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92" r:id="rId2"/>
    <p:sldId id="293" r:id="rId3"/>
    <p:sldId id="294" r:id="rId4"/>
    <p:sldId id="296" r:id="rId5"/>
    <p:sldId id="297" r:id="rId6"/>
    <p:sldId id="298" r:id="rId7"/>
    <p:sldId id="300" r:id="rId8"/>
    <p:sldId id="302" r:id="rId9"/>
    <p:sldId id="301" r:id="rId10"/>
    <p:sldId id="304" r:id="rId11"/>
    <p:sldId id="303" r:id="rId12"/>
    <p:sldId id="305" r:id="rId13"/>
    <p:sldId id="307" r:id="rId14"/>
    <p:sldId id="308" r:id="rId15"/>
    <p:sldId id="306" r:id="rId16"/>
    <p:sldId id="309" r:id="rId17"/>
    <p:sldId id="310" r:id="rId18"/>
    <p:sldId id="312" r:id="rId19"/>
    <p:sldId id="311" r:id="rId20"/>
    <p:sldId id="313" r:id="rId21"/>
    <p:sldId id="314" r:id="rId22"/>
    <p:sldId id="315" r:id="rId23"/>
    <p:sldId id="316" r:id="rId24"/>
    <p:sldId id="33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080B"/>
    <a:srgbClr val="ED4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612" y="66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5" d="100"/>
          <a:sy n="75" d="100"/>
        </p:scale>
        <p:origin x="327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72CDA61-3304-1CEB-6D48-C8B4F5F554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3D968A8-0B38-C7D9-B798-914E4BDBB6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BF387-06E7-4E38-B186-4256DE2C04B5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C544C30-D572-87D6-EB35-6B97F3A757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FB87289-1F3D-08AE-93E8-B4AF4E19FF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0E4C9-05FF-42DE-B08B-D7FBBC27C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7018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4893E-FDEB-4417-9550-772C90197450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7BC3-9146-45E6-98EC-BF8FED237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590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903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00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4648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879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407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69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5735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010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44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7208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17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7353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0778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5511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980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3823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830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884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694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9952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212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498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1EFA2-151F-488B-AAD5-01B3FFC2E82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88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F63FDB24-D09C-2432-AB73-59AE9596857C}"/>
              </a:ext>
            </a:extLst>
          </p:cNvPr>
          <p:cNvSpPr txBox="1"/>
          <p:nvPr userDrawn="1"/>
        </p:nvSpPr>
        <p:spPr>
          <a:xfrm>
            <a:off x="11708410" y="6623416"/>
            <a:ext cx="474045" cy="138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0E14AA9-64E5-6B54-44ED-145A21D1F8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_任意多边形 9">
            <a:extLst>
              <a:ext uri="{FF2B5EF4-FFF2-40B4-BE49-F238E27FC236}">
                <a16:creationId xmlns:a16="http://schemas.microsoft.com/office/drawing/2014/main" id="{179FFD17-B8C9-0F2A-1B99-8E54DAE501A6}"/>
              </a:ext>
            </a:extLst>
          </p:cNvPr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994231" y="5057563"/>
            <a:ext cx="10814524" cy="156585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E11B13"/>
              </a:gs>
              <a:gs pos="100000">
                <a:srgbClr val="E11B13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7" name="图形 92">
            <a:extLst>
              <a:ext uri="{FF2B5EF4-FFF2-40B4-BE49-F238E27FC236}">
                <a16:creationId xmlns:a16="http://schemas.microsoft.com/office/drawing/2014/main" id="{A9E31858-9EE1-917E-B84D-9C876D52BBC6}"/>
              </a:ext>
            </a:extLst>
          </p:cNvPr>
          <p:cNvSpPr/>
          <p:nvPr userDrawn="1"/>
        </p:nvSpPr>
        <p:spPr>
          <a:xfrm>
            <a:off x="581253" y="5079178"/>
            <a:ext cx="1296144" cy="1201117"/>
          </a:xfrm>
          <a:custGeom>
            <a:avLst/>
            <a:gdLst>
              <a:gd name="connsiteX0" fmla="*/ 4096225 w 7400579"/>
              <a:gd name="connsiteY0" fmla="*/ 6154114 h 6858000"/>
              <a:gd name="connsiteX1" fmla="*/ 4135330 w 7400579"/>
              <a:gd name="connsiteY1" fmla="*/ 6227436 h 6858000"/>
              <a:gd name="connsiteX2" fmla="*/ 4110890 w 7400579"/>
              <a:gd name="connsiteY2" fmla="*/ 6256764 h 6858000"/>
              <a:gd name="connsiteX3" fmla="*/ 4096225 w 7400579"/>
              <a:gd name="connsiteY3" fmla="*/ 6305645 h 6858000"/>
              <a:gd name="connsiteX4" fmla="*/ 4120666 w 7400579"/>
              <a:gd name="connsiteY4" fmla="*/ 6359414 h 6858000"/>
              <a:gd name="connsiteX5" fmla="*/ 4081561 w 7400579"/>
              <a:gd name="connsiteY5" fmla="*/ 6491393 h 6858000"/>
              <a:gd name="connsiteX6" fmla="*/ 4042456 w 7400579"/>
              <a:gd name="connsiteY6" fmla="*/ 6564714 h 6858000"/>
              <a:gd name="connsiteX7" fmla="*/ 4027792 w 7400579"/>
              <a:gd name="connsiteY7" fmla="*/ 6647812 h 6858000"/>
              <a:gd name="connsiteX8" fmla="*/ 3974023 w 7400579"/>
              <a:gd name="connsiteY8" fmla="*/ 6774903 h 6858000"/>
              <a:gd name="connsiteX9" fmla="*/ 3939806 w 7400579"/>
              <a:gd name="connsiteY9" fmla="*/ 6623372 h 6858000"/>
              <a:gd name="connsiteX10" fmla="*/ 3944694 w 7400579"/>
              <a:gd name="connsiteY10" fmla="*/ 6374079 h 6858000"/>
              <a:gd name="connsiteX11" fmla="*/ 3939806 w 7400579"/>
              <a:gd name="connsiteY11" fmla="*/ 6290981 h 6858000"/>
              <a:gd name="connsiteX12" fmla="*/ 3939806 w 7400579"/>
              <a:gd name="connsiteY12" fmla="*/ 6261652 h 6858000"/>
              <a:gd name="connsiteX13" fmla="*/ 4086449 w 7400579"/>
              <a:gd name="connsiteY13" fmla="*/ 6149226 h 6858000"/>
              <a:gd name="connsiteX14" fmla="*/ 4096225 w 7400579"/>
              <a:gd name="connsiteY14" fmla="*/ 6154114 h 6858000"/>
              <a:gd name="connsiteX15" fmla="*/ 2150763 w 7400579"/>
              <a:gd name="connsiteY15" fmla="*/ 4164659 h 6858000"/>
              <a:gd name="connsiteX16" fmla="*/ 2170315 w 7400579"/>
              <a:gd name="connsiteY16" fmla="*/ 4247756 h 6858000"/>
              <a:gd name="connsiteX17" fmla="*/ 2253413 w 7400579"/>
              <a:gd name="connsiteY17" fmla="*/ 4316190 h 6858000"/>
              <a:gd name="connsiteX18" fmla="*/ 2385392 w 7400579"/>
              <a:gd name="connsiteY18" fmla="*/ 4218428 h 6858000"/>
              <a:gd name="connsiteX19" fmla="*/ 2527146 w 7400579"/>
              <a:gd name="connsiteY19" fmla="*/ 4115778 h 6858000"/>
              <a:gd name="connsiteX20" fmla="*/ 2810656 w 7400579"/>
              <a:gd name="connsiteY20" fmla="*/ 4027792 h 6858000"/>
              <a:gd name="connsiteX21" fmla="*/ 2825320 w 7400579"/>
              <a:gd name="connsiteY21" fmla="*/ 4027792 h 6858000"/>
              <a:gd name="connsiteX22" fmla="*/ 2800880 w 7400579"/>
              <a:gd name="connsiteY22" fmla="*/ 4159771 h 6858000"/>
              <a:gd name="connsiteX23" fmla="*/ 2800880 w 7400579"/>
              <a:gd name="connsiteY23" fmla="*/ 4247756 h 6858000"/>
              <a:gd name="connsiteX24" fmla="*/ 2483153 w 7400579"/>
              <a:gd name="connsiteY24" fmla="*/ 4462833 h 6858000"/>
              <a:gd name="connsiteX25" fmla="*/ 2360951 w 7400579"/>
              <a:gd name="connsiteY25" fmla="*/ 4409064 h 6858000"/>
              <a:gd name="connsiteX26" fmla="*/ 2238749 w 7400579"/>
              <a:gd name="connsiteY26" fmla="*/ 4516602 h 6858000"/>
              <a:gd name="connsiteX27" fmla="*/ 2175203 w 7400579"/>
              <a:gd name="connsiteY27" fmla="*/ 4575259 h 6858000"/>
              <a:gd name="connsiteX28" fmla="*/ 2136099 w 7400579"/>
              <a:gd name="connsiteY28" fmla="*/ 4619252 h 6858000"/>
              <a:gd name="connsiteX29" fmla="*/ 2238749 w 7400579"/>
              <a:gd name="connsiteY29" fmla="*/ 4731678 h 6858000"/>
              <a:gd name="connsiteX30" fmla="*/ 2307182 w 7400579"/>
              <a:gd name="connsiteY30" fmla="*/ 4932090 h 6858000"/>
              <a:gd name="connsiteX31" fmla="*/ 2365839 w 7400579"/>
              <a:gd name="connsiteY31" fmla="*/ 5142278 h 6858000"/>
              <a:gd name="connsiteX32" fmla="*/ 2522258 w 7400579"/>
              <a:gd name="connsiteY32" fmla="*/ 5430676 h 6858000"/>
              <a:gd name="connsiteX33" fmla="*/ 2522258 w 7400579"/>
              <a:gd name="connsiteY33" fmla="*/ 5445340 h 6858000"/>
              <a:gd name="connsiteX34" fmla="*/ 2512482 w 7400579"/>
              <a:gd name="connsiteY34" fmla="*/ 5450228 h 6858000"/>
              <a:gd name="connsiteX35" fmla="*/ 2312070 w 7400579"/>
              <a:gd name="connsiteY35" fmla="*/ 5230264 h 6858000"/>
              <a:gd name="connsiteX36" fmla="*/ 2077441 w 7400579"/>
              <a:gd name="connsiteY36" fmla="*/ 4951642 h 6858000"/>
              <a:gd name="connsiteX37" fmla="*/ 2048113 w 7400579"/>
              <a:gd name="connsiteY37" fmla="*/ 5132502 h 6858000"/>
              <a:gd name="connsiteX38" fmla="*/ 2023672 w 7400579"/>
              <a:gd name="connsiteY38" fmla="*/ 5230264 h 6858000"/>
              <a:gd name="connsiteX39" fmla="*/ 2302294 w 7400579"/>
              <a:gd name="connsiteY39" fmla="*/ 5406235 h 6858000"/>
              <a:gd name="connsiteX40" fmla="*/ 2546699 w 7400579"/>
              <a:gd name="connsiteY40" fmla="*/ 5528438 h 6858000"/>
              <a:gd name="connsiteX41" fmla="*/ 2766663 w 7400579"/>
              <a:gd name="connsiteY41" fmla="*/ 5621312 h 6858000"/>
              <a:gd name="connsiteX42" fmla="*/ 3015956 w 7400579"/>
              <a:gd name="connsiteY42" fmla="*/ 5738626 h 6858000"/>
              <a:gd name="connsiteX43" fmla="*/ 2996404 w 7400579"/>
              <a:gd name="connsiteY43" fmla="*/ 5753290 h 6858000"/>
              <a:gd name="connsiteX44" fmla="*/ 2849761 w 7400579"/>
              <a:gd name="connsiteY44" fmla="*/ 5694633 h 6858000"/>
              <a:gd name="connsiteX45" fmla="*/ 2351175 w 7400579"/>
              <a:gd name="connsiteY45" fmla="*/ 5758178 h 6858000"/>
              <a:gd name="connsiteX46" fmla="*/ 2204532 w 7400579"/>
              <a:gd name="connsiteY46" fmla="*/ 5670193 h 6858000"/>
              <a:gd name="connsiteX47" fmla="*/ 2145875 w 7400579"/>
              <a:gd name="connsiteY47" fmla="*/ 5645752 h 6858000"/>
              <a:gd name="connsiteX48" fmla="*/ 1911246 w 7400579"/>
              <a:gd name="connsiteY48" fmla="*/ 5391571 h 6858000"/>
              <a:gd name="connsiteX49" fmla="*/ 1886806 w 7400579"/>
              <a:gd name="connsiteY49" fmla="*/ 5293809 h 6858000"/>
              <a:gd name="connsiteX50" fmla="*/ 1837925 w 7400579"/>
              <a:gd name="connsiteY50" fmla="*/ 5215600 h 6858000"/>
              <a:gd name="connsiteX51" fmla="*/ 1828148 w 7400579"/>
              <a:gd name="connsiteY51" fmla="*/ 5132502 h 6858000"/>
              <a:gd name="connsiteX52" fmla="*/ 1837925 w 7400579"/>
              <a:gd name="connsiteY52" fmla="*/ 5005412 h 6858000"/>
              <a:gd name="connsiteX53" fmla="*/ 1891694 w 7400579"/>
              <a:gd name="connsiteY53" fmla="*/ 4721902 h 6858000"/>
              <a:gd name="connsiteX54" fmla="*/ 1940575 w 7400579"/>
              <a:gd name="connsiteY54" fmla="*/ 4570371 h 6858000"/>
              <a:gd name="connsiteX55" fmla="*/ 1945463 w 7400579"/>
              <a:gd name="connsiteY55" fmla="*/ 4526378 h 6858000"/>
              <a:gd name="connsiteX56" fmla="*/ 1945463 w 7400579"/>
              <a:gd name="connsiteY56" fmla="*/ 4384623 h 6858000"/>
              <a:gd name="connsiteX57" fmla="*/ 1950351 w 7400579"/>
              <a:gd name="connsiteY57" fmla="*/ 4330854 h 6858000"/>
              <a:gd name="connsiteX58" fmla="*/ 1955239 w 7400579"/>
              <a:gd name="connsiteY58" fmla="*/ 4272197 h 6858000"/>
              <a:gd name="connsiteX59" fmla="*/ 2004120 w 7400579"/>
              <a:gd name="connsiteY59" fmla="*/ 4189099 h 6858000"/>
              <a:gd name="connsiteX60" fmla="*/ 1965015 w 7400579"/>
              <a:gd name="connsiteY60" fmla="*/ 4013128 h 6858000"/>
              <a:gd name="connsiteX61" fmla="*/ 2150763 w 7400579"/>
              <a:gd name="connsiteY61" fmla="*/ 4164659 h 6858000"/>
              <a:gd name="connsiteX62" fmla="*/ 5166719 w 7400579"/>
              <a:gd name="connsiteY62" fmla="*/ 3886037 h 6858000"/>
              <a:gd name="connsiteX63" fmla="*/ 5411124 w 7400579"/>
              <a:gd name="connsiteY63" fmla="*/ 3695401 h 6858000"/>
              <a:gd name="connsiteX64" fmla="*/ 5704410 w 7400579"/>
              <a:gd name="connsiteY64" fmla="*/ 3607416 h 6858000"/>
              <a:gd name="connsiteX65" fmla="*/ 5679969 w 7400579"/>
              <a:gd name="connsiteY65" fmla="*/ 3749170 h 6858000"/>
              <a:gd name="connsiteX66" fmla="*/ 5679969 w 7400579"/>
              <a:gd name="connsiteY66" fmla="*/ 3827380 h 6858000"/>
              <a:gd name="connsiteX67" fmla="*/ 5362243 w 7400579"/>
              <a:gd name="connsiteY67" fmla="*/ 4042456 h 6858000"/>
              <a:gd name="connsiteX68" fmla="*/ 5313362 w 7400579"/>
              <a:gd name="connsiteY68" fmla="*/ 4037568 h 6858000"/>
              <a:gd name="connsiteX69" fmla="*/ 5240040 w 7400579"/>
              <a:gd name="connsiteY69" fmla="*/ 3988687 h 6858000"/>
              <a:gd name="connsiteX70" fmla="*/ 5127614 w 7400579"/>
              <a:gd name="connsiteY70" fmla="*/ 4086449 h 6858000"/>
              <a:gd name="connsiteX71" fmla="*/ 5044516 w 7400579"/>
              <a:gd name="connsiteY71" fmla="*/ 4164659 h 6858000"/>
              <a:gd name="connsiteX72" fmla="*/ 5015188 w 7400579"/>
              <a:gd name="connsiteY72" fmla="*/ 4203764 h 6858000"/>
              <a:gd name="connsiteX73" fmla="*/ 5103174 w 7400579"/>
              <a:gd name="connsiteY73" fmla="*/ 4291749 h 6858000"/>
              <a:gd name="connsiteX74" fmla="*/ 5181383 w 7400579"/>
              <a:gd name="connsiteY74" fmla="*/ 4482385 h 6858000"/>
              <a:gd name="connsiteX75" fmla="*/ 5318250 w 7400579"/>
              <a:gd name="connsiteY75" fmla="*/ 4927202 h 6858000"/>
              <a:gd name="connsiteX76" fmla="*/ 5401348 w 7400579"/>
              <a:gd name="connsiteY76" fmla="*/ 5024964 h 6858000"/>
              <a:gd name="connsiteX77" fmla="*/ 5391571 w 7400579"/>
              <a:gd name="connsiteY77" fmla="*/ 5029852 h 6858000"/>
              <a:gd name="connsiteX78" fmla="*/ 5269369 w 7400579"/>
              <a:gd name="connsiteY78" fmla="*/ 4888097 h 6858000"/>
              <a:gd name="connsiteX79" fmla="*/ 5181383 w 7400579"/>
              <a:gd name="connsiteY79" fmla="*/ 4800111 h 6858000"/>
              <a:gd name="connsiteX80" fmla="*/ 4951643 w 7400579"/>
              <a:gd name="connsiteY80" fmla="*/ 4536154 h 6858000"/>
              <a:gd name="connsiteX81" fmla="*/ 4932090 w 7400579"/>
              <a:gd name="connsiteY81" fmla="*/ 4555707 h 6858000"/>
              <a:gd name="connsiteX82" fmla="*/ 4922314 w 7400579"/>
              <a:gd name="connsiteY82" fmla="*/ 4726790 h 6858000"/>
              <a:gd name="connsiteX83" fmla="*/ 4902762 w 7400579"/>
              <a:gd name="connsiteY83" fmla="*/ 4814776 h 6858000"/>
              <a:gd name="connsiteX84" fmla="*/ 5176495 w 7400579"/>
              <a:gd name="connsiteY84" fmla="*/ 4985859 h 6858000"/>
              <a:gd name="connsiteX85" fmla="*/ 5430676 w 7400579"/>
              <a:gd name="connsiteY85" fmla="*/ 5112950 h 6858000"/>
              <a:gd name="connsiteX86" fmla="*/ 5650640 w 7400579"/>
              <a:gd name="connsiteY86" fmla="*/ 5205823 h 6858000"/>
              <a:gd name="connsiteX87" fmla="*/ 5895045 w 7400579"/>
              <a:gd name="connsiteY87" fmla="*/ 5328026 h 6858000"/>
              <a:gd name="connsiteX88" fmla="*/ 5880381 w 7400579"/>
              <a:gd name="connsiteY88" fmla="*/ 5332914 h 6858000"/>
              <a:gd name="connsiteX89" fmla="*/ 5807060 w 7400579"/>
              <a:gd name="connsiteY89" fmla="*/ 5293809 h 6858000"/>
              <a:gd name="connsiteX90" fmla="*/ 5733738 w 7400579"/>
              <a:gd name="connsiteY90" fmla="*/ 5274257 h 6858000"/>
              <a:gd name="connsiteX91" fmla="*/ 5230264 w 7400579"/>
              <a:gd name="connsiteY91" fmla="*/ 5337802 h 6858000"/>
              <a:gd name="connsiteX92" fmla="*/ 5073845 w 7400579"/>
              <a:gd name="connsiteY92" fmla="*/ 5244928 h 6858000"/>
              <a:gd name="connsiteX93" fmla="*/ 4971195 w 7400579"/>
              <a:gd name="connsiteY93" fmla="*/ 5191159 h 6858000"/>
              <a:gd name="connsiteX94" fmla="*/ 4805000 w 7400579"/>
              <a:gd name="connsiteY94" fmla="*/ 5000523 h 6858000"/>
              <a:gd name="connsiteX95" fmla="*/ 4765895 w 7400579"/>
              <a:gd name="connsiteY95" fmla="*/ 4873433 h 6858000"/>
              <a:gd name="connsiteX96" fmla="*/ 4712126 w 7400579"/>
              <a:gd name="connsiteY96" fmla="*/ 4775671 h 6858000"/>
              <a:gd name="connsiteX97" fmla="*/ 4712126 w 7400579"/>
              <a:gd name="connsiteY97" fmla="*/ 4638804 h 6858000"/>
              <a:gd name="connsiteX98" fmla="*/ 4765895 w 7400579"/>
              <a:gd name="connsiteY98" fmla="*/ 4345518 h 6858000"/>
              <a:gd name="connsiteX99" fmla="*/ 4819664 w 7400579"/>
              <a:gd name="connsiteY99" fmla="*/ 4159771 h 6858000"/>
              <a:gd name="connsiteX100" fmla="*/ 4824552 w 7400579"/>
              <a:gd name="connsiteY100" fmla="*/ 4120666 h 6858000"/>
              <a:gd name="connsiteX101" fmla="*/ 4824552 w 7400579"/>
              <a:gd name="connsiteY101" fmla="*/ 3978911 h 6858000"/>
              <a:gd name="connsiteX102" fmla="*/ 4829440 w 7400579"/>
              <a:gd name="connsiteY102" fmla="*/ 3934918 h 6858000"/>
              <a:gd name="connsiteX103" fmla="*/ 4834328 w 7400579"/>
              <a:gd name="connsiteY103" fmla="*/ 3866485 h 6858000"/>
              <a:gd name="connsiteX104" fmla="*/ 4834328 w 7400579"/>
              <a:gd name="connsiteY104" fmla="*/ 3846932 h 6858000"/>
              <a:gd name="connsiteX105" fmla="*/ 4844104 w 7400579"/>
              <a:gd name="connsiteY105" fmla="*/ 3812716 h 6858000"/>
              <a:gd name="connsiteX106" fmla="*/ 4883209 w 7400579"/>
              <a:gd name="connsiteY106" fmla="*/ 3768723 h 6858000"/>
              <a:gd name="connsiteX107" fmla="*/ 4848993 w 7400579"/>
              <a:gd name="connsiteY107" fmla="*/ 3592751 h 6858000"/>
              <a:gd name="connsiteX108" fmla="*/ 5029852 w 7400579"/>
              <a:gd name="connsiteY108" fmla="*/ 3749170 h 6858000"/>
              <a:gd name="connsiteX109" fmla="*/ 5132502 w 7400579"/>
              <a:gd name="connsiteY109" fmla="*/ 3895813 h 6858000"/>
              <a:gd name="connsiteX110" fmla="*/ 5166719 w 7400579"/>
              <a:gd name="connsiteY110" fmla="*/ 3886037 h 6858000"/>
              <a:gd name="connsiteX111" fmla="*/ 3113718 w 7400579"/>
              <a:gd name="connsiteY111" fmla="*/ 3568311 h 6858000"/>
              <a:gd name="connsiteX112" fmla="*/ 3343459 w 7400579"/>
              <a:gd name="connsiteY112" fmla="*/ 3827380 h 6858000"/>
              <a:gd name="connsiteX113" fmla="*/ 3343459 w 7400579"/>
              <a:gd name="connsiteY113" fmla="*/ 3983799 h 6858000"/>
              <a:gd name="connsiteX114" fmla="*/ 3323906 w 7400579"/>
              <a:gd name="connsiteY114" fmla="*/ 4154883 h 6858000"/>
              <a:gd name="connsiteX115" fmla="*/ 3367899 w 7400579"/>
              <a:gd name="connsiteY115" fmla="*/ 4316190 h 6858000"/>
              <a:gd name="connsiteX116" fmla="*/ 3348347 w 7400579"/>
              <a:gd name="connsiteY116" fmla="*/ 4321078 h 6858000"/>
              <a:gd name="connsiteX117" fmla="*/ 2962187 w 7400579"/>
              <a:gd name="connsiteY117" fmla="*/ 4228204 h 6858000"/>
              <a:gd name="connsiteX118" fmla="*/ 2947523 w 7400579"/>
              <a:gd name="connsiteY118" fmla="*/ 4198876 h 6858000"/>
              <a:gd name="connsiteX119" fmla="*/ 2947523 w 7400579"/>
              <a:gd name="connsiteY119" fmla="*/ 4164659 h 6858000"/>
              <a:gd name="connsiteX120" fmla="*/ 2927970 w 7400579"/>
              <a:gd name="connsiteY120" fmla="*/ 4081561 h 6858000"/>
              <a:gd name="connsiteX121" fmla="*/ 2898642 w 7400579"/>
              <a:gd name="connsiteY121" fmla="*/ 4037568 h 6858000"/>
              <a:gd name="connsiteX122" fmla="*/ 2844873 w 7400579"/>
              <a:gd name="connsiteY122" fmla="*/ 3949582 h 6858000"/>
              <a:gd name="connsiteX123" fmla="*/ 2781327 w 7400579"/>
              <a:gd name="connsiteY123" fmla="*/ 3964247 h 6858000"/>
              <a:gd name="connsiteX124" fmla="*/ 2717782 w 7400579"/>
              <a:gd name="connsiteY124" fmla="*/ 3959359 h 6858000"/>
              <a:gd name="connsiteX125" fmla="*/ 2717782 w 7400579"/>
              <a:gd name="connsiteY125" fmla="*/ 3812716 h 6858000"/>
              <a:gd name="connsiteX126" fmla="*/ 2761775 w 7400579"/>
              <a:gd name="connsiteY126" fmla="*/ 3656297 h 6858000"/>
              <a:gd name="connsiteX127" fmla="*/ 2859537 w 7400579"/>
              <a:gd name="connsiteY127" fmla="*/ 3534094 h 6858000"/>
              <a:gd name="connsiteX128" fmla="*/ 2981739 w 7400579"/>
              <a:gd name="connsiteY128" fmla="*/ 3397227 h 6858000"/>
              <a:gd name="connsiteX129" fmla="*/ 3113718 w 7400579"/>
              <a:gd name="connsiteY129" fmla="*/ 3568311 h 6858000"/>
              <a:gd name="connsiteX130" fmla="*/ 4790335 w 7400579"/>
              <a:gd name="connsiteY130" fmla="*/ 58657 h 6858000"/>
              <a:gd name="connsiteX131" fmla="*/ 4761007 w 7400579"/>
              <a:gd name="connsiteY131" fmla="*/ 127091 h 6858000"/>
              <a:gd name="connsiteX132" fmla="*/ 4790335 w 7400579"/>
              <a:gd name="connsiteY132" fmla="*/ 171083 h 6858000"/>
              <a:gd name="connsiteX133" fmla="*/ 4614364 w 7400579"/>
              <a:gd name="connsiteY133" fmla="*/ 454593 h 6858000"/>
              <a:gd name="connsiteX134" fmla="*/ 4487273 w 7400579"/>
              <a:gd name="connsiteY134" fmla="*/ 718550 h 6858000"/>
              <a:gd name="connsiteX135" fmla="*/ 4497050 w 7400579"/>
              <a:gd name="connsiteY135" fmla="*/ 728326 h 6858000"/>
              <a:gd name="connsiteX136" fmla="*/ 4599700 w 7400579"/>
              <a:gd name="connsiteY136" fmla="*/ 655005 h 6858000"/>
              <a:gd name="connsiteX137" fmla="*/ 4677909 w 7400579"/>
              <a:gd name="connsiteY137" fmla="*/ 718550 h 6858000"/>
              <a:gd name="connsiteX138" fmla="*/ 4531266 w 7400579"/>
              <a:gd name="connsiteY138" fmla="*/ 928738 h 6858000"/>
              <a:gd name="connsiteX139" fmla="*/ 4467721 w 7400579"/>
              <a:gd name="connsiteY139" fmla="*/ 1050941 h 6858000"/>
              <a:gd name="connsiteX140" fmla="*/ 4394400 w 7400579"/>
              <a:gd name="connsiteY140" fmla="*/ 1143815 h 6858000"/>
              <a:gd name="connsiteX141" fmla="*/ 4228204 w 7400579"/>
              <a:gd name="connsiteY141" fmla="*/ 1270905 h 6858000"/>
              <a:gd name="connsiteX142" fmla="*/ 4149995 w 7400579"/>
              <a:gd name="connsiteY142" fmla="*/ 1280681 h 6858000"/>
              <a:gd name="connsiteX143" fmla="*/ 3846933 w 7400579"/>
              <a:gd name="connsiteY143" fmla="*/ 1603296 h 6858000"/>
              <a:gd name="connsiteX144" fmla="*/ 3636744 w 7400579"/>
              <a:gd name="connsiteY144" fmla="*/ 1969903 h 6858000"/>
              <a:gd name="connsiteX145" fmla="*/ 3563423 w 7400579"/>
              <a:gd name="connsiteY145" fmla="*/ 2155651 h 6858000"/>
              <a:gd name="connsiteX146" fmla="*/ 3333682 w 7400579"/>
              <a:gd name="connsiteY146" fmla="*/ 2771551 h 6858000"/>
              <a:gd name="connsiteX147" fmla="*/ 3553647 w 7400579"/>
              <a:gd name="connsiteY147" fmla="*/ 3099054 h 6858000"/>
              <a:gd name="connsiteX148" fmla="*/ 3690513 w 7400579"/>
              <a:gd name="connsiteY148" fmla="*/ 3275025 h 6858000"/>
              <a:gd name="connsiteX149" fmla="*/ 3812716 w 7400579"/>
              <a:gd name="connsiteY149" fmla="*/ 3372787 h 6858000"/>
              <a:gd name="connsiteX150" fmla="*/ 3856709 w 7400579"/>
              <a:gd name="connsiteY150" fmla="*/ 3382563 h 6858000"/>
              <a:gd name="connsiteX151" fmla="*/ 3944694 w 7400579"/>
              <a:gd name="connsiteY151" fmla="*/ 3450997 h 6858000"/>
              <a:gd name="connsiteX152" fmla="*/ 4018016 w 7400579"/>
              <a:gd name="connsiteY152" fmla="*/ 3470549 h 6858000"/>
              <a:gd name="connsiteX153" fmla="*/ 4091337 w 7400579"/>
              <a:gd name="connsiteY153" fmla="*/ 3558535 h 6858000"/>
              <a:gd name="connsiteX154" fmla="*/ 4164659 w 7400579"/>
              <a:gd name="connsiteY154" fmla="*/ 3641632 h 6858000"/>
              <a:gd name="connsiteX155" fmla="*/ 4193987 w 7400579"/>
              <a:gd name="connsiteY155" fmla="*/ 3631856 h 6858000"/>
              <a:gd name="connsiteX156" fmla="*/ 4228204 w 7400579"/>
              <a:gd name="connsiteY156" fmla="*/ 3651409 h 6858000"/>
              <a:gd name="connsiteX157" fmla="*/ 4237980 w 7400579"/>
              <a:gd name="connsiteY157" fmla="*/ 3690513 h 6858000"/>
              <a:gd name="connsiteX158" fmla="*/ 4335742 w 7400579"/>
              <a:gd name="connsiteY158" fmla="*/ 3705178 h 6858000"/>
              <a:gd name="connsiteX159" fmla="*/ 4433504 w 7400579"/>
              <a:gd name="connsiteY159" fmla="*/ 3744282 h 6858000"/>
              <a:gd name="connsiteX160" fmla="*/ 4457945 w 7400579"/>
              <a:gd name="connsiteY160" fmla="*/ 3744282 h 6858000"/>
              <a:gd name="connsiteX161" fmla="*/ 4497050 w 7400579"/>
              <a:gd name="connsiteY161" fmla="*/ 3763835 h 6858000"/>
              <a:gd name="connsiteX162" fmla="*/ 4501938 w 7400579"/>
              <a:gd name="connsiteY162" fmla="*/ 3773611 h 6858000"/>
              <a:gd name="connsiteX163" fmla="*/ 4487273 w 7400579"/>
              <a:gd name="connsiteY163" fmla="*/ 3807828 h 6858000"/>
              <a:gd name="connsiteX164" fmla="*/ 4511714 w 7400579"/>
              <a:gd name="connsiteY164" fmla="*/ 3827380 h 6858000"/>
              <a:gd name="connsiteX165" fmla="*/ 4589923 w 7400579"/>
              <a:gd name="connsiteY165" fmla="*/ 3788275 h 6858000"/>
              <a:gd name="connsiteX166" fmla="*/ 4638804 w 7400579"/>
              <a:gd name="connsiteY166" fmla="*/ 3700290 h 6858000"/>
              <a:gd name="connsiteX167" fmla="*/ 4746343 w 7400579"/>
              <a:gd name="connsiteY167" fmla="*/ 3538982 h 6858000"/>
              <a:gd name="connsiteX168" fmla="*/ 4809888 w 7400579"/>
              <a:gd name="connsiteY168" fmla="*/ 3494989 h 6858000"/>
              <a:gd name="connsiteX169" fmla="*/ 4746343 w 7400579"/>
              <a:gd name="connsiteY169" fmla="*/ 3328794 h 6858000"/>
              <a:gd name="connsiteX170" fmla="*/ 4629028 w 7400579"/>
              <a:gd name="connsiteY170" fmla="*/ 3245696 h 6858000"/>
              <a:gd name="connsiteX171" fmla="*/ 4394400 w 7400579"/>
              <a:gd name="connsiteY171" fmla="*/ 2737334 h 6858000"/>
              <a:gd name="connsiteX172" fmla="*/ 4379735 w 7400579"/>
              <a:gd name="connsiteY172" fmla="*/ 2698230 h 6858000"/>
              <a:gd name="connsiteX173" fmla="*/ 4340630 w 7400579"/>
              <a:gd name="connsiteY173" fmla="*/ 2370727 h 6858000"/>
              <a:gd name="connsiteX174" fmla="*/ 4360183 w 7400579"/>
              <a:gd name="connsiteY174" fmla="*/ 2243637 h 6858000"/>
              <a:gd name="connsiteX175" fmla="*/ 5083621 w 7400579"/>
              <a:gd name="connsiteY175" fmla="*/ 1676617 h 6858000"/>
              <a:gd name="connsiteX176" fmla="*/ 5455117 w 7400579"/>
              <a:gd name="connsiteY176" fmla="*/ 1774379 h 6858000"/>
              <a:gd name="connsiteX177" fmla="*/ 5533326 w 7400579"/>
              <a:gd name="connsiteY177" fmla="*/ 1813484 h 6858000"/>
              <a:gd name="connsiteX178" fmla="*/ 5855941 w 7400579"/>
              <a:gd name="connsiteY178" fmla="*/ 2048113 h 6858000"/>
              <a:gd name="connsiteX179" fmla="*/ 5885269 w 7400579"/>
              <a:gd name="connsiteY179" fmla="*/ 2155651 h 6858000"/>
              <a:gd name="connsiteX180" fmla="*/ 5885269 w 7400579"/>
              <a:gd name="connsiteY180" fmla="*/ 2272965 h 6858000"/>
              <a:gd name="connsiteX181" fmla="*/ 5895045 w 7400579"/>
              <a:gd name="connsiteY181" fmla="*/ 2307182 h 6858000"/>
              <a:gd name="connsiteX182" fmla="*/ 5880381 w 7400579"/>
              <a:gd name="connsiteY182" fmla="*/ 2375615 h 6858000"/>
              <a:gd name="connsiteX183" fmla="*/ 5895045 w 7400579"/>
              <a:gd name="connsiteY183" fmla="*/ 2419608 h 6858000"/>
              <a:gd name="connsiteX184" fmla="*/ 5885269 w 7400579"/>
              <a:gd name="connsiteY184" fmla="*/ 2483153 h 6858000"/>
              <a:gd name="connsiteX185" fmla="*/ 5914598 w 7400579"/>
              <a:gd name="connsiteY185" fmla="*/ 2634684 h 6858000"/>
              <a:gd name="connsiteX186" fmla="*/ 5973255 w 7400579"/>
              <a:gd name="connsiteY186" fmla="*/ 2791103 h 6858000"/>
              <a:gd name="connsiteX187" fmla="*/ 6036800 w 7400579"/>
              <a:gd name="connsiteY187" fmla="*/ 3182151 h 6858000"/>
              <a:gd name="connsiteX188" fmla="*/ 6027024 w 7400579"/>
              <a:gd name="connsiteY188" fmla="*/ 3651409 h 6858000"/>
              <a:gd name="connsiteX189" fmla="*/ 6031912 w 7400579"/>
              <a:gd name="connsiteY189" fmla="*/ 3695401 h 6858000"/>
              <a:gd name="connsiteX190" fmla="*/ 6246988 w 7400579"/>
              <a:gd name="connsiteY190" fmla="*/ 3773611 h 6858000"/>
              <a:gd name="connsiteX191" fmla="*/ 6491393 w 7400579"/>
              <a:gd name="connsiteY191" fmla="*/ 3798051 h 6858000"/>
              <a:gd name="connsiteX192" fmla="*/ 6545162 w 7400579"/>
              <a:gd name="connsiteY192" fmla="*/ 3832268 h 6858000"/>
              <a:gd name="connsiteX193" fmla="*/ 6809120 w 7400579"/>
              <a:gd name="connsiteY193" fmla="*/ 3978911 h 6858000"/>
              <a:gd name="connsiteX194" fmla="*/ 6853112 w 7400579"/>
              <a:gd name="connsiteY194" fmla="*/ 4032680 h 6858000"/>
              <a:gd name="connsiteX195" fmla="*/ 6945986 w 7400579"/>
              <a:gd name="connsiteY195" fmla="*/ 4198876 h 6858000"/>
              <a:gd name="connsiteX196" fmla="*/ 7077965 w 7400579"/>
              <a:gd name="connsiteY196" fmla="*/ 4472609 h 6858000"/>
              <a:gd name="connsiteX197" fmla="*/ 7356586 w 7400579"/>
              <a:gd name="connsiteY197" fmla="*/ 5298697 h 6858000"/>
              <a:gd name="connsiteX198" fmla="*/ 7356586 w 7400579"/>
              <a:gd name="connsiteY198" fmla="*/ 5406235 h 6858000"/>
              <a:gd name="connsiteX199" fmla="*/ 7400579 w 7400579"/>
              <a:gd name="connsiteY199" fmla="*/ 5464893 h 6858000"/>
              <a:gd name="connsiteX200" fmla="*/ 7400579 w 7400579"/>
              <a:gd name="connsiteY200" fmla="*/ 5538214 h 6858000"/>
              <a:gd name="connsiteX201" fmla="*/ 6994867 w 7400579"/>
              <a:gd name="connsiteY201" fmla="*/ 5816836 h 6858000"/>
              <a:gd name="connsiteX202" fmla="*/ 6926434 w 7400579"/>
              <a:gd name="connsiteY202" fmla="*/ 5943926 h 6858000"/>
              <a:gd name="connsiteX203" fmla="*/ 6921546 w 7400579"/>
              <a:gd name="connsiteY203" fmla="*/ 6266541 h 6858000"/>
              <a:gd name="connsiteX204" fmla="*/ 6975315 w 7400579"/>
              <a:gd name="connsiteY204" fmla="*/ 6833560 h 6858000"/>
              <a:gd name="connsiteX205" fmla="*/ 6970427 w 7400579"/>
              <a:gd name="connsiteY205" fmla="*/ 6858000 h 6858000"/>
              <a:gd name="connsiteX206" fmla="*/ 6403407 w 7400579"/>
              <a:gd name="connsiteY206" fmla="*/ 6858000 h 6858000"/>
              <a:gd name="connsiteX207" fmla="*/ 6339862 w 7400579"/>
              <a:gd name="connsiteY207" fmla="*/ 6403407 h 6858000"/>
              <a:gd name="connsiteX208" fmla="*/ 6339862 w 7400579"/>
              <a:gd name="connsiteY208" fmla="*/ 6227436 h 6858000"/>
              <a:gd name="connsiteX209" fmla="*/ 6330086 w 7400579"/>
              <a:gd name="connsiteY209" fmla="*/ 6217660 h 6858000"/>
              <a:gd name="connsiteX210" fmla="*/ 6266541 w 7400579"/>
              <a:gd name="connsiteY210" fmla="*/ 6334974 h 6858000"/>
              <a:gd name="connsiteX211" fmla="*/ 6168779 w 7400579"/>
              <a:gd name="connsiteY211" fmla="*/ 6442512 h 6858000"/>
              <a:gd name="connsiteX212" fmla="*/ 6188331 w 7400579"/>
              <a:gd name="connsiteY212" fmla="*/ 6496281 h 6858000"/>
              <a:gd name="connsiteX213" fmla="*/ 6193219 w 7400579"/>
              <a:gd name="connsiteY213" fmla="*/ 6584267 h 6858000"/>
              <a:gd name="connsiteX214" fmla="*/ 6242100 w 7400579"/>
              <a:gd name="connsiteY214" fmla="*/ 6726022 h 6858000"/>
              <a:gd name="connsiteX215" fmla="*/ 6232324 w 7400579"/>
              <a:gd name="connsiteY215" fmla="*/ 6745574 h 6858000"/>
              <a:gd name="connsiteX216" fmla="*/ 6334974 w 7400579"/>
              <a:gd name="connsiteY216" fmla="*/ 6838448 h 6858000"/>
              <a:gd name="connsiteX217" fmla="*/ 6334974 w 7400579"/>
              <a:gd name="connsiteY217" fmla="*/ 6858000 h 6858000"/>
              <a:gd name="connsiteX218" fmla="*/ 1187808 w 7400579"/>
              <a:gd name="connsiteY218" fmla="*/ 6858000 h 6858000"/>
              <a:gd name="connsiteX219" fmla="*/ 1134039 w 7400579"/>
              <a:gd name="connsiteY219" fmla="*/ 6447400 h 6858000"/>
              <a:gd name="connsiteX220" fmla="*/ 1134039 w 7400579"/>
              <a:gd name="connsiteY220" fmla="*/ 6183443 h 6858000"/>
              <a:gd name="connsiteX221" fmla="*/ 1104710 w 7400579"/>
              <a:gd name="connsiteY221" fmla="*/ 5904821 h 6858000"/>
              <a:gd name="connsiteX222" fmla="*/ 1065605 w 7400579"/>
              <a:gd name="connsiteY222" fmla="*/ 5699521 h 6858000"/>
              <a:gd name="connsiteX223" fmla="*/ 1055829 w 7400579"/>
              <a:gd name="connsiteY223" fmla="*/ 5572431 h 6858000"/>
              <a:gd name="connsiteX224" fmla="*/ 1065605 w 7400579"/>
              <a:gd name="connsiteY224" fmla="*/ 5166719 h 6858000"/>
              <a:gd name="connsiteX225" fmla="*/ 1041165 w 7400579"/>
              <a:gd name="connsiteY225" fmla="*/ 5088509 h 6858000"/>
              <a:gd name="connsiteX226" fmla="*/ 777207 w 7400579"/>
              <a:gd name="connsiteY226" fmla="*/ 4819664 h 6858000"/>
              <a:gd name="connsiteX227" fmla="*/ 454593 w 7400579"/>
              <a:gd name="connsiteY227" fmla="*/ 4472609 h 6858000"/>
              <a:gd name="connsiteX228" fmla="*/ 361719 w 7400579"/>
              <a:gd name="connsiteY228" fmla="*/ 4193987 h 6858000"/>
              <a:gd name="connsiteX229" fmla="*/ 366607 w 7400579"/>
              <a:gd name="connsiteY229" fmla="*/ 4125554 h 6858000"/>
              <a:gd name="connsiteX230" fmla="*/ 444817 w 7400579"/>
              <a:gd name="connsiteY230" fmla="*/ 3886037 h 6858000"/>
              <a:gd name="connsiteX231" fmla="*/ 97762 w 7400579"/>
              <a:gd name="connsiteY231" fmla="*/ 3275025 h 6858000"/>
              <a:gd name="connsiteX232" fmla="*/ 0 w 7400579"/>
              <a:gd name="connsiteY232" fmla="*/ 2927970 h 6858000"/>
              <a:gd name="connsiteX233" fmla="*/ 474145 w 7400579"/>
              <a:gd name="connsiteY233" fmla="*/ 2346287 h 6858000"/>
              <a:gd name="connsiteX234" fmla="*/ 772319 w 7400579"/>
              <a:gd name="connsiteY234" fmla="*/ 2062777 h 6858000"/>
              <a:gd name="connsiteX235" fmla="*/ 987396 w 7400579"/>
              <a:gd name="connsiteY235" fmla="*/ 1891694 h 6858000"/>
              <a:gd name="connsiteX236" fmla="*/ 1241577 w 7400579"/>
              <a:gd name="connsiteY236" fmla="*/ 1676617 h 6858000"/>
              <a:gd name="connsiteX237" fmla="*/ 1319786 w 7400579"/>
              <a:gd name="connsiteY237" fmla="*/ 1632624 h 6858000"/>
              <a:gd name="connsiteX238" fmla="*/ 1466429 w 7400579"/>
              <a:gd name="connsiteY238" fmla="*/ 1520198 h 6858000"/>
              <a:gd name="connsiteX239" fmla="*/ 1710834 w 7400579"/>
              <a:gd name="connsiteY239" fmla="*/ 1285570 h 6858000"/>
              <a:gd name="connsiteX240" fmla="*/ 1896582 w 7400579"/>
              <a:gd name="connsiteY240" fmla="*/ 1182920 h 6858000"/>
              <a:gd name="connsiteX241" fmla="*/ 1935687 w 7400579"/>
              <a:gd name="connsiteY241" fmla="*/ 1148703 h 6858000"/>
              <a:gd name="connsiteX242" fmla="*/ 2053001 w 7400579"/>
              <a:gd name="connsiteY242" fmla="*/ 1094934 h 6858000"/>
              <a:gd name="connsiteX243" fmla="*/ 2092106 w 7400579"/>
              <a:gd name="connsiteY243" fmla="*/ 1153591 h 6858000"/>
              <a:gd name="connsiteX244" fmla="*/ 2170315 w 7400579"/>
              <a:gd name="connsiteY244" fmla="*/ 1094934 h 6858000"/>
              <a:gd name="connsiteX245" fmla="*/ 2214308 w 7400579"/>
              <a:gd name="connsiteY245" fmla="*/ 1134039 h 6858000"/>
              <a:gd name="connsiteX246" fmla="*/ 2199644 w 7400579"/>
              <a:gd name="connsiteY246" fmla="*/ 1168255 h 6858000"/>
              <a:gd name="connsiteX247" fmla="*/ 2209420 w 7400579"/>
              <a:gd name="connsiteY247" fmla="*/ 1178031 h 6858000"/>
              <a:gd name="connsiteX248" fmla="*/ 2268077 w 7400579"/>
              <a:gd name="connsiteY248" fmla="*/ 1134039 h 6858000"/>
              <a:gd name="connsiteX249" fmla="*/ 2307182 w 7400579"/>
              <a:gd name="connsiteY249" fmla="*/ 1182920 h 6858000"/>
              <a:gd name="connsiteX250" fmla="*/ 2253413 w 7400579"/>
              <a:gd name="connsiteY250" fmla="*/ 1275793 h 6858000"/>
              <a:gd name="connsiteX251" fmla="*/ 2292518 w 7400579"/>
              <a:gd name="connsiteY251" fmla="*/ 1324674 h 6858000"/>
              <a:gd name="connsiteX252" fmla="*/ 2033448 w 7400579"/>
              <a:gd name="connsiteY252" fmla="*/ 1642401 h 6858000"/>
              <a:gd name="connsiteX253" fmla="*/ 2043225 w 7400579"/>
              <a:gd name="connsiteY253" fmla="*/ 1657065 h 6858000"/>
              <a:gd name="connsiteX254" fmla="*/ 2092106 w 7400579"/>
              <a:gd name="connsiteY254" fmla="*/ 1647289 h 6858000"/>
              <a:gd name="connsiteX255" fmla="*/ 2170315 w 7400579"/>
              <a:gd name="connsiteY255" fmla="*/ 1705946 h 6858000"/>
              <a:gd name="connsiteX256" fmla="*/ 2033448 w 7400579"/>
              <a:gd name="connsiteY256" fmla="*/ 1813484 h 6858000"/>
              <a:gd name="connsiteX257" fmla="*/ 1925910 w 7400579"/>
              <a:gd name="connsiteY257" fmla="*/ 1896582 h 6858000"/>
              <a:gd name="connsiteX258" fmla="*/ 1725498 w 7400579"/>
              <a:gd name="connsiteY258" fmla="*/ 1945463 h 6858000"/>
              <a:gd name="connsiteX259" fmla="*/ 1617960 w 7400579"/>
              <a:gd name="connsiteY259" fmla="*/ 1930798 h 6858000"/>
              <a:gd name="connsiteX260" fmla="*/ 1363779 w 7400579"/>
              <a:gd name="connsiteY260" fmla="*/ 2126322 h 6858000"/>
              <a:gd name="connsiteX261" fmla="*/ 987396 w 7400579"/>
              <a:gd name="connsiteY261" fmla="*/ 2561363 h 6858000"/>
              <a:gd name="connsiteX262" fmla="*/ 674557 w 7400579"/>
              <a:gd name="connsiteY262" fmla="*/ 2986627 h 6858000"/>
              <a:gd name="connsiteX263" fmla="*/ 659893 w 7400579"/>
              <a:gd name="connsiteY263" fmla="*/ 3045285 h 6858000"/>
              <a:gd name="connsiteX264" fmla="*/ 811424 w 7400579"/>
              <a:gd name="connsiteY264" fmla="*/ 3328794 h 6858000"/>
              <a:gd name="connsiteX265" fmla="*/ 918962 w 7400579"/>
              <a:gd name="connsiteY265" fmla="*/ 3490101 h 6858000"/>
              <a:gd name="connsiteX266" fmla="*/ 1085158 w 7400579"/>
              <a:gd name="connsiteY266" fmla="*/ 3651409 h 6858000"/>
              <a:gd name="connsiteX267" fmla="*/ 1104710 w 7400579"/>
              <a:gd name="connsiteY267" fmla="*/ 3700290 h 6858000"/>
              <a:gd name="connsiteX268" fmla="*/ 1158479 w 7400579"/>
              <a:gd name="connsiteY268" fmla="*/ 3768723 h 6858000"/>
              <a:gd name="connsiteX269" fmla="*/ 1197584 w 7400579"/>
              <a:gd name="connsiteY269" fmla="*/ 3807828 h 6858000"/>
              <a:gd name="connsiteX270" fmla="*/ 1422436 w 7400579"/>
              <a:gd name="connsiteY270" fmla="*/ 3934918 h 6858000"/>
              <a:gd name="connsiteX271" fmla="*/ 1510422 w 7400579"/>
              <a:gd name="connsiteY271" fmla="*/ 3925142 h 6858000"/>
              <a:gd name="connsiteX272" fmla="*/ 1608184 w 7400579"/>
              <a:gd name="connsiteY272" fmla="*/ 3988687 h 6858000"/>
              <a:gd name="connsiteX273" fmla="*/ 1715722 w 7400579"/>
              <a:gd name="connsiteY273" fmla="*/ 4057121 h 6858000"/>
              <a:gd name="connsiteX274" fmla="*/ 1715722 w 7400579"/>
              <a:gd name="connsiteY274" fmla="*/ 4081561 h 6858000"/>
              <a:gd name="connsiteX275" fmla="*/ 1769491 w 7400579"/>
              <a:gd name="connsiteY275" fmla="*/ 4125554 h 6858000"/>
              <a:gd name="connsiteX276" fmla="*/ 1798820 w 7400579"/>
              <a:gd name="connsiteY276" fmla="*/ 4096225 h 6858000"/>
              <a:gd name="connsiteX277" fmla="*/ 1847701 w 7400579"/>
              <a:gd name="connsiteY277" fmla="*/ 4047344 h 6858000"/>
              <a:gd name="connsiteX278" fmla="*/ 1925910 w 7400579"/>
              <a:gd name="connsiteY278" fmla="*/ 3910478 h 6858000"/>
              <a:gd name="connsiteX279" fmla="*/ 1886806 w 7400579"/>
              <a:gd name="connsiteY279" fmla="*/ 3768723 h 6858000"/>
              <a:gd name="connsiteX280" fmla="*/ 1803708 w 7400579"/>
              <a:gd name="connsiteY280" fmla="*/ 3670961 h 6858000"/>
              <a:gd name="connsiteX281" fmla="*/ 1720610 w 7400579"/>
              <a:gd name="connsiteY281" fmla="*/ 3504766 h 6858000"/>
              <a:gd name="connsiteX282" fmla="*/ 1681505 w 7400579"/>
              <a:gd name="connsiteY282" fmla="*/ 3191927 h 6858000"/>
              <a:gd name="connsiteX283" fmla="*/ 1622848 w 7400579"/>
              <a:gd name="connsiteY283" fmla="*/ 2932858 h 6858000"/>
              <a:gd name="connsiteX284" fmla="*/ 1632624 w 7400579"/>
              <a:gd name="connsiteY284" fmla="*/ 2820432 h 6858000"/>
              <a:gd name="connsiteX285" fmla="*/ 1652177 w 7400579"/>
              <a:gd name="connsiteY285" fmla="*/ 2761775 h 6858000"/>
              <a:gd name="connsiteX286" fmla="*/ 1691282 w 7400579"/>
              <a:gd name="connsiteY286" fmla="*/ 2727558 h 6858000"/>
              <a:gd name="connsiteX287" fmla="*/ 1681505 w 7400579"/>
              <a:gd name="connsiteY287" fmla="*/ 2712894 h 6858000"/>
              <a:gd name="connsiteX288" fmla="*/ 1720610 w 7400579"/>
              <a:gd name="connsiteY288" fmla="*/ 2668901 h 6858000"/>
              <a:gd name="connsiteX289" fmla="*/ 1696170 w 7400579"/>
              <a:gd name="connsiteY289" fmla="*/ 2668901 h 6858000"/>
              <a:gd name="connsiteX290" fmla="*/ 1725498 w 7400579"/>
              <a:gd name="connsiteY290" fmla="*/ 2629796 h 6858000"/>
              <a:gd name="connsiteX291" fmla="*/ 1715722 w 7400579"/>
              <a:gd name="connsiteY291" fmla="*/ 2615132 h 6858000"/>
              <a:gd name="connsiteX292" fmla="*/ 1740163 w 7400579"/>
              <a:gd name="connsiteY292" fmla="*/ 2580915 h 6858000"/>
              <a:gd name="connsiteX293" fmla="*/ 1759715 w 7400579"/>
              <a:gd name="connsiteY293" fmla="*/ 2571139 h 6858000"/>
              <a:gd name="connsiteX294" fmla="*/ 1803708 w 7400579"/>
              <a:gd name="connsiteY294" fmla="*/ 2532034 h 6858000"/>
              <a:gd name="connsiteX295" fmla="*/ 1789044 w 7400579"/>
              <a:gd name="connsiteY295" fmla="*/ 2517370 h 6858000"/>
              <a:gd name="connsiteX296" fmla="*/ 1808596 w 7400579"/>
              <a:gd name="connsiteY296" fmla="*/ 2502706 h 6858000"/>
              <a:gd name="connsiteX297" fmla="*/ 1784156 w 7400579"/>
              <a:gd name="connsiteY297" fmla="*/ 2453825 h 6858000"/>
              <a:gd name="connsiteX298" fmla="*/ 1784156 w 7400579"/>
              <a:gd name="connsiteY298" fmla="*/ 2444049 h 6858000"/>
              <a:gd name="connsiteX299" fmla="*/ 1823260 w 7400579"/>
              <a:gd name="connsiteY299" fmla="*/ 2424496 h 6858000"/>
              <a:gd name="connsiteX300" fmla="*/ 1813484 w 7400579"/>
              <a:gd name="connsiteY300" fmla="*/ 2404944 h 6858000"/>
              <a:gd name="connsiteX301" fmla="*/ 1833036 w 7400579"/>
              <a:gd name="connsiteY301" fmla="*/ 2400056 h 6858000"/>
              <a:gd name="connsiteX302" fmla="*/ 1837925 w 7400579"/>
              <a:gd name="connsiteY302" fmla="*/ 2385391 h 6858000"/>
              <a:gd name="connsiteX303" fmla="*/ 1818372 w 7400579"/>
              <a:gd name="connsiteY303" fmla="*/ 2365839 h 6858000"/>
              <a:gd name="connsiteX304" fmla="*/ 1842813 w 7400579"/>
              <a:gd name="connsiteY304" fmla="*/ 2326734 h 6858000"/>
              <a:gd name="connsiteX305" fmla="*/ 1911246 w 7400579"/>
              <a:gd name="connsiteY305" fmla="*/ 2287629 h 6858000"/>
              <a:gd name="connsiteX306" fmla="*/ 1935687 w 7400579"/>
              <a:gd name="connsiteY306" fmla="*/ 2297406 h 6858000"/>
              <a:gd name="connsiteX307" fmla="*/ 1945463 w 7400579"/>
              <a:gd name="connsiteY307" fmla="*/ 2282741 h 6858000"/>
              <a:gd name="connsiteX308" fmla="*/ 1935687 w 7400579"/>
              <a:gd name="connsiteY308" fmla="*/ 2263189 h 6858000"/>
              <a:gd name="connsiteX309" fmla="*/ 1945463 w 7400579"/>
              <a:gd name="connsiteY309" fmla="*/ 2238749 h 6858000"/>
              <a:gd name="connsiteX310" fmla="*/ 2038337 w 7400579"/>
              <a:gd name="connsiteY310" fmla="*/ 2263189 h 6858000"/>
              <a:gd name="connsiteX311" fmla="*/ 2048113 w 7400579"/>
              <a:gd name="connsiteY311" fmla="*/ 2258301 h 6858000"/>
              <a:gd name="connsiteX312" fmla="*/ 2160539 w 7400579"/>
              <a:gd name="connsiteY312" fmla="*/ 2219196 h 6858000"/>
              <a:gd name="connsiteX313" fmla="*/ 2204532 w 7400579"/>
              <a:gd name="connsiteY313" fmla="*/ 2194756 h 6858000"/>
              <a:gd name="connsiteX314" fmla="*/ 2238749 w 7400579"/>
              <a:gd name="connsiteY314" fmla="*/ 2214308 h 6858000"/>
              <a:gd name="connsiteX315" fmla="*/ 2263189 w 7400579"/>
              <a:gd name="connsiteY315" fmla="*/ 2194756 h 6858000"/>
              <a:gd name="connsiteX316" fmla="*/ 2282741 w 7400579"/>
              <a:gd name="connsiteY316" fmla="*/ 2204532 h 6858000"/>
              <a:gd name="connsiteX317" fmla="*/ 2326734 w 7400579"/>
              <a:gd name="connsiteY317" fmla="*/ 2214308 h 6858000"/>
              <a:gd name="connsiteX318" fmla="*/ 2346287 w 7400579"/>
              <a:gd name="connsiteY318" fmla="*/ 2204532 h 6858000"/>
              <a:gd name="connsiteX319" fmla="*/ 2390280 w 7400579"/>
              <a:gd name="connsiteY319" fmla="*/ 2224084 h 6858000"/>
              <a:gd name="connsiteX320" fmla="*/ 2434272 w 7400579"/>
              <a:gd name="connsiteY320" fmla="*/ 2224084 h 6858000"/>
              <a:gd name="connsiteX321" fmla="*/ 2463601 w 7400579"/>
              <a:gd name="connsiteY321" fmla="*/ 2238749 h 6858000"/>
              <a:gd name="connsiteX322" fmla="*/ 2483153 w 7400579"/>
              <a:gd name="connsiteY322" fmla="*/ 2238749 h 6858000"/>
              <a:gd name="connsiteX323" fmla="*/ 2566251 w 7400579"/>
              <a:gd name="connsiteY323" fmla="*/ 2282741 h 6858000"/>
              <a:gd name="connsiteX324" fmla="*/ 2590692 w 7400579"/>
              <a:gd name="connsiteY324" fmla="*/ 2268077 h 6858000"/>
              <a:gd name="connsiteX325" fmla="*/ 2693342 w 7400579"/>
              <a:gd name="connsiteY325" fmla="*/ 2312070 h 6858000"/>
              <a:gd name="connsiteX326" fmla="*/ 2712894 w 7400579"/>
              <a:gd name="connsiteY326" fmla="*/ 2302294 h 6858000"/>
              <a:gd name="connsiteX327" fmla="*/ 2805768 w 7400579"/>
              <a:gd name="connsiteY327" fmla="*/ 2390280 h 6858000"/>
              <a:gd name="connsiteX328" fmla="*/ 2849761 w 7400579"/>
              <a:gd name="connsiteY328" fmla="*/ 2346287 h 6858000"/>
              <a:gd name="connsiteX329" fmla="*/ 3597640 w 7400579"/>
              <a:gd name="connsiteY329" fmla="*/ 1344227 h 6858000"/>
              <a:gd name="connsiteX330" fmla="*/ 3685625 w 7400579"/>
              <a:gd name="connsiteY330" fmla="*/ 1197584 h 6858000"/>
              <a:gd name="connsiteX331" fmla="*/ 3856709 w 7400579"/>
              <a:gd name="connsiteY331" fmla="*/ 1011836 h 6858000"/>
              <a:gd name="connsiteX332" fmla="*/ 4042456 w 7400579"/>
              <a:gd name="connsiteY332" fmla="*/ 650117 h 6858000"/>
              <a:gd name="connsiteX333" fmla="*/ 4159771 w 7400579"/>
              <a:gd name="connsiteY333" fmla="*/ 498586 h 6858000"/>
              <a:gd name="connsiteX334" fmla="*/ 4316190 w 7400579"/>
              <a:gd name="connsiteY334" fmla="*/ 229741 h 6858000"/>
              <a:gd name="connsiteX335" fmla="*/ 4345519 w 7400579"/>
              <a:gd name="connsiteY335" fmla="*/ 190636 h 6858000"/>
              <a:gd name="connsiteX336" fmla="*/ 4404176 w 7400579"/>
              <a:gd name="connsiteY336" fmla="*/ 131979 h 6858000"/>
              <a:gd name="connsiteX337" fmla="*/ 4443281 w 7400579"/>
              <a:gd name="connsiteY337" fmla="*/ 190636 h 6858000"/>
              <a:gd name="connsiteX338" fmla="*/ 4413952 w 7400579"/>
              <a:gd name="connsiteY338" fmla="*/ 263957 h 6858000"/>
              <a:gd name="connsiteX339" fmla="*/ 4423728 w 7400579"/>
              <a:gd name="connsiteY339" fmla="*/ 268845 h 6858000"/>
              <a:gd name="connsiteX340" fmla="*/ 4570371 w 7400579"/>
              <a:gd name="connsiteY340" fmla="*/ 73321 h 6858000"/>
              <a:gd name="connsiteX341" fmla="*/ 4599700 w 7400579"/>
              <a:gd name="connsiteY341" fmla="*/ 63545 h 6858000"/>
              <a:gd name="connsiteX342" fmla="*/ 4653469 w 7400579"/>
              <a:gd name="connsiteY342" fmla="*/ 97762 h 6858000"/>
              <a:gd name="connsiteX343" fmla="*/ 4746343 w 7400579"/>
              <a:gd name="connsiteY343" fmla="*/ 0 h 6858000"/>
              <a:gd name="connsiteX344" fmla="*/ 4790335 w 7400579"/>
              <a:gd name="connsiteY344" fmla="*/ 586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7400579" h="6858000">
                <a:moveTo>
                  <a:pt x="4096225" y="6154114"/>
                </a:moveTo>
                <a:cubicBezTo>
                  <a:pt x="4110890" y="6178555"/>
                  <a:pt x="4135330" y="6212771"/>
                  <a:pt x="4135330" y="6227436"/>
                </a:cubicBezTo>
                <a:cubicBezTo>
                  <a:pt x="4135330" y="6237212"/>
                  <a:pt x="4115778" y="6242100"/>
                  <a:pt x="4110890" y="6256764"/>
                </a:cubicBezTo>
                <a:cubicBezTo>
                  <a:pt x="4101114" y="6266541"/>
                  <a:pt x="4096225" y="6295869"/>
                  <a:pt x="4096225" y="6305645"/>
                </a:cubicBezTo>
                <a:cubicBezTo>
                  <a:pt x="4096225" y="6320310"/>
                  <a:pt x="4120666" y="6344750"/>
                  <a:pt x="4120666" y="6359414"/>
                </a:cubicBezTo>
                <a:cubicBezTo>
                  <a:pt x="4120666" y="6369191"/>
                  <a:pt x="4096225" y="6447400"/>
                  <a:pt x="4081561" y="6491393"/>
                </a:cubicBezTo>
                <a:cubicBezTo>
                  <a:pt x="4076673" y="6515833"/>
                  <a:pt x="4047345" y="6535386"/>
                  <a:pt x="4042456" y="6564714"/>
                </a:cubicBezTo>
                <a:cubicBezTo>
                  <a:pt x="4032680" y="6584267"/>
                  <a:pt x="4037568" y="6618484"/>
                  <a:pt x="4027792" y="6647812"/>
                </a:cubicBezTo>
                <a:cubicBezTo>
                  <a:pt x="4013128" y="6686917"/>
                  <a:pt x="3998464" y="6730910"/>
                  <a:pt x="3974023" y="6774903"/>
                </a:cubicBezTo>
                <a:cubicBezTo>
                  <a:pt x="3969135" y="6730910"/>
                  <a:pt x="3939806" y="6667364"/>
                  <a:pt x="3939806" y="6623372"/>
                </a:cubicBezTo>
                <a:cubicBezTo>
                  <a:pt x="3934918" y="6398519"/>
                  <a:pt x="3944694" y="6383855"/>
                  <a:pt x="3944694" y="6374079"/>
                </a:cubicBezTo>
                <a:cubicBezTo>
                  <a:pt x="3939806" y="6349638"/>
                  <a:pt x="3939806" y="6300757"/>
                  <a:pt x="3939806" y="6290981"/>
                </a:cubicBezTo>
                <a:lnTo>
                  <a:pt x="3939806" y="6261652"/>
                </a:lnTo>
                <a:cubicBezTo>
                  <a:pt x="3983799" y="6227436"/>
                  <a:pt x="4037568" y="6188331"/>
                  <a:pt x="4086449" y="6149226"/>
                </a:cubicBezTo>
                <a:cubicBezTo>
                  <a:pt x="4091337" y="6149226"/>
                  <a:pt x="4096225" y="6149226"/>
                  <a:pt x="4096225" y="6154114"/>
                </a:cubicBezTo>
                <a:close/>
                <a:moveTo>
                  <a:pt x="2150763" y="4164659"/>
                </a:moveTo>
                <a:cubicBezTo>
                  <a:pt x="2170315" y="4179323"/>
                  <a:pt x="2160539" y="4218428"/>
                  <a:pt x="2170315" y="4247756"/>
                </a:cubicBezTo>
                <a:cubicBezTo>
                  <a:pt x="2175203" y="4272197"/>
                  <a:pt x="2224084" y="4316190"/>
                  <a:pt x="2253413" y="4316190"/>
                </a:cubicBezTo>
                <a:cubicBezTo>
                  <a:pt x="2302294" y="4316190"/>
                  <a:pt x="2321846" y="4262421"/>
                  <a:pt x="2385392" y="4218428"/>
                </a:cubicBezTo>
                <a:cubicBezTo>
                  <a:pt x="2424496" y="4184211"/>
                  <a:pt x="2468489" y="4145106"/>
                  <a:pt x="2527146" y="4115778"/>
                </a:cubicBezTo>
                <a:cubicBezTo>
                  <a:pt x="2610244" y="4071785"/>
                  <a:pt x="2717782" y="4057121"/>
                  <a:pt x="2810656" y="4027792"/>
                </a:cubicBezTo>
                <a:lnTo>
                  <a:pt x="2825320" y="4027792"/>
                </a:lnTo>
                <a:cubicBezTo>
                  <a:pt x="2815544" y="4081561"/>
                  <a:pt x="2800880" y="4145106"/>
                  <a:pt x="2800880" y="4159771"/>
                </a:cubicBezTo>
                <a:lnTo>
                  <a:pt x="2800880" y="4247756"/>
                </a:lnTo>
                <a:cubicBezTo>
                  <a:pt x="2751999" y="4413952"/>
                  <a:pt x="2595580" y="4462833"/>
                  <a:pt x="2483153" y="4462833"/>
                </a:cubicBezTo>
                <a:cubicBezTo>
                  <a:pt x="2395168" y="4462833"/>
                  <a:pt x="2385392" y="4409064"/>
                  <a:pt x="2360951" y="4409064"/>
                </a:cubicBezTo>
                <a:cubicBezTo>
                  <a:pt x="2326734" y="4409064"/>
                  <a:pt x="2268077" y="4477497"/>
                  <a:pt x="2238749" y="4516602"/>
                </a:cubicBezTo>
                <a:cubicBezTo>
                  <a:pt x="2224084" y="4536154"/>
                  <a:pt x="2194756" y="4555707"/>
                  <a:pt x="2175203" y="4575259"/>
                </a:cubicBezTo>
                <a:cubicBezTo>
                  <a:pt x="2155651" y="4585035"/>
                  <a:pt x="2136099" y="4609476"/>
                  <a:pt x="2136099" y="4619252"/>
                </a:cubicBezTo>
                <a:cubicBezTo>
                  <a:pt x="2136099" y="4633916"/>
                  <a:pt x="2214308" y="4687685"/>
                  <a:pt x="2238749" y="4731678"/>
                </a:cubicBezTo>
                <a:cubicBezTo>
                  <a:pt x="2272965" y="4785447"/>
                  <a:pt x="2297406" y="4863657"/>
                  <a:pt x="2307182" y="4932090"/>
                </a:cubicBezTo>
                <a:cubicBezTo>
                  <a:pt x="2316958" y="5000523"/>
                  <a:pt x="2351175" y="5068957"/>
                  <a:pt x="2365839" y="5142278"/>
                </a:cubicBezTo>
                <a:cubicBezTo>
                  <a:pt x="2390280" y="5235152"/>
                  <a:pt x="2409832" y="5337802"/>
                  <a:pt x="2522258" y="5430676"/>
                </a:cubicBezTo>
                <a:lnTo>
                  <a:pt x="2522258" y="5445340"/>
                </a:lnTo>
                <a:cubicBezTo>
                  <a:pt x="2522258" y="5445340"/>
                  <a:pt x="2522258" y="5450228"/>
                  <a:pt x="2512482" y="5450228"/>
                </a:cubicBezTo>
                <a:cubicBezTo>
                  <a:pt x="2502706" y="5450228"/>
                  <a:pt x="2390280" y="5313362"/>
                  <a:pt x="2312070" y="5230264"/>
                </a:cubicBezTo>
                <a:cubicBezTo>
                  <a:pt x="2224084" y="5147166"/>
                  <a:pt x="2087218" y="4951642"/>
                  <a:pt x="2077441" y="4951642"/>
                </a:cubicBezTo>
                <a:cubicBezTo>
                  <a:pt x="2033448" y="4951642"/>
                  <a:pt x="2048113" y="5122726"/>
                  <a:pt x="2048113" y="5132502"/>
                </a:cubicBezTo>
                <a:cubicBezTo>
                  <a:pt x="2048113" y="5142278"/>
                  <a:pt x="2023672" y="5220488"/>
                  <a:pt x="2023672" y="5230264"/>
                </a:cubicBezTo>
                <a:cubicBezTo>
                  <a:pt x="2023672" y="5303585"/>
                  <a:pt x="2248525" y="5381795"/>
                  <a:pt x="2302294" y="5406235"/>
                </a:cubicBezTo>
                <a:cubicBezTo>
                  <a:pt x="2380503" y="5440452"/>
                  <a:pt x="2458713" y="5489333"/>
                  <a:pt x="2546699" y="5528438"/>
                </a:cubicBezTo>
                <a:cubicBezTo>
                  <a:pt x="2615132" y="5562655"/>
                  <a:pt x="2688454" y="5596871"/>
                  <a:pt x="2766663" y="5621312"/>
                </a:cubicBezTo>
                <a:cubicBezTo>
                  <a:pt x="2844873" y="5650640"/>
                  <a:pt x="2932858" y="5684857"/>
                  <a:pt x="3015956" y="5738626"/>
                </a:cubicBezTo>
                <a:cubicBezTo>
                  <a:pt x="3011068" y="5743514"/>
                  <a:pt x="3011068" y="5753290"/>
                  <a:pt x="2996404" y="5753290"/>
                </a:cubicBezTo>
                <a:cubicBezTo>
                  <a:pt x="2981739" y="5753290"/>
                  <a:pt x="2903530" y="5694633"/>
                  <a:pt x="2849761" y="5694633"/>
                </a:cubicBezTo>
                <a:lnTo>
                  <a:pt x="2351175" y="5758178"/>
                </a:lnTo>
                <a:cubicBezTo>
                  <a:pt x="2297406" y="5758178"/>
                  <a:pt x="2253413" y="5709297"/>
                  <a:pt x="2204532" y="5670193"/>
                </a:cubicBezTo>
                <a:cubicBezTo>
                  <a:pt x="2184980" y="5655528"/>
                  <a:pt x="2160539" y="5655528"/>
                  <a:pt x="2145875" y="5645752"/>
                </a:cubicBezTo>
                <a:cubicBezTo>
                  <a:pt x="2048113" y="5596871"/>
                  <a:pt x="1945463" y="5474669"/>
                  <a:pt x="1911246" y="5391571"/>
                </a:cubicBezTo>
                <a:cubicBezTo>
                  <a:pt x="1896582" y="5362243"/>
                  <a:pt x="1896582" y="5323138"/>
                  <a:pt x="1886806" y="5293809"/>
                </a:cubicBezTo>
                <a:cubicBezTo>
                  <a:pt x="1877029" y="5264481"/>
                  <a:pt x="1852589" y="5240040"/>
                  <a:pt x="1837925" y="5215600"/>
                </a:cubicBezTo>
                <a:cubicBezTo>
                  <a:pt x="1828148" y="5191159"/>
                  <a:pt x="1828148" y="5147166"/>
                  <a:pt x="1828148" y="5132502"/>
                </a:cubicBezTo>
                <a:cubicBezTo>
                  <a:pt x="1828148" y="5122726"/>
                  <a:pt x="1833036" y="5049404"/>
                  <a:pt x="1837925" y="5005412"/>
                </a:cubicBezTo>
                <a:cubicBezTo>
                  <a:pt x="1857477" y="4912538"/>
                  <a:pt x="1881917" y="4814776"/>
                  <a:pt x="1891694" y="4721902"/>
                </a:cubicBezTo>
                <a:cubicBezTo>
                  <a:pt x="1901470" y="4677909"/>
                  <a:pt x="1935687" y="4609476"/>
                  <a:pt x="1940575" y="4570371"/>
                </a:cubicBezTo>
                <a:cubicBezTo>
                  <a:pt x="1940575" y="4555707"/>
                  <a:pt x="1940575" y="4541042"/>
                  <a:pt x="1945463" y="4526378"/>
                </a:cubicBezTo>
                <a:lnTo>
                  <a:pt x="1945463" y="4384623"/>
                </a:lnTo>
                <a:cubicBezTo>
                  <a:pt x="1950351" y="4369959"/>
                  <a:pt x="1950351" y="4350407"/>
                  <a:pt x="1950351" y="4330854"/>
                </a:cubicBezTo>
                <a:cubicBezTo>
                  <a:pt x="1950351" y="4311302"/>
                  <a:pt x="1955239" y="4291749"/>
                  <a:pt x="1955239" y="4272197"/>
                </a:cubicBezTo>
                <a:cubicBezTo>
                  <a:pt x="1945463" y="4208652"/>
                  <a:pt x="2004120" y="4233092"/>
                  <a:pt x="2004120" y="4189099"/>
                </a:cubicBezTo>
                <a:cubicBezTo>
                  <a:pt x="2004120" y="4174435"/>
                  <a:pt x="1979679" y="4071785"/>
                  <a:pt x="1965015" y="4013128"/>
                </a:cubicBezTo>
                <a:cubicBezTo>
                  <a:pt x="2028560" y="4057121"/>
                  <a:pt x="2096994" y="4101113"/>
                  <a:pt x="2150763" y="4164659"/>
                </a:cubicBezTo>
                <a:close/>
                <a:moveTo>
                  <a:pt x="5166719" y="3886037"/>
                </a:moveTo>
                <a:cubicBezTo>
                  <a:pt x="5244928" y="3822492"/>
                  <a:pt x="5318250" y="3739394"/>
                  <a:pt x="5411124" y="3695401"/>
                </a:cubicBezTo>
                <a:cubicBezTo>
                  <a:pt x="5499109" y="3646520"/>
                  <a:pt x="5606648" y="3636744"/>
                  <a:pt x="5704410" y="3607416"/>
                </a:cubicBezTo>
                <a:lnTo>
                  <a:pt x="5679969" y="3749170"/>
                </a:lnTo>
                <a:lnTo>
                  <a:pt x="5679969" y="3827380"/>
                </a:lnTo>
                <a:cubicBezTo>
                  <a:pt x="5631088" y="3993575"/>
                  <a:pt x="5474669" y="4042456"/>
                  <a:pt x="5362243" y="4042456"/>
                </a:cubicBezTo>
                <a:cubicBezTo>
                  <a:pt x="5352467" y="4042456"/>
                  <a:pt x="5323138" y="4042456"/>
                  <a:pt x="5313362" y="4037568"/>
                </a:cubicBezTo>
                <a:cubicBezTo>
                  <a:pt x="5284033" y="4022904"/>
                  <a:pt x="5249817" y="3988687"/>
                  <a:pt x="5240040" y="3988687"/>
                </a:cubicBezTo>
                <a:cubicBezTo>
                  <a:pt x="5196047" y="3988687"/>
                  <a:pt x="5156943" y="4047344"/>
                  <a:pt x="5127614" y="4086449"/>
                </a:cubicBezTo>
                <a:cubicBezTo>
                  <a:pt x="5103174" y="4115778"/>
                  <a:pt x="5068957" y="4140218"/>
                  <a:pt x="5044516" y="4164659"/>
                </a:cubicBezTo>
                <a:cubicBezTo>
                  <a:pt x="5034740" y="4169547"/>
                  <a:pt x="5015188" y="4189099"/>
                  <a:pt x="5015188" y="4203764"/>
                </a:cubicBezTo>
                <a:cubicBezTo>
                  <a:pt x="5015188" y="4213540"/>
                  <a:pt x="5078733" y="4257533"/>
                  <a:pt x="5103174" y="4291749"/>
                </a:cubicBezTo>
                <a:cubicBezTo>
                  <a:pt x="5147166" y="4345518"/>
                  <a:pt x="5166719" y="4418840"/>
                  <a:pt x="5181383" y="4482385"/>
                </a:cubicBezTo>
                <a:cubicBezTo>
                  <a:pt x="5215600" y="4629028"/>
                  <a:pt x="5249817" y="4819664"/>
                  <a:pt x="5318250" y="4927202"/>
                </a:cubicBezTo>
                <a:cubicBezTo>
                  <a:pt x="5342690" y="4961419"/>
                  <a:pt x="5401348" y="4980971"/>
                  <a:pt x="5401348" y="5024964"/>
                </a:cubicBezTo>
                <a:cubicBezTo>
                  <a:pt x="5401348" y="5024964"/>
                  <a:pt x="5401348" y="5029852"/>
                  <a:pt x="5391571" y="5029852"/>
                </a:cubicBezTo>
                <a:cubicBezTo>
                  <a:pt x="5376907" y="5029852"/>
                  <a:pt x="5308474" y="4932090"/>
                  <a:pt x="5269369" y="4888097"/>
                </a:cubicBezTo>
                <a:cubicBezTo>
                  <a:pt x="5244928" y="4853881"/>
                  <a:pt x="5205824" y="4829440"/>
                  <a:pt x="5181383" y="4800111"/>
                </a:cubicBezTo>
                <a:cubicBezTo>
                  <a:pt x="5147166" y="4770783"/>
                  <a:pt x="4980971" y="4536154"/>
                  <a:pt x="4951643" y="4536154"/>
                </a:cubicBezTo>
                <a:cubicBezTo>
                  <a:pt x="4941866" y="4536154"/>
                  <a:pt x="4932090" y="4545930"/>
                  <a:pt x="4932090" y="4555707"/>
                </a:cubicBezTo>
                <a:cubicBezTo>
                  <a:pt x="4922314" y="4614364"/>
                  <a:pt x="4927202" y="4663245"/>
                  <a:pt x="4922314" y="4726790"/>
                </a:cubicBezTo>
                <a:cubicBezTo>
                  <a:pt x="4922314" y="4756119"/>
                  <a:pt x="4902762" y="4800111"/>
                  <a:pt x="4902762" y="4814776"/>
                </a:cubicBezTo>
                <a:cubicBezTo>
                  <a:pt x="4902762" y="4883209"/>
                  <a:pt x="5142278" y="4971195"/>
                  <a:pt x="5176495" y="4985859"/>
                </a:cubicBezTo>
                <a:cubicBezTo>
                  <a:pt x="5259593" y="5020076"/>
                  <a:pt x="5342690" y="5073845"/>
                  <a:pt x="5430676" y="5112950"/>
                </a:cubicBezTo>
                <a:cubicBezTo>
                  <a:pt x="5499109" y="5147166"/>
                  <a:pt x="5572431" y="5176495"/>
                  <a:pt x="5650640" y="5205823"/>
                </a:cubicBezTo>
                <a:cubicBezTo>
                  <a:pt x="5733738" y="5240040"/>
                  <a:pt x="5846164" y="5274257"/>
                  <a:pt x="5895045" y="5328026"/>
                </a:cubicBezTo>
                <a:cubicBezTo>
                  <a:pt x="5890157" y="5328026"/>
                  <a:pt x="5890157" y="5332914"/>
                  <a:pt x="5880381" y="5332914"/>
                </a:cubicBezTo>
                <a:cubicBezTo>
                  <a:pt x="5865717" y="5332914"/>
                  <a:pt x="5831500" y="5303585"/>
                  <a:pt x="5807060" y="5293809"/>
                </a:cubicBezTo>
                <a:cubicBezTo>
                  <a:pt x="5782619" y="5279145"/>
                  <a:pt x="5758179" y="5279145"/>
                  <a:pt x="5733738" y="5274257"/>
                </a:cubicBezTo>
                <a:lnTo>
                  <a:pt x="5230264" y="5337802"/>
                </a:lnTo>
                <a:cubicBezTo>
                  <a:pt x="5181383" y="5342690"/>
                  <a:pt x="5127614" y="5274257"/>
                  <a:pt x="5073845" y="5244928"/>
                </a:cubicBezTo>
                <a:cubicBezTo>
                  <a:pt x="5044516" y="5230264"/>
                  <a:pt x="4990747" y="5210712"/>
                  <a:pt x="4971195" y="5191159"/>
                </a:cubicBezTo>
                <a:cubicBezTo>
                  <a:pt x="4907650" y="5137390"/>
                  <a:pt x="4834328" y="5054292"/>
                  <a:pt x="4805000" y="5000523"/>
                </a:cubicBezTo>
                <a:cubicBezTo>
                  <a:pt x="4785447" y="4961419"/>
                  <a:pt x="4775671" y="4912538"/>
                  <a:pt x="4765895" y="4873433"/>
                </a:cubicBezTo>
                <a:cubicBezTo>
                  <a:pt x="4761007" y="4839216"/>
                  <a:pt x="4712126" y="4785447"/>
                  <a:pt x="4712126" y="4775671"/>
                </a:cubicBezTo>
                <a:lnTo>
                  <a:pt x="4712126" y="4638804"/>
                </a:lnTo>
                <a:cubicBezTo>
                  <a:pt x="4726790" y="4541042"/>
                  <a:pt x="4751231" y="4443280"/>
                  <a:pt x="4765895" y="4345518"/>
                </a:cubicBezTo>
                <a:cubicBezTo>
                  <a:pt x="4775671" y="4286861"/>
                  <a:pt x="4800112" y="4218428"/>
                  <a:pt x="4819664" y="4159771"/>
                </a:cubicBezTo>
                <a:cubicBezTo>
                  <a:pt x="4819664" y="4149994"/>
                  <a:pt x="4819664" y="4135330"/>
                  <a:pt x="4824552" y="4120666"/>
                </a:cubicBezTo>
                <a:lnTo>
                  <a:pt x="4824552" y="3978911"/>
                </a:lnTo>
                <a:cubicBezTo>
                  <a:pt x="4829440" y="3964247"/>
                  <a:pt x="4829440" y="3949582"/>
                  <a:pt x="4829440" y="3934918"/>
                </a:cubicBezTo>
                <a:cubicBezTo>
                  <a:pt x="4829440" y="3915366"/>
                  <a:pt x="4834328" y="3890925"/>
                  <a:pt x="4834328" y="3866485"/>
                </a:cubicBezTo>
                <a:lnTo>
                  <a:pt x="4834328" y="3846932"/>
                </a:lnTo>
                <a:cubicBezTo>
                  <a:pt x="4839216" y="3837156"/>
                  <a:pt x="4839216" y="3817604"/>
                  <a:pt x="4844104" y="3812716"/>
                </a:cubicBezTo>
                <a:cubicBezTo>
                  <a:pt x="4858769" y="3793163"/>
                  <a:pt x="4883209" y="3788275"/>
                  <a:pt x="4883209" y="3768723"/>
                </a:cubicBezTo>
                <a:cubicBezTo>
                  <a:pt x="4883209" y="3758947"/>
                  <a:pt x="4863657" y="3656297"/>
                  <a:pt x="4848993" y="3592751"/>
                </a:cubicBezTo>
                <a:cubicBezTo>
                  <a:pt x="4902762" y="3636744"/>
                  <a:pt x="4971195" y="3695401"/>
                  <a:pt x="5029852" y="3749170"/>
                </a:cubicBezTo>
                <a:cubicBezTo>
                  <a:pt x="5044516" y="3822492"/>
                  <a:pt x="5059181" y="3895813"/>
                  <a:pt x="5132502" y="3895813"/>
                </a:cubicBezTo>
                <a:cubicBezTo>
                  <a:pt x="5147166" y="3895813"/>
                  <a:pt x="5156943" y="3895813"/>
                  <a:pt x="5166719" y="3886037"/>
                </a:cubicBezTo>
                <a:close/>
                <a:moveTo>
                  <a:pt x="3113718" y="3568311"/>
                </a:moveTo>
                <a:cubicBezTo>
                  <a:pt x="3182151" y="3651409"/>
                  <a:pt x="3343459" y="3812716"/>
                  <a:pt x="3343459" y="3827380"/>
                </a:cubicBezTo>
                <a:lnTo>
                  <a:pt x="3343459" y="3983799"/>
                </a:lnTo>
                <a:cubicBezTo>
                  <a:pt x="3333682" y="4042456"/>
                  <a:pt x="3323906" y="4145106"/>
                  <a:pt x="3323906" y="4154883"/>
                </a:cubicBezTo>
                <a:cubicBezTo>
                  <a:pt x="3323906" y="4203764"/>
                  <a:pt x="3328794" y="4262421"/>
                  <a:pt x="3367899" y="4316190"/>
                </a:cubicBezTo>
                <a:cubicBezTo>
                  <a:pt x="3363011" y="4316190"/>
                  <a:pt x="3363011" y="4321078"/>
                  <a:pt x="3348347" y="4321078"/>
                </a:cubicBezTo>
                <a:cubicBezTo>
                  <a:pt x="3338570" y="4321078"/>
                  <a:pt x="3084389" y="4262421"/>
                  <a:pt x="2962187" y="4228204"/>
                </a:cubicBezTo>
                <a:cubicBezTo>
                  <a:pt x="2947523" y="4228204"/>
                  <a:pt x="2952411" y="4208652"/>
                  <a:pt x="2947523" y="4198876"/>
                </a:cubicBezTo>
                <a:cubicBezTo>
                  <a:pt x="2952411" y="4189099"/>
                  <a:pt x="2952411" y="4169547"/>
                  <a:pt x="2947523" y="4164659"/>
                </a:cubicBezTo>
                <a:cubicBezTo>
                  <a:pt x="2942635" y="4140218"/>
                  <a:pt x="2937746" y="4106002"/>
                  <a:pt x="2927970" y="4081561"/>
                </a:cubicBezTo>
                <a:cubicBezTo>
                  <a:pt x="2923082" y="4062009"/>
                  <a:pt x="2903530" y="4052232"/>
                  <a:pt x="2898642" y="4037568"/>
                </a:cubicBezTo>
                <a:cubicBezTo>
                  <a:pt x="2893754" y="4027792"/>
                  <a:pt x="2879089" y="3949582"/>
                  <a:pt x="2844873" y="3949582"/>
                </a:cubicBezTo>
                <a:cubicBezTo>
                  <a:pt x="2835096" y="3949582"/>
                  <a:pt x="2795992" y="3964247"/>
                  <a:pt x="2781327" y="3964247"/>
                </a:cubicBezTo>
                <a:cubicBezTo>
                  <a:pt x="2771551" y="3964247"/>
                  <a:pt x="2737334" y="3959359"/>
                  <a:pt x="2717782" y="3959359"/>
                </a:cubicBezTo>
                <a:cubicBezTo>
                  <a:pt x="2717782" y="3954471"/>
                  <a:pt x="2712894" y="3944694"/>
                  <a:pt x="2717782" y="3812716"/>
                </a:cubicBezTo>
                <a:cubicBezTo>
                  <a:pt x="2732446" y="3763835"/>
                  <a:pt x="2737334" y="3705178"/>
                  <a:pt x="2761775" y="3656297"/>
                </a:cubicBezTo>
                <a:cubicBezTo>
                  <a:pt x="2781327" y="3612304"/>
                  <a:pt x="2830208" y="3573199"/>
                  <a:pt x="2859537" y="3534094"/>
                </a:cubicBezTo>
                <a:cubicBezTo>
                  <a:pt x="2864425" y="3524318"/>
                  <a:pt x="2942635" y="3397227"/>
                  <a:pt x="2981739" y="3397227"/>
                </a:cubicBezTo>
                <a:cubicBezTo>
                  <a:pt x="3006180" y="3397227"/>
                  <a:pt x="3099054" y="3548758"/>
                  <a:pt x="3113718" y="3568311"/>
                </a:cubicBezTo>
                <a:close/>
                <a:moveTo>
                  <a:pt x="4790335" y="58657"/>
                </a:moveTo>
                <a:cubicBezTo>
                  <a:pt x="4790335" y="83098"/>
                  <a:pt x="4761007" y="117314"/>
                  <a:pt x="4761007" y="127091"/>
                </a:cubicBezTo>
                <a:cubicBezTo>
                  <a:pt x="4761007" y="136867"/>
                  <a:pt x="4790335" y="161307"/>
                  <a:pt x="4790335" y="171083"/>
                </a:cubicBezTo>
                <a:cubicBezTo>
                  <a:pt x="4790335" y="219964"/>
                  <a:pt x="4643692" y="395936"/>
                  <a:pt x="4614364" y="454593"/>
                </a:cubicBezTo>
                <a:cubicBezTo>
                  <a:pt x="4565483" y="542579"/>
                  <a:pt x="4516602" y="635453"/>
                  <a:pt x="4487273" y="718550"/>
                </a:cubicBezTo>
                <a:lnTo>
                  <a:pt x="4497050" y="728326"/>
                </a:lnTo>
                <a:cubicBezTo>
                  <a:pt x="4531266" y="708774"/>
                  <a:pt x="4575259" y="655005"/>
                  <a:pt x="4599700" y="655005"/>
                </a:cubicBezTo>
                <a:cubicBezTo>
                  <a:pt x="4624140" y="655005"/>
                  <a:pt x="4677909" y="684334"/>
                  <a:pt x="4677909" y="718550"/>
                </a:cubicBezTo>
                <a:cubicBezTo>
                  <a:pt x="4677909" y="757655"/>
                  <a:pt x="4550819" y="904298"/>
                  <a:pt x="4531266" y="928738"/>
                </a:cubicBezTo>
                <a:cubicBezTo>
                  <a:pt x="4501938" y="958067"/>
                  <a:pt x="4477497" y="1016724"/>
                  <a:pt x="4467721" y="1050941"/>
                </a:cubicBezTo>
                <a:cubicBezTo>
                  <a:pt x="4457945" y="1075381"/>
                  <a:pt x="4428616" y="1114486"/>
                  <a:pt x="4394400" y="1143815"/>
                </a:cubicBezTo>
                <a:cubicBezTo>
                  <a:pt x="4335742" y="1187808"/>
                  <a:pt x="4286861" y="1266017"/>
                  <a:pt x="4228204" y="1270905"/>
                </a:cubicBezTo>
                <a:cubicBezTo>
                  <a:pt x="4203764" y="1275793"/>
                  <a:pt x="4169547" y="1266017"/>
                  <a:pt x="4149995" y="1280681"/>
                </a:cubicBezTo>
                <a:cubicBezTo>
                  <a:pt x="4037568" y="1354003"/>
                  <a:pt x="3910478" y="1495758"/>
                  <a:pt x="3846933" y="1603296"/>
                </a:cubicBezTo>
                <a:cubicBezTo>
                  <a:pt x="3768723" y="1725498"/>
                  <a:pt x="3685625" y="1847701"/>
                  <a:pt x="3636744" y="1969903"/>
                </a:cubicBezTo>
                <a:cubicBezTo>
                  <a:pt x="3612304" y="2028560"/>
                  <a:pt x="3587863" y="2092106"/>
                  <a:pt x="3563423" y="2155651"/>
                </a:cubicBezTo>
                <a:cubicBezTo>
                  <a:pt x="3563423" y="2160539"/>
                  <a:pt x="3333682" y="2673789"/>
                  <a:pt x="3333682" y="2771551"/>
                </a:cubicBezTo>
                <a:cubicBezTo>
                  <a:pt x="3333682" y="2854649"/>
                  <a:pt x="3519430" y="3050173"/>
                  <a:pt x="3553647" y="3099054"/>
                </a:cubicBezTo>
                <a:cubicBezTo>
                  <a:pt x="3597640" y="3157711"/>
                  <a:pt x="3636744" y="3221256"/>
                  <a:pt x="3690513" y="3275025"/>
                </a:cubicBezTo>
                <a:cubicBezTo>
                  <a:pt x="3719842" y="3309242"/>
                  <a:pt x="3768723" y="3348347"/>
                  <a:pt x="3812716" y="3372787"/>
                </a:cubicBezTo>
                <a:cubicBezTo>
                  <a:pt x="3822492" y="3382563"/>
                  <a:pt x="3842044" y="3372787"/>
                  <a:pt x="3856709" y="3382563"/>
                </a:cubicBezTo>
                <a:cubicBezTo>
                  <a:pt x="3886037" y="3402116"/>
                  <a:pt x="3910478" y="3436332"/>
                  <a:pt x="3944694" y="3450997"/>
                </a:cubicBezTo>
                <a:cubicBezTo>
                  <a:pt x="3964247" y="3460773"/>
                  <a:pt x="3993575" y="3455885"/>
                  <a:pt x="4018016" y="3470549"/>
                </a:cubicBezTo>
                <a:cubicBezTo>
                  <a:pt x="4047345" y="3494989"/>
                  <a:pt x="4071785" y="3524318"/>
                  <a:pt x="4091337" y="3558535"/>
                </a:cubicBezTo>
                <a:cubicBezTo>
                  <a:pt x="4096225" y="3563423"/>
                  <a:pt x="4125554" y="3641632"/>
                  <a:pt x="4164659" y="3641632"/>
                </a:cubicBezTo>
                <a:cubicBezTo>
                  <a:pt x="4174435" y="3641632"/>
                  <a:pt x="4179323" y="3631856"/>
                  <a:pt x="4193987" y="3631856"/>
                </a:cubicBezTo>
                <a:cubicBezTo>
                  <a:pt x="4203764" y="3631856"/>
                  <a:pt x="4218428" y="3636744"/>
                  <a:pt x="4228204" y="3651409"/>
                </a:cubicBezTo>
                <a:cubicBezTo>
                  <a:pt x="4237980" y="3656297"/>
                  <a:pt x="4237980" y="3675849"/>
                  <a:pt x="4237980" y="3690513"/>
                </a:cubicBezTo>
                <a:cubicBezTo>
                  <a:pt x="4262421" y="3700290"/>
                  <a:pt x="4311302" y="3700290"/>
                  <a:pt x="4335742" y="3705178"/>
                </a:cubicBezTo>
                <a:cubicBezTo>
                  <a:pt x="4369959" y="3710066"/>
                  <a:pt x="4399288" y="3729618"/>
                  <a:pt x="4433504" y="3744282"/>
                </a:cubicBezTo>
                <a:cubicBezTo>
                  <a:pt x="4433504" y="3749170"/>
                  <a:pt x="4448169" y="3739394"/>
                  <a:pt x="4457945" y="3744282"/>
                </a:cubicBezTo>
                <a:cubicBezTo>
                  <a:pt x="4467721" y="3744282"/>
                  <a:pt x="4482385" y="3754059"/>
                  <a:pt x="4497050" y="3763835"/>
                </a:cubicBezTo>
                <a:cubicBezTo>
                  <a:pt x="4501938" y="3768723"/>
                  <a:pt x="4501938" y="3763835"/>
                  <a:pt x="4501938" y="3773611"/>
                </a:cubicBezTo>
                <a:cubicBezTo>
                  <a:pt x="4501938" y="3788275"/>
                  <a:pt x="4487273" y="3798051"/>
                  <a:pt x="4487273" y="3807828"/>
                </a:cubicBezTo>
                <a:cubicBezTo>
                  <a:pt x="4487273" y="3827380"/>
                  <a:pt x="4511714" y="3827380"/>
                  <a:pt x="4511714" y="3827380"/>
                </a:cubicBezTo>
                <a:cubicBezTo>
                  <a:pt x="4526378" y="3827380"/>
                  <a:pt x="4565483" y="3802940"/>
                  <a:pt x="4589923" y="3788275"/>
                </a:cubicBezTo>
                <a:cubicBezTo>
                  <a:pt x="4619252" y="3768723"/>
                  <a:pt x="4624140" y="3724730"/>
                  <a:pt x="4638804" y="3700290"/>
                </a:cubicBezTo>
                <a:cubicBezTo>
                  <a:pt x="4668133" y="3641632"/>
                  <a:pt x="4702350" y="3587863"/>
                  <a:pt x="4746343" y="3538982"/>
                </a:cubicBezTo>
                <a:cubicBezTo>
                  <a:pt x="4756119" y="3524318"/>
                  <a:pt x="4809888" y="3524318"/>
                  <a:pt x="4809888" y="3494989"/>
                </a:cubicBezTo>
                <a:cubicBezTo>
                  <a:pt x="4809888" y="3455885"/>
                  <a:pt x="4770783" y="3348347"/>
                  <a:pt x="4746343" y="3328794"/>
                </a:cubicBezTo>
                <a:cubicBezTo>
                  <a:pt x="4712126" y="3289689"/>
                  <a:pt x="4658357" y="3270137"/>
                  <a:pt x="4629028" y="3245696"/>
                </a:cubicBezTo>
                <a:cubicBezTo>
                  <a:pt x="4433504" y="3094165"/>
                  <a:pt x="4418840" y="2898642"/>
                  <a:pt x="4394400" y="2737334"/>
                </a:cubicBezTo>
                <a:cubicBezTo>
                  <a:pt x="4394400" y="2727558"/>
                  <a:pt x="4379735" y="2712894"/>
                  <a:pt x="4379735" y="2698230"/>
                </a:cubicBezTo>
                <a:cubicBezTo>
                  <a:pt x="4360183" y="2590692"/>
                  <a:pt x="4340630" y="2380503"/>
                  <a:pt x="4340630" y="2370727"/>
                </a:cubicBezTo>
                <a:cubicBezTo>
                  <a:pt x="4340630" y="2356063"/>
                  <a:pt x="4355295" y="2287629"/>
                  <a:pt x="4360183" y="2243637"/>
                </a:cubicBezTo>
                <a:cubicBezTo>
                  <a:pt x="4404176" y="1935686"/>
                  <a:pt x="4824552" y="1676617"/>
                  <a:pt x="5083621" y="1676617"/>
                </a:cubicBezTo>
                <a:cubicBezTo>
                  <a:pt x="5205824" y="1676617"/>
                  <a:pt x="5332914" y="1725498"/>
                  <a:pt x="5455117" y="1774379"/>
                </a:cubicBezTo>
                <a:cubicBezTo>
                  <a:pt x="5479557" y="1784155"/>
                  <a:pt x="5503998" y="1808596"/>
                  <a:pt x="5533326" y="1813484"/>
                </a:cubicBezTo>
                <a:cubicBezTo>
                  <a:pt x="5640864" y="1837925"/>
                  <a:pt x="5792395" y="1935686"/>
                  <a:pt x="5855941" y="2048113"/>
                </a:cubicBezTo>
                <a:cubicBezTo>
                  <a:pt x="5875493" y="2077441"/>
                  <a:pt x="5885269" y="2140987"/>
                  <a:pt x="5885269" y="2155651"/>
                </a:cubicBezTo>
                <a:lnTo>
                  <a:pt x="5885269" y="2272965"/>
                </a:lnTo>
                <a:cubicBezTo>
                  <a:pt x="5890157" y="2287629"/>
                  <a:pt x="5895045" y="2292518"/>
                  <a:pt x="5895045" y="2307182"/>
                </a:cubicBezTo>
                <a:cubicBezTo>
                  <a:pt x="5895045" y="2316958"/>
                  <a:pt x="5880381" y="2365839"/>
                  <a:pt x="5880381" y="2375615"/>
                </a:cubicBezTo>
                <a:cubicBezTo>
                  <a:pt x="5880381" y="2390280"/>
                  <a:pt x="5895045" y="2404944"/>
                  <a:pt x="5895045" y="2419608"/>
                </a:cubicBezTo>
                <a:cubicBezTo>
                  <a:pt x="5895045" y="2429384"/>
                  <a:pt x="5885269" y="2473377"/>
                  <a:pt x="5885269" y="2483153"/>
                </a:cubicBezTo>
                <a:cubicBezTo>
                  <a:pt x="5885269" y="2497818"/>
                  <a:pt x="5899933" y="2585803"/>
                  <a:pt x="5914598" y="2634684"/>
                </a:cubicBezTo>
                <a:cubicBezTo>
                  <a:pt x="5929262" y="2683565"/>
                  <a:pt x="5958591" y="2737334"/>
                  <a:pt x="5973255" y="2791103"/>
                </a:cubicBezTo>
                <a:cubicBezTo>
                  <a:pt x="6012360" y="2913306"/>
                  <a:pt x="6027024" y="3050173"/>
                  <a:pt x="6036800" y="3182151"/>
                </a:cubicBezTo>
                <a:lnTo>
                  <a:pt x="6027024" y="3651409"/>
                </a:lnTo>
                <a:cubicBezTo>
                  <a:pt x="6027024" y="3666073"/>
                  <a:pt x="6017248" y="3685625"/>
                  <a:pt x="6031912" y="3695401"/>
                </a:cubicBezTo>
                <a:cubicBezTo>
                  <a:pt x="6095457" y="3724730"/>
                  <a:pt x="6168779" y="3754059"/>
                  <a:pt x="6246988" y="3773611"/>
                </a:cubicBezTo>
                <a:cubicBezTo>
                  <a:pt x="6320310" y="3793163"/>
                  <a:pt x="6408296" y="3778499"/>
                  <a:pt x="6491393" y="3798051"/>
                </a:cubicBezTo>
                <a:cubicBezTo>
                  <a:pt x="6506057" y="3802940"/>
                  <a:pt x="6520722" y="3822492"/>
                  <a:pt x="6545162" y="3832268"/>
                </a:cubicBezTo>
                <a:cubicBezTo>
                  <a:pt x="6628260" y="3881149"/>
                  <a:pt x="6721134" y="3925142"/>
                  <a:pt x="6809120" y="3978911"/>
                </a:cubicBezTo>
                <a:cubicBezTo>
                  <a:pt x="6828672" y="3988687"/>
                  <a:pt x="6838448" y="4013128"/>
                  <a:pt x="6853112" y="4032680"/>
                </a:cubicBezTo>
                <a:cubicBezTo>
                  <a:pt x="6892217" y="4081561"/>
                  <a:pt x="6921546" y="4149994"/>
                  <a:pt x="6945986" y="4198876"/>
                </a:cubicBezTo>
                <a:cubicBezTo>
                  <a:pt x="6985091" y="4286861"/>
                  <a:pt x="7038860" y="4374847"/>
                  <a:pt x="7077965" y="4472609"/>
                </a:cubicBezTo>
                <a:cubicBezTo>
                  <a:pt x="7146398" y="4633916"/>
                  <a:pt x="7356586" y="5078733"/>
                  <a:pt x="7356586" y="5298697"/>
                </a:cubicBezTo>
                <a:lnTo>
                  <a:pt x="7356586" y="5406235"/>
                </a:lnTo>
                <a:cubicBezTo>
                  <a:pt x="7361474" y="5420900"/>
                  <a:pt x="7381027" y="5455116"/>
                  <a:pt x="7400579" y="5464893"/>
                </a:cubicBezTo>
                <a:lnTo>
                  <a:pt x="7400579" y="5538214"/>
                </a:lnTo>
                <a:cubicBezTo>
                  <a:pt x="7253936" y="5587095"/>
                  <a:pt x="7053524" y="5719074"/>
                  <a:pt x="6994867" y="5816836"/>
                </a:cubicBezTo>
                <a:cubicBezTo>
                  <a:pt x="6950874" y="5880381"/>
                  <a:pt x="6926434" y="5885269"/>
                  <a:pt x="6926434" y="5943926"/>
                </a:cubicBezTo>
                <a:lnTo>
                  <a:pt x="6921546" y="6266541"/>
                </a:lnTo>
                <a:lnTo>
                  <a:pt x="6975315" y="6833560"/>
                </a:lnTo>
                <a:cubicBezTo>
                  <a:pt x="6975315" y="6843336"/>
                  <a:pt x="6970427" y="6853112"/>
                  <a:pt x="6970427" y="6858000"/>
                </a:cubicBezTo>
                <a:lnTo>
                  <a:pt x="6403407" y="6858000"/>
                </a:lnTo>
                <a:lnTo>
                  <a:pt x="6339862" y="6403407"/>
                </a:lnTo>
                <a:cubicBezTo>
                  <a:pt x="6334974" y="6305645"/>
                  <a:pt x="6334974" y="6271429"/>
                  <a:pt x="6339862" y="6227436"/>
                </a:cubicBezTo>
                <a:lnTo>
                  <a:pt x="6330086" y="6217660"/>
                </a:lnTo>
                <a:cubicBezTo>
                  <a:pt x="6305646" y="6256764"/>
                  <a:pt x="6305646" y="6295869"/>
                  <a:pt x="6266541" y="6334974"/>
                </a:cubicBezTo>
                <a:cubicBezTo>
                  <a:pt x="6246988" y="6354526"/>
                  <a:pt x="6168779" y="6418072"/>
                  <a:pt x="6168779" y="6442512"/>
                </a:cubicBezTo>
                <a:cubicBezTo>
                  <a:pt x="6168779" y="6452288"/>
                  <a:pt x="6183443" y="6471841"/>
                  <a:pt x="6188331" y="6496281"/>
                </a:cubicBezTo>
                <a:cubicBezTo>
                  <a:pt x="6193219" y="6520722"/>
                  <a:pt x="6193219" y="6574491"/>
                  <a:pt x="6193219" y="6584267"/>
                </a:cubicBezTo>
                <a:cubicBezTo>
                  <a:pt x="6193219" y="6598931"/>
                  <a:pt x="6242100" y="6716245"/>
                  <a:pt x="6242100" y="6726022"/>
                </a:cubicBezTo>
                <a:cubicBezTo>
                  <a:pt x="6242100" y="6740686"/>
                  <a:pt x="6237212" y="6740686"/>
                  <a:pt x="6232324" y="6745574"/>
                </a:cubicBezTo>
                <a:lnTo>
                  <a:pt x="6334974" y="6838448"/>
                </a:lnTo>
                <a:lnTo>
                  <a:pt x="6334974" y="6858000"/>
                </a:lnTo>
                <a:lnTo>
                  <a:pt x="1187808" y="6858000"/>
                </a:lnTo>
                <a:lnTo>
                  <a:pt x="1134039" y="6447400"/>
                </a:lnTo>
                <a:lnTo>
                  <a:pt x="1134039" y="6183443"/>
                </a:lnTo>
                <a:cubicBezTo>
                  <a:pt x="1124262" y="6095457"/>
                  <a:pt x="1114486" y="5992807"/>
                  <a:pt x="1104710" y="5904821"/>
                </a:cubicBezTo>
                <a:cubicBezTo>
                  <a:pt x="1099822" y="5836388"/>
                  <a:pt x="1075381" y="5767955"/>
                  <a:pt x="1065605" y="5699521"/>
                </a:cubicBezTo>
                <a:cubicBezTo>
                  <a:pt x="1055829" y="5660417"/>
                  <a:pt x="1060717" y="5616424"/>
                  <a:pt x="1055829" y="5572431"/>
                </a:cubicBezTo>
                <a:lnTo>
                  <a:pt x="1065605" y="5166719"/>
                </a:lnTo>
                <a:cubicBezTo>
                  <a:pt x="1060717" y="5142278"/>
                  <a:pt x="1060717" y="5108062"/>
                  <a:pt x="1041165" y="5088509"/>
                </a:cubicBezTo>
                <a:cubicBezTo>
                  <a:pt x="962955" y="5000523"/>
                  <a:pt x="865193" y="4907650"/>
                  <a:pt x="777207" y="4819664"/>
                </a:cubicBezTo>
                <a:cubicBezTo>
                  <a:pt x="674557" y="4707238"/>
                  <a:pt x="552355" y="4594811"/>
                  <a:pt x="454593" y="4472609"/>
                </a:cubicBezTo>
                <a:cubicBezTo>
                  <a:pt x="381272" y="4384623"/>
                  <a:pt x="361719" y="4281973"/>
                  <a:pt x="361719" y="4193987"/>
                </a:cubicBezTo>
                <a:cubicBezTo>
                  <a:pt x="361719" y="4184211"/>
                  <a:pt x="366607" y="4149994"/>
                  <a:pt x="366607" y="4125554"/>
                </a:cubicBezTo>
                <a:cubicBezTo>
                  <a:pt x="371495" y="4081561"/>
                  <a:pt x="444817" y="3895813"/>
                  <a:pt x="444817" y="3886037"/>
                </a:cubicBezTo>
                <a:cubicBezTo>
                  <a:pt x="444817" y="3876261"/>
                  <a:pt x="210188" y="3480325"/>
                  <a:pt x="97762" y="3275025"/>
                </a:cubicBezTo>
                <a:cubicBezTo>
                  <a:pt x="92874" y="3265249"/>
                  <a:pt x="0" y="2986627"/>
                  <a:pt x="0" y="2927970"/>
                </a:cubicBezTo>
                <a:cubicBezTo>
                  <a:pt x="0" y="2781327"/>
                  <a:pt x="386160" y="2429384"/>
                  <a:pt x="474145" y="2346287"/>
                </a:cubicBezTo>
                <a:cubicBezTo>
                  <a:pt x="571907" y="2243637"/>
                  <a:pt x="664781" y="2145875"/>
                  <a:pt x="772319" y="2062777"/>
                </a:cubicBezTo>
                <a:cubicBezTo>
                  <a:pt x="835865" y="2009008"/>
                  <a:pt x="914074" y="1950351"/>
                  <a:pt x="987396" y="1891694"/>
                </a:cubicBezTo>
                <a:cubicBezTo>
                  <a:pt x="1070493" y="1823260"/>
                  <a:pt x="1153591" y="1745051"/>
                  <a:pt x="1241577" y="1676617"/>
                </a:cubicBezTo>
                <a:cubicBezTo>
                  <a:pt x="1261129" y="1657065"/>
                  <a:pt x="1295346" y="1647289"/>
                  <a:pt x="1319786" y="1632624"/>
                </a:cubicBezTo>
                <a:cubicBezTo>
                  <a:pt x="1368667" y="1598408"/>
                  <a:pt x="1417548" y="1559303"/>
                  <a:pt x="1466429" y="1520198"/>
                </a:cubicBezTo>
                <a:cubicBezTo>
                  <a:pt x="1544639" y="1446877"/>
                  <a:pt x="1617960" y="1354003"/>
                  <a:pt x="1710834" y="1285570"/>
                </a:cubicBezTo>
                <a:cubicBezTo>
                  <a:pt x="1759715" y="1241577"/>
                  <a:pt x="1833036" y="1217136"/>
                  <a:pt x="1896582" y="1182920"/>
                </a:cubicBezTo>
                <a:cubicBezTo>
                  <a:pt x="1906358" y="1178031"/>
                  <a:pt x="1921022" y="1158479"/>
                  <a:pt x="1935687" y="1148703"/>
                </a:cubicBezTo>
                <a:cubicBezTo>
                  <a:pt x="1940575" y="1143815"/>
                  <a:pt x="2033448" y="1094934"/>
                  <a:pt x="2053001" y="1094934"/>
                </a:cubicBezTo>
                <a:cubicBezTo>
                  <a:pt x="2072553" y="1094934"/>
                  <a:pt x="2082329" y="1134039"/>
                  <a:pt x="2092106" y="1153591"/>
                </a:cubicBezTo>
                <a:cubicBezTo>
                  <a:pt x="2116546" y="1134039"/>
                  <a:pt x="2155651" y="1094934"/>
                  <a:pt x="2170315" y="1094934"/>
                </a:cubicBezTo>
                <a:cubicBezTo>
                  <a:pt x="2189868" y="1094934"/>
                  <a:pt x="2214308" y="1119374"/>
                  <a:pt x="2214308" y="1134039"/>
                </a:cubicBezTo>
                <a:cubicBezTo>
                  <a:pt x="2214308" y="1148703"/>
                  <a:pt x="2204532" y="1158479"/>
                  <a:pt x="2199644" y="1168255"/>
                </a:cubicBezTo>
                <a:lnTo>
                  <a:pt x="2209420" y="1178031"/>
                </a:lnTo>
                <a:cubicBezTo>
                  <a:pt x="2228972" y="1163367"/>
                  <a:pt x="2253413" y="1134039"/>
                  <a:pt x="2268077" y="1134039"/>
                </a:cubicBezTo>
                <a:cubicBezTo>
                  <a:pt x="2287630" y="1134039"/>
                  <a:pt x="2307182" y="1168255"/>
                  <a:pt x="2307182" y="1182920"/>
                </a:cubicBezTo>
                <a:cubicBezTo>
                  <a:pt x="2307182" y="1192696"/>
                  <a:pt x="2272965" y="1246465"/>
                  <a:pt x="2253413" y="1275793"/>
                </a:cubicBezTo>
                <a:cubicBezTo>
                  <a:pt x="2268077" y="1290458"/>
                  <a:pt x="2292518" y="1300234"/>
                  <a:pt x="2292518" y="1324674"/>
                </a:cubicBezTo>
                <a:cubicBezTo>
                  <a:pt x="2292518" y="1397996"/>
                  <a:pt x="2077441" y="1598408"/>
                  <a:pt x="2033448" y="1642401"/>
                </a:cubicBezTo>
                <a:cubicBezTo>
                  <a:pt x="2038337" y="1657065"/>
                  <a:pt x="2033448" y="1657065"/>
                  <a:pt x="2043225" y="1657065"/>
                </a:cubicBezTo>
                <a:cubicBezTo>
                  <a:pt x="2057889" y="1657065"/>
                  <a:pt x="2077441" y="1647289"/>
                  <a:pt x="2092106" y="1647289"/>
                </a:cubicBezTo>
                <a:cubicBezTo>
                  <a:pt x="2116546" y="1647289"/>
                  <a:pt x="2170315" y="1666841"/>
                  <a:pt x="2170315" y="1705946"/>
                </a:cubicBezTo>
                <a:cubicBezTo>
                  <a:pt x="2170315" y="1754827"/>
                  <a:pt x="2057889" y="1798820"/>
                  <a:pt x="2033448" y="1813484"/>
                </a:cubicBezTo>
                <a:cubicBezTo>
                  <a:pt x="1994344" y="1833036"/>
                  <a:pt x="1960127" y="1877029"/>
                  <a:pt x="1925910" y="1896582"/>
                </a:cubicBezTo>
                <a:cubicBezTo>
                  <a:pt x="1877029" y="1921022"/>
                  <a:pt x="1779267" y="1945463"/>
                  <a:pt x="1725498" y="1945463"/>
                </a:cubicBezTo>
                <a:cubicBezTo>
                  <a:pt x="1715722" y="1945463"/>
                  <a:pt x="1632624" y="1930798"/>
                  <a:pt x="1617960" y="1930798"/>
                </a:cubicBezTo>
                <a:cubicBezTo>
                  <a:pt x="1539751" y="1930798"/>
                  <a:pt x="1432213" y="2053001"/>
                  <a:pt x="1363779" y="2126322"/>
                </a:cubicBezTo>
                <a:cubicBezTo>
                  <a:pt x="1231801" y="2258301"/>
                  <a:pt x="1085158" y="2419608"/>
                  <a:pt x="987396" y="2561363"/>
                </a:cubicBezTo>
                <a:cubicBezTo>
                  <a:pt x="884746" y="2708006"/>
                  <a:pt x="777207" y="2839984"/>
                  <a:pt x="674557" y="2986627"/>
                </a:cubicBezTo>
                <a:cubicBezTo>
                  <a:pt x="650117" y="3015956"/>
                  <a:pt x="659893" y="3015956"/>
                  <a:pt x="659893" y="3045285"/>
                </a:cubicBezTo>
                <a:cubicBezTo>
                  <a:pt x="659893" y="3113718"/>
                  <a:pt x="806536" y="3314130"/>
                  <a:pt x="811424" y="3328794"/>
                </a:cubicBezTo>
                <a:cubicBezTo>
                  <a:pt x="845641" y="3377675"/>
                  <a:pt x="879858" y="3441220"/>
                  <a:pt x="918962" y="3490101"/>
                </a:cubicBezTo>
                <a:cubicBezTo>
                  <a:pt x="967843" y="3553647"/>
                  <a:pt x="1036277" y="3597639"/>
                  <a:pt x="1085158" y="3651409"/>
                </a:cubicBezTo>
                <a:cubicBezTo>
                  <a:pt x="1094934" y="3661185"/>
                  <a:pt x="1094934" y="3685625"/>
                  <a:pt x="1104710" y="3700290"/>
                </a:cubicBezTo>
                <a:cubicBezTo>
                  <a:pt x="1119374" y="3719842"/>
                  <a:pt x="1143815" y="3739394"/>
                  <a:pt x="1158479" y="3768723"/>
                </a:cubicBezTo>
                <a:cubicBezTo>
                  <a:pt x="1168255" y="3778499"/>
                  <a:pt x="1178031" y="3798051"/>
                  <a:pt x="1197584" y="3807828"/>
                </a:cubicBezTo>
                <a:cubicBezTo>
                  <a:pt x="1222024" y="3827380"/>
                  <a:pt x="1402884" y="3934918"/>
                  <a:pt x="1422436" y="3934918"/>
                </a:cubicBezTo>
                <a:cubicBezTo>
                  <a:pt x="1437101" y="3934918"/>
                  <a:pt x="1500646" y="3925142"/>
                  <a:pt x="1510422" y="3925142"/>
                </a:cubicBezTo>
                <a:cubicBezTo>
                  <a:pt x="1544639" y="3925142"/>
                  <a:pt x="1559303" y="3954471"/>
                  <a:pt x="1608184" y="3988687"/>
                </a:cubicBezTo>
                <a:cubicBezTo>
                  <a:pt x="1632624" y="4008240"/>
                  <a:pt x="1705946" y="4003352"/>
                  <a:pt x="1715722" y="4057121"/>
                </a:cubicBezTo>
                <a:lnTo>
                  <a:pt x="1715722" y="4081561"/>
                </a:lnTo>
                <a:cubicBezTo>
                  <a:pt x="1735275" y="4096225"/>
                  <a:pt x="1759715" y="4125554"/>
                  <a:pt x="1769491" y="4125554"/>
                </a:cubicBezTo>
                <a:cubicBezTo>
                  <a:pt x="1784156" y="4125554"/>
                  <a:pt x="1789044" y="4101113"/>
                  <a:pt x="1798820" y="4096225"/>
                </a:cubicBezTo>
                <a:cubicBezTo>
                  <a:pt x="1808596" y="4081561"/>
                  <a:pt x="1833036" y="4066897"/>
                  <a:pt x="1847701" y="4047344"/>
                </a:cubicBezTo>
                <a:cubicBezTo>
                  <a:pt x="1877029" y="4003352"/>
                  <a:pt x="1925910" y="3925142"/>
                  <a:pt x="1925910" y="3910478"/>
                </a:cubicBezTo>
                <a:cubicBezTo>
                  <a:pt x="1925910" y="3900701"/>
                  <a:pt x="1911246" y="3812716"/>
                  <a:pt x="1886806" y="3768723"/>
                </a:cubicBezTo>
                <a:cubicBezTo>
                  <a:pt x="1867253" y="3734506"/>
                  <a:pt x="1833036" y="3700290"/>
                  <a:pt x="1803708" y="3670961"/>
                </a:cubicBezTo>
                <a:cubicBezTo>
                  <a:pt x="1759715" y="3622080"/>
                  <a:pt x="1730386" y="3553647"/>
                  <a:pt x="1720610" y="3504766"/>
                </a:cubicBezTo>
                <a:cubicBezTo>
                  <a:pt x="1701058" y="3402116"/>
                  <a:pt x="1701058" y="3289689"/>
                  <a:pt x="1681505" y="3191927"/>
                </a:cubicBezTo>
                <a:cubicBezTo>
                  <a:pt x="1666841" y="3103942"/>
                  <a:pt x="1622848" y="2942634"/>
                  <a:pt x="1622848" y="2932858"/>
                </a:cubicBezTo>
                <a:cubicBezTo>
                  <a:pt x="1622848" y="2918194"/>
                  <a:pt x="1632624" y="2835096"/>
                  <a:pt x="1632624" y="2820432"/>
                </a:cubicBezTo>
                <a:cubicBezTo>
                  <a:pt x="1632624" y="2810656"/>
                  <a:pt x="1647289" y="2781327"/>
                  <a:pt x="1652177" y="2761775"/>
                </a:cubicBezTo>
                <a:cubicBezTo>
                  <a:pt x="1666841" y="2756887"/>
                  <a:pt x="1691282" y="2742223"/>
                  <a:pt x="1691282" y="2727558"/>
                </a:cubicBezTo>
                <a:cubicBezTo>
                  <a:pt x="1691282" y="2717782"/>
                  <a:pt x="1681505" y="2722670"/>
                  <a:pt x="1681505" y="2712894"/>
                </a:cubicBezTo>
                <a:cubicBezTo>
                  <a:pt x="1681505" y="2698230"/>
                  <a:pt x="1710834" y="2683565"/>
                  <a:pt x="1720610" y="2668901"/>
                </a:cubicBezTo>
                <a:cubicBezTo>
                  <a:pt x="1715722" y="2664013"/>
                  <a:pt x="1705946" y="2668901"/>
                  <a:pt x="1696170" y="2668901"/>
                </a:cubicBezTo>
                <a:cubicBezTo>
                  <a:pt x="1701058" y="2654237"/>
                  <a:pt x="1725498" y="2644461"/>
                  <a:pt x="1725498" y="2629796"/>
                </a:cubicBezTo>
                <a:cubicBezTo>
                  <a:pt x="1725498" y="2620020"/>
                  <a:pt x="1715722" y="2629796"/>
                  <a:pt x="1715722" y="2615132"/>
                </a:cubicBezTo>
                <a:cubicBezTo>
                  <a:pt x="1715722" y="2605356"/>
                  <a:pt x="1730386" y="2590692"/>
                  <a:pt x="1740163" y="2580915"/>
                </a:cubicBezTo>
                <a:cubicBezTo>
                  <a:pt x="1745051" y="2580915"/>
                  <a:pt x="1754827" y="2576027"/>
                  <a:pt x="1759715" y="2571139"/>
                </a:cubicBezTo>
                <a:cubicBezTo>
                  <a:pt x="1774379" y="2561363"/>
                  <a:pt x="1789044" y="2546699"/>
                  <a:pt x="1803708" y="2532034"/>
                </a:cubicBezTo>
                <a:lnTo>
                  <a:pt x="1789044" y="2517370"/>
                </a:lnTo>
                <a:cubicBezTo>
                  <a:pt x="1789044" y="2512482"/>
                  <a:pt x="1798820" y="2507594"/>
                  <a:pt x="1808596" y="2502706"/>
                </a:cubicBezTo>
                <a:cubicBezTo>
                  <a:pt x="1798820" y="2488041"/>
                  <a:pt x="1789044" y="2468489"/>
                  <a:pt x="1784156" y="2453825"/>
                </a:cubicBezTo>
                <a:lnTo>
                  <a:pt x="1784156" y="2444049"/>
                </a:lnTo>
                <a:cubicBezTo>
                  <a:pt x="1798820" y="2439160"/>
                  <a:pt x="1823260" y="2439160"/>
                  <a:pt x="1823260" y="2424496"/>
                </a:cubicBezTo>
                <a:cubicBezTo>
                  <a:pt x="1823260" y="2414720"/>
                  <a:pt x="1813484" y="2409832"/>
                  <a:pt x="1813484" y="2404944"/>
                </a:cubicBezTo>
                <a:cubicBezTo>
                  <a:pt x="1818372" y="2400056"/>
                  <a:pt x="1823260" y="2400056"/>
                  <a:pt x="1833036" y="2400056"/>
                </a:cubicBezTo>
                <a:cubicBezTo>
                  <a:pt x="1833036" y="2395168"/>
                  <a:pt x="1837925" y="2400056"/>
                  <a:pt x="1837925" y="2385391"/>
                </a:cubicBezTo>
                <a:cubicBezTo>
                  <a:pt x="1837925" y="2375615"/>
                  <a:pt x="1823260" y="2375615"/>
                  <a:pt x="1818372" y="2365839"/>
                </a:cubicBezTo>
                <a:cubicBezTo>
                  <a:pt x="1828148" y="2356063"/>
                  <a:pt x="1837925" y="2341399"/>
                  <a:pt x="1842813" y="2326734"/>
                </a:cubicBezTo>
                <a:cubicBezTo>
                  <a:pt x="1842813" y="2326734"/>
                  <a:pt x="1891694" y="2287629"/>
                  <a:pt x="1911246" y="2287629"/>
                </a:cubicBezTo>
                <a:cubicBezTo>
                  <a:pt x="1921022" y="2287629"/>
                  <a:pt x="1925910" y="2292518"/>
                  <a:pt x="1935687" y="2297406"/>
                </a:cubicBezTo>
                <a:cubicBezTo>
                  <a:pt x="1940575" y="2292518"/>
                  <a:pt x="1945463" y="2292518"/>
                  <a:pt x="1945463" y="2282741"/>
                </a:cubicBezTo>
                <a:cubicBezTo>
                  <a:pt x="1945463" y="2268077"/>
                  <a:pt x="1935687" y="2272965"/>
                  <a:pt x="1935687" y="2263189"/>
                </a:cubicBezTo>
                <a:cubicBezTo>
                  <a:pt x="1935687" y="2248525"/>
                  <a:pt x="1945463" y="2248525"/>
                  <a:pt x="1945463" y="2238749"/>
                </a:cubicBezTo>
                <a:cubicBezTo>
                  <a:pt x="1979679" y="2248525"/>
                  <a:pt x="2023672" y="2263189"/>
                  <a:pt x="2038337" y="2263189"/>
                </a:cubicBezTo>
                <a:cubicBezTo>
                  <a:pt x="2048113" y="2263189"/>
                  <a:pt x="2043225" y="2263189"/>
                  <a:pt x="2048113" y="2258301"/>
                </a:cubicBezTo>
                <a:cubicBezTo>
                  <a:pt x="2053001" y="2209420"/>
                  <a:pt x="2121434" y="2224084"/>
                  <a:pt x="2160539" y="2219196"/>
                </a:cubicBezTo>
                <a:cubicBezTo>
                  <a:pt x="2175203" y="2209420"/>
                  <a:pt x="2184980" y="2194756"/>
                  <a:pt x="2204532" y="2194756"/>
                </a:cubicBezTo>
                <a:cubicBezTo>
                  <a:pt x="2219196" y="2194756"/>
                  <a:pt x="2228972" y="2209420"/>
                  <a:pt x="2238749" y="2214308"/>
                </a:cubicBezTo>
                <a:cubicBezTo>
                  <a:pt x="2243637" y="2209420"/>
                  <a:pt x="2248525" y="2194756"/>
                  <a:pt x="2263189" y="2194756"/>
                </a:cubicBezTo>
                <a:cubicBezTo>
                  <a:pt x="2272965" y="2194756"/>
                  <a:pt x="2277853" y="2204532"/>
                  <a:pt x="2282741" y="2204532"/>
                </a:cubicBezTo>
                <a:cubicBezTo>
                  <a:pt x="2297406" y="2204532"/>
                  <a:pt x="2316958" y="2214308"/>
                  <a:pt x="2326734" y="2214308"/>
                </a:cubicBezTo>
                <a:cubicBezTo>
                  <a:pt x="2341399" y="2214308"/>
                  <a:pt x="2336511" y="2204532"/>
                  <a:pt x="2346287" y="2204532"/>
                </a:cubicBezTo>
                <a:cubicBezTo>
                  <a:pt x="2360951" y="2204532"/>
                  <a:pt x="2370727" y="2219196"/>
                  <a:pt x="2390280" y="2224084"/>
                </a:cubicBezTo>
                <a:cubicBezTo>
                  <a:pt x="2404944" y="2224084"/>
                  <a:pt x="2419608" y="2219196"/>
                  <a:pt x="2434272" y="2224084"/>
                </a:cubicBezTo>
                <a:cubicBezTo>
                  <a:pt x="2444049" y="2228972"/>
                  <a:pt x="2453825" y="2238749"/>
                  <a:pt x="2463601" y="2238749"/>
                </a:cubicBezTo>
                <a:cubicBezTo>
                  <a:pt x="2468489" y="2243637"/>
                  <a:pt x="2478265" y="2238749"/>
                  <a:pt x="2483153" y="2238749"/>
                </a:cubicBezTo>
                <a:cubicBezTo>
                  <a:pt x="2512482" y="2258301"/>
                  <a:pt x="2556475" y="2282741"/>
                  <a:pt x="2566251" y="2282741"/>
                </a:cubicBezTo>
                <a:cubicBezTo>
                  <a:pt x="2580915" y="2282741"/>
                  <a:pt x="2580915" y="2268077"/>
                  <a:pt x="2590692" y="2268077"/>
                </a:cubicBezTo>
                <a:cubicBezTo>
                  <a:pt x="2605356" y="2268077"/>
                  <a:pt x="2678677" y="2312070"/>
                  <a:pt x="2693342" y="2312070"/>
                </a:cubicBezTo>
                <a:cubicBezTo>
                  <a:pt x="2703118" y="2312070"/>
                  <a:pt x="2698230" y="2302294"/>
                  <a:pt x="2712894" y="2302294"/>
                </a:cubicBezTo>
                <a:cubicBezTo>
                  <a:pt x="2722670" y="2302294"/>
                  <a:pt x="2805768" y="2390280"/>
                  <a:pt x="2805768" y="2390280"/>
                </a:cubicBezTo>
                <a:cubicBezTo>
                  <a:pt x="2820432" y="2390280"/>
                  <a:pt x="2839985" y="2360951"/>
                  <a:pt x="2849761" y="2346287"/>
                </a:cubicBezTo>
                <a:cubicBezTo>
                  <a:pt x="3069725" y="1989456"/>
                  <a:pt x="3431444" y="1578855"/>
                  <a:pt x="3597640" y="1344227"/>
                </a:cubicBezTo>
                <a:cubicBezTo>
                  <a:pt x="3631856" y="1295346"/>
                  <a:pt x="3646521" y="1236689"/>
                  <a:pt x="3685625" y="1197584"/>
                </a:cubicBezTo>
                <a:cubicBezTo>
                  <a:pt x="3739394" y="1129150"/>
                  <a:pt x="3812716" y="1075381"/>
                  <a:pt x="3856709" y="1011836"/>
                </a:cubicBezTo>
                <a:cubicBezTo>
                  <a:pt x="3930030" y="904298"/>
                  <a:pt x="3988687" y="767431"/>
                  <a:pt x="4042456" y="650117"/>
                </a:cubicBezTo>
                <a:cubicBezTo>
                  <a:pt x="4057121" y="606124"/>
                  <a:pt x="4135330" y="532803"/>
                  <a:pt x="4159771" y="498586"/>
                </a:cubicBezTo>
                <a:cubicBezTo>
                  <a:pt x="4218428" y="410600"/>
                  <a:pt x="4267309" y="312838"/>
                  <a:pt x="4316190" y="229741"/>
                </a:cubicBezTo>
                <a:cubicBezTo>
                  <a:pt x="4321078" y="215076"/>
                  <a:pt x="4335742" y="205300"/>
                  <a:pt x="4345519" y="190636"/>
                </a:cubicBezTo>
                <a:cubicBezTo>
                  <a:pt x="4350407" y="180860"/>
                  <a:pt x="4374847" y="131979"/>
                  <a:pt x="4404176" y="131979"/>
                </a:cubicBezTo>
                <a:cubicBezTo>
                  <a:pt x="4438392" y="131979"/>
                  <a:pt x="4443281" y="175971"/>
                  <a:pt x="4443281" y="190636"/>
                </a:cubicBezTo>
                <a:cubicBezTo>
                  <a:pt x="4443281" y="219964"/>
                  <a:pt x="4433504" y="219964"/>
                  <a:pt x="4413952" y="263957"/>
                </a:cubicBezTo>
                <a:cubicBezTo>
                  <a:pt x="4413952" y="263957"/>
                  <a:pt x="4409064" y="268845"/>
                  <a:pt x="4423728" y="268845"/>
                </a:cubicBezTo>
                <a:cubicBezTo>
                  <a:pt x="4433504" y="268845"/>
                  <a:pt x="4541042" y="107538"/>
                  <a:pt x="4570371" y="73321"/>
                </a:cubicBezTo>
                <a:cubicBezTo>
                  <a:pt x="4575259" y="63545"/>
                  <a:pt x="4585035" y="63545"/>
                  <a:pt x="4599700" y="63545"/>
                </a:cubicBezTo>
                <a:cubicBezTo>
                  <a:pt x="4629028" y="63545"/>
                  <a:pt x="4633916" y="97762"/>
                  <a:pt x="4653469" y="97762"/>
                </a:cubicBezTo>
                <a:cubicBezTo>
                  <a:pt x="4668133" y="97762"/>
                  <a:pt x="4731678" y="0"/>
                  <a:pt x="4746343" y="0"/>
                </a:cubicBezTo>
                <a:cubicBezTo>
                  <a:pt x="4775671" y="0"/>
                  <a:pt x="4790335" y="53769"/>
                  <a:pt x="4790335" y="58657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88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2D66D62-FA64-FBAB-2C4D-A4CC9E56636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72464" y="1"/>
            <a:ext cx="1919536" cy="1486527"/>
          </a:xfrm>
          <a:custGeom>
            <a:avLst/>
            <a:gdLst>
              <a:gd name="connsiteX0" fmla="*/ 0 w 1919536"/>
              <a:gd name="connsiteY0" fmla="*/ 0 h 1486527"/>
              <a:gd name="connsiteX1" fmla="*/ 1919536 w 1919536"/>
              <a:gd name="connsiteY1" fmla="*/ 0 h 1486527"/>
              <a:gd name="connsiteX2" fmla="*/ 1919536 w 1919536"/>
              <a:gd name="connsiteY2" fmla="*/ 1486527 h 1486527"/>
              <a:gd name="connsiteX3" fmla="*/ 0 w 1919536"/>
              <a:gd name="connsiteY3" fmla="*/ 1486527 h 148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9536" h="1486527">
                <a:moveTo>
                  <a:pt x="0" y="0"/>
                </a:moveTo>
                <a:lnTo>
                  <a:pt x="1919536" y="0"/>
                </a:lnTo>
                <a:lnTo>
                  <a:pt x="1919536" y="1486527"/>
                </a:lnTo>
                <a:lnTo>
                  <a:pt x="0" y="1486527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1DC2357-5710-83F4-B100-08CB71FFA6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4" t="-18036" r="69766" b="27789"/>
          <a:stretch/>
        </p:blipFill>
        <p:spPr>
          <a:xfrm>
            <a:off x="1659951" y="5044810"/>
            <a:ext cx="1260848" cy="2252142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FED663B-19A0-2933-EA22-3D4D86CA7DE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83763"/>
            <a:ext cx="12192000" cy="1374237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E1C805A-4371-3DBF-ADD5-6C0710A0B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BCE4-5B18-4D85-B432-BB69FFAA5B7E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00F9E5B-B2BE-CF5E-3467-57EF02EA0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4E81945-0877-C41A-885D-4E430F5B0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29E0-671D-4A03-9611-2FA155EC11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529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A5775B6-4C5A-221F-C081-D0599E317DA7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29453DE-A3FF-6110-1F10-174FA530D277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F1F90F26-4F6B-33B0-C824-228CA1EE99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7598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48C1ABD-D7BC-EFE2-018E-FE8C4178E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762933-B845-4E8A-2712-B047563646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EECFC4-4B52-A8FC-5EDF-C52DBBCBFE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CBCE4-5B18-4D85-B432-BB69FFAA5B7E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976E44-6649-990C-C008-59D9BDF8AC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AF9134-0B2F-183D-1A0C-3C24C48839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429E0-671D-4A03-9611-2FA155EC11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4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7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1.jpg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10" Type="http://schemas.openxmlformats.org/officeDocument/2006/relationships/image" Target="../media/image7.jpeg"/><Relationship Id="rId4" Type="http://schemas.openxmlformats.org/officeDocument/2006/relationships/tags" Target="../tags/tag14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1.jpg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image" Target="../media/image1.jp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1.jp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1.jp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266B6D5-5DC8-3853-28E2-0E905092D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A_任意多边形 9">
            <a:extLst>
              <a:ext uri="{FF2B5EF4-FFF2-40B4-BE49-F238E27FC236}">
                <a16:creationId xmlns:a16="http://schemas.microsoft.com/office/drawing/2014/main" id="{41E64EF5-BBB8-72D4-184D-DEBB604E6E2B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92244" y="4714634"/>
            <a:ext cx="13002944" cy="1882718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E11B13"/>
              </a:gs>
              <a:gs pos="100000">
                <a:srgbClr val="E11B13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27" name="波形 26">
            <a:extLst>
              <a:ext uri="{FF2B5EF4-FFF2-40B4-BE49-F238E27FC236}">
                <a16:creationId xmlns:a16="http://schemas.microsoft.com/office/drawing/2014/main" id="{BA4ADD4D-4B04-5274-FCEC-6213919BE576}"/>
              </a:ext>
            </a:extLst>
          </p:cNvPr>
          <p:cNvSpPr/>
          <p:nvPr/>
        </p:nvSpPr>
        <p:spPr>
          <a:xfrm>
            <a:off x="3571029" y="2678256"/>
            <a:ext cx="5816270" cy="731027"/>
          </a:xfrm>
          <a:prstGeom prst="wave">
            <a:avLst>
              <a:gd name="adj1" fmla="val 10515"/>
              <a:gd name="adj2" fmla="val -2751"/>
            </a:avLst>
          </a:prstGeom>
          <a:noFill/>
          <a:ln w="12700">
            <a:solidFill>
              <a:srgbClr val="E11B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波形 25">
            <a:extLst>
              <a:ext uri="{FF2B5EF4-FFF2-40B4-BE49-F238E27FC236}">
                <a16:creationId xmlns:a16="http://schemas.microsoft.com/office/drawing/2014/main" id="{BCA3233B-DDA0-EE2E-7EC0-84216682E856}"/>
              </a:ext>
            </a:extLst>
          </p:cNvPr>
          <p:cNvSpPr/>
          <p:nvPr/>
        </p:nvSpPr>
        <p:spPr>
          <a:xfrm>
            <a:off x="3430622" y="2547932"/>
            <a:ext cx="5816270" cy="731027"/>
          </a:xfrm>
          <a:prstGeom prst="wave">
            <a:avLst>
              <a:gd name="adj1" fmla="val 10515"/>
              <a:gd name="adj2" fmla="val -2751"/>
            </a:avLst>
          </a:prstGeom>
          <a:blipFill>
            <a:blip r:embed="rId5"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图形 9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894D065-4C8E-A56C-3E02-1805C0C8F8A2}"/>
              </a:ext>
            </a:extLst>
          </p:cNvPr>
          <p:cNvSpPr/>
          <p:nvPr/>
        </p:nvSpPr>
        <p:spPr>
          <a:xfrm>
            <a:off x="584957" y="2424556"/>
            <a:ext cx="4502931" cy="4172796"/>
          </a:xfrm>
          <a:custGeom>
            <a:avLst/>
            <a:gdLst>
              <a:gd name="connsiteX0" fmla="*/ 4096225 w 7400579"/>
              <a:gd name="connsiteY0" fmla="*/ 6154114 h 6858000"/>
              <a:gd name="connsiteX1" fmla="*/ 4135330 w 7400579"/>
              <a:gd name="connsiteY1" fmla="*/ 6227436 h 6858000"/>
              <a:gd name="connsiteX2" fmla="*/ 4110890 w 7400579"/>
              <a:gd name="connsiteY2" fmla="*/ 6256764 h 6858000"/>
              <a:gd name="connsiteX3" fmla="*/ 4096225 w 7400579"/>
              <a:gd name="connsiteY3" fmla="*/ 6305645 h 6858000"/>
              <a:gd name="connsiteX4" fmla="*/ 4120666 w 7400579"/>
              <a:gd name="connsiteY4" fmla="*/ 6359414 h 6858000"/>
              <a:gd name="connsiteX5" fmla="*/ 4081561 w 7400579"/>
              <a:gd name="connsiteY5" fmla="*/ 6491393 h 6858000"/>
              <a:gd name="connsiteX6" fmla="*/ 4042456 w 7400579"/>
              <a:gd name="connsiteY6" fmla="*/ 6564714 h 6858000"/>
              <a:gd name="connsiteX7" fmla="*/ 4027792 w 7400579"/>
              <a:gd name="connsiteY7" fmla="*/ 6647812 h 6858000"/>
              <a:gd name="connsiteX8" fmla="*/ 3974023 w 7400579"/>
              <a:gd name="connsiteY8" fmla="*/ 6774903 h 6858000"/>
              <a:gd name="connsiteX9" fmla="*/ 3939806 w 7400579"/>
              <a:gd name="connsiteY9" fmla="*/ 6623372 h 6858000"/>
              <a:gd name="connsiteX10" fmla="*/ 3944694 w 7400579"/>
              <a:gd name="connsiteY10" fmla="*/ 6374079 h 6858000"/>
              <a:gd name="connsiteX11" fmla="*/ 3939806 w 7400579"/>
              <a:gd name="connsiteY11" fmla="*/ 6290981 h 6858000"/>
              <a:gd name="connsiteX12" fmla="*/ 3939806 w 7400579"/>
              <a:gd name="connsiteY12" fmla="*/ 6261652 h 6858000"/>
              <a:gd name="connsiteX13" fmla="*/ 4086449 w 7400579"/>
              <a:gd name="connsiteY13" fmla="*/ 6149226 h 6858000"/>
              <a:gd name="connsiteX14" fmla="*/ 4096225 w 7400579"/>
              <a:gd name="connsiteY14" fmla="*/ 6154114 h 6858000"/>
              <a:gd name="connsiteX15" fmla="*/ 2150763 w 7400579"/>
              <a:gd name="connsiteY15" fmla="*/ 4164659 h 6858000"/>
              <a:gd name="connsiteX16" fmla="*/ 2170315 w 7400579"/>
              <a:gd name="connsiteY16" fmla="*/ 4247756 h 6858000"/>
              <a:gd name="connsiteX17" fmla="*/ 2253413 w 7400579"/>
              <a:gd name="connsiteY17" fmla="*/ 4316190 h 6858000"/>
              <a:gd name="connsiteX18" fmla="*/ 2385392 w 7400579"/>
              <a:gd name="connsiteY18" fmla="*/ 4218428 h 6858000"/>
              <a:gd name="connsiteX19" fmla="*/ 2527146 w 7400579"/>
              <a:gd name="connsiteY19" fmla="*/ 4115778 h 6858000"/>
              <a:gd name="connsiteX20" fmla="*/ 2810656 w 7400579"/>
              <a:gd name="connsiteY20" fmla="*/ 4027792 h 6858000"/>
              <a:gd name="connsiteX21" fmla="*/ 2825320 w 7400579"/>
              <a:gd name="connsiteY21" fmla="*/ 4027792 h 6858000"/>
              <a:gd name="connsiteX22" fmla="*/ 2800880 w 7400579"/>
              <a:gd name="connsiteY22" fmla="*/ 4159771 h 6858000"/>
              <a:gd name="connsiteX23" fmla="*/ 2800880 w 7400579"/>
              <a:gd name="connsiteY23" fmla="*/ 4247756 h 6858000"/>
              <a:gd name="connsiteX24" fmla="*/ 2483153 w 7400579"/>
              <a:gd name="connsiteY24" fmla="*/ 4462833 h 6858000"/>
              <a:gd name="connsiteX25" fmla="*/ 2360951 w 7400579"/>
              <a:gd name="connsiteY25" fmla="*/ 4409064 h 6858000"/>
              <a:gd name="connsiteX26" fmla="*/ 2238749 w 7400579"/>
              <a:gd name="connsiteY26" fmla="*/ 4516602 h 6858000"/>
              <a:gd name="connsiteX27" fmla="*/ 2175203 w 7400579"/>
              <a:gd name="connsiteY27" fmla="*/ 4575259 h 6858000"/>
              <a:gd name="connsiteX28" fmla="*/ 2136099 w 7400579"/>
              <a:gd name="connsiteY28" fmla="*/ 4619252 h 6858000"/>
              <a:gd name="connsiteX29" fmla="*/ 2238749 w 7400579"/>
              <a:gd name="connsiteY29" fmla="*/ 4731678 h 6858000"/>
              <a:gd name="connsiteX30" fmla="*/ 2307182 w 7400579"/>
              <a:gd name="connsiteY30" fmla="*/ 4932090 h 6858000"/>
              <a:gd name="connsiteX31" fmla="*/ 2365839 w 7400579"/>
              <a:gd name="connsiteY31" fmla="*/ 5142278 h 6858000"/>
              <a:gd name="connsiteX32" fmla="*/ 2522258 w 7400579"/>
              <a:gd name="connsiteY32" fmla="*/ 5430676 h 6858000"/>
              <a:gd name="connsiteX33" fmla="*/ 2522258 w 7400579"/>
              <a:gd name="connsiteY33" fmla="*/ 5445340 h 6858000"/>
              <a:gd name="connsiteX34" fmla="*/ 2512482 w 7400579"/>
              <a:gd name="connsiteY34" fmla="*/ 5450228 h 6858000"/>
              <a:gd name="connsiteX35" fmla="*/ 2312070 w 7400579"/>
              <a:gd name="connsiteY35" fmla="*/ 5230264 h 6858000"/>
              <a:gd name="connsiteX36" fmla="*/ 2077441 w 7400579"/>
              <a:gd name="connsiteY36" fmla="*/ 4951642 h 6858000"/>
              <a:gd name="connsiteX37" fmla="*/ 2048113 w 7400579"/>
              <a:gd name="connsiteY37" fmla="*/ 5132502 h 6858000"/>
              <a:gd name="connsiteX38" fmla="*/ 2023672 w 7400579"/>
              <a:gd name="connsiteY38" fmla="*/ 5230264 h 6858000"/>
              <a:gd name="connsiteX39" fmla="*/ 2302294 w 7400579"/>
              <a:gd name="connsiteY39" fmla="*/ 5406235 h 6858000"/>
              <a:gd name="connsiteX40" fmla="*/ 2546699 w 7400579"/>
              <a:gd name="connsiteY40" fmla="*/ 5528438 h 6858000"/>
              <a:gd name="connsiteX41" fmla="*/ 2766663 w 7400579"/>
              <a:gd name="connsiteY41" fmla="*/ 5621312 h 6858000"/>
              <a:gd name="connsiteX42" fmla="*/ 3015956 w 7400579"/>
              <a:gd name="connsiteY42" fmla="*/ 5738626 h 6858000"/>
              <a:gd name="connsiteX43" fmla="*/ 2996404 w 7400579"/>
              <a:gd name="connsiteY43" fmla="*/ 5753290 h 6858000"/>
              <a:gd name="connsiteX44" fmla="*/ 2849761 w 7400579"/>
              <a:gd name="connsiteY44" fmla="*/ 5694633 h 6858000"/>
              <a:gd name="connsiteX45" fmla="*/ 2351175 w 7400579"/>
              <a:gd name="connsiteY45" fmla="*/ 5758178 h 6858000"/>
              <a:gd name="connsiteX46" fmla="*/ 2204532 w 7400579"/>
              <a:gd name="connsiteY46" fmla="*/ 5670193 h 6858000"/>
              <a:gd name="connsiteX47" fmla="*/ 2145875 w 7400579"/>
              <a:gd name="connsiteY47" fmla="*/ 5645752 h 6858000"/>
              <a:gd name="connsiteX48" fmla="*/ 1911246 w 7400579"/>
              <a:gd name="connsiteY48" fmla="*/ 5391571 h 6858000"/>
              <a:gd name="connsiteX49" fmla="*/ 1886806 w 7400579"/>
              <a:gd name="connsiteY49" fmla="*/ 5293809 h 6858000"/>
              <a:gd name="connsiteX50" fmla="*/ 1837925 w 7400579"/>
              <a:gd name="connsiteY50" fmla="*/ 5215600 h 6858000"/>
              <a:gd name="connsiteX51" fmla="*/ 1828148 w 7400579"/>
              <a:gd name="connsiteY51" fmla="*/ 5132502 h 6858000"/>
              <a:gd name="connsiteX52" fmla="*/ 1837925 w 7400579"/>
              <a:gd name="connsiteY52" fmla="*/ 5005412 h 6858000"/>
              <a:gd name="connsiteX53" fmla="*/ 1891694 w 7400579"/>
              <a:gd name="connsiteY53" fmla="*/ 4721902 h 6858000"/>
              <a:gd name="connsiteX54" fmla="*/ 1940575 w 7400579"/>
              <a:gd name="connsiteY54" fmla="*/ 4570371 h 6858000"/>
              <a:gd name="connsiteX55" fmla="*/ 1945463 w 7400579"/>
              <a:gd name="connsiteY55" fmla="*/ 4526378 h 6858000"/>
              <a:gd name="connsiteX56" fmla="*/ 1945463 w 7400579"/>
              <a:gd name="connsiteY56" fmla="*/ 4384623 h 6858000"/>
              <a:gd name="connsiteX57" fmla="*/ 1950351 w 7400579"/>
              <a:gd name="connsiteY57" fmla="*/ 4330854 h 6858000"/>
              <a:gd name="connsiteX58" fmla="*/ 1955239 w 7400579"/>
              <a:gd name="connsiteY58" fmla="*/ 4272197 h 6858000"/>
              <a:gd name="connsiteX59" fmla="*/ 2004120 w 7400579"/>
              <a:gd name="connsiteY59" fmla="*/ 4189099 h 6858000"/>
              <a:gd name="connsiteX60" fmla="*/ 1965015 w 7400579"/>
              <a:gd name="connsiteY60" fmla="*/ 4013128 h 6858000"/>
              <a:gd name="connsiteX61" fmla="*/ 2150763 w 7400579"/>
              <a:gd name="connsiteY61" fmla="*/ 4164659 h 6858000"/>
              <a:gd name="connsiteX62" fmla="*/ 5166719 w 7400579"/>
              <a:gd name="connsiteY62" fmla="*/ 3886037 h 6858000"/>
              <a:gd name="connsiteX63" fmla="*/ 5411124 w 7400579"/>
              <a:gd name="connsiteY63" fmla="*/ 3695401 h 6858000"/>
              <a:gd name="connsiteX64" fmla="*/ 5704410 w 7400579"/>
              <a:gd name="connsiteY64" fmla="*/ 3607416 h 6858000"/>
              <a:gd name="connsiteX65" fmla="*/ 5679969 w 7400579"/>
              <a:gd name="connsiteY65" fmla="*/ 3749170 h 6858000"/>
              <a:gd name="connsiteX66" fmla="*/ 5679969 w 7400579"/>
              <a:gd name="connsiteY66" fmla="*/ 3827380 h 6858000"/>
              <a:gd name="connsiteX67" fmla="*/ 5362243 w 7400579"/>
              <a:gd name="connsiteY67" fmla="*/ 4042456 h 6858000"/>
              <a:gd name="connsiteX68" fmla="*/ 5313362 w 7400579"/>
              <a:gd name="connsiteY68" fmla="*/ 4037568 h 6858000"/>
              <a:gd name="connsiteX69" fmla="*/ 5240040 w 7400579"/>
              <a:gd name="connsiteY69" fmla="*/ 3988687 h 6858000"/>
              <a:gd name="connsiteX70" fmla="*/ 5127614 w 7400579"/>
              <a:gd name="connsiteY70" fmla="*/ 4086449 h 6858000"/>
              <a:gd name="connsiteX71" fmla="*/ 5044516 w 7400579"/>
              <a:gd name="connsiteY71" fmla="*/ 4164659 h 6858000"/>
              <a:gd name="connsiteX72" fmla="*/ 5015188 w 7400579"/>
              <a:gd name="connsiteY72" fmla="*/ 4203764 h 6858000"/>
              <a:gd name="connsiteX73" fmla="*/ 5103174 w 7400579"/>
              <a:gd name="connsiteY73" fmla="*/ 4291749 h 6858000"/>
              <a:gd name="connsiteX74" fmla="*/ 5181383 w 7400579"/>
              <a:gd name="connsiteY74" fmla="*/ 4482385 h 6858000"/>
              <a:gd name="connsiteX75" fmla="*/ 5318250 w 7400579"/>
              <a:gd name="connsiteY75" fmla="*/ 4927202 h 6858000"/>
              <a:gd name="connsiteX76" fmla="*/ 5401348 w 7400579"/>
              <a:gd name="connsiteY76" fmla="*/ 5024964 h 6858000"/>
              <a:gd name="connsiteX77" fmla="*/ 5391571 w 7400579"/>
              <a:gd name="connsiteY77" fmla="*/ 5029852 h 6858000"/>
              <a:gd name="connsiteX78" fmla="*/ 5269369 w 7400579"/>
              <a:gd name="connsiteY78" fmla="*/ 4888097 h 6858000"/>
              <a:gd name="connsiteX79" fmla="*/ 5181383 w 7400579"/>
              <a:gd name="connsiteY79" fmla="*/ 4800111 h 6858000"/>
              <a:gd name="connsiteX80" fmla="*/ 4951643 w 7400579"/>
              <a:gd name="connsiteY80" fmla="*/ 4536154 h 6858000"/>
              <a:gd name="connsiteX81" fmla="*/ 4932090 w 7400579"/>
              <a:gd name="connsiteY81" fmla="*/ 4555707 h 6858000"/>
              <a:gd name="connsiteX82" fmla="*/ 4922314 w 7400579"/>
              <a:gd name="connsiteY82" fmla="*/ 4726790 h 6858000"/>
              <a:gd name="connsiteX83" fmla="*/ 4902762 w 7400579"/>
              <a:gd name="connsiteY83" fmla="*/ 4814776 h 6858000"/>
              <a:gd name="connsiteX84" fmla="*/ 5176495 w 7400579"/>
              <a:gd name="connsiteY84" fmla="*/ 4985859 h 6858000"/>
              <a:gd name="connsiteX85" fmla="*/ 5430676 w 7400579"/>
              <a:gd name="connsiteY85" fmla="*/ 5112950 h 6858000"/>
              <a:gd name="connsiteX86" fmla="*/ 5650640 w 7400579"/>
              <a:gd name="connsiteY86" fmla="*/ 5205823 h 6858000"/>
              <a:gd name="connsiteX87" fmla="*/ 5895045 w 7400579"/>
              <a:gd name="connsiteY87" fmla="*/ 5328026 h 6858000"/>
              <a:gd name="connsiteX88" fmla="*/ 5880381 w 7400579"/>
              <a:gd name="connsiteY88" fmla="*/ 5332914 h 6858000"/>
              <a:gd name="connsiteX89" fmla="*/ 5807060 w 7400579"/>
              <a:gd name="connsiteY89" fmla="*/ 5293809 h 6858000"/>
              <a:gd name="connsiteX90" fmla="*/ 5733738 w 7400579"/>
              <a:gd name="connsiteY90" fmla="*/ 5274257 h 6858000"/>
              <a:gd name="connsiteX91" fmla="*/ 5230264 w 7400579"/>
              <a:gd name="connsiteY91" fmla="*/ 5337802 h 6858000"/>
              <a:gd name="connsiteX92" fmla="*/ 5073845 w 7400579"/>
              <a:gd name="connsiteY92" fmla="*/ 5244928 h 6858000"/>
              <a:gd name="connsiteX93" fmla="*/ 4971195 w 7400579"/>
              <a:gd name="connsiteY93" fmla="*/ 5191159 h 6858000"/>
              <a:gd name="connsiteX94" fmla="*/ 4805000 w 7400579"/>
              <a:gd name="connsiteY94" fmla="*/ 5000523 h 6858000"/>
              <a:gd name="connsiteX95" fmla="*/ 4765895 w 7400579"/>
              <a:gd name="connsiteY95" fmla="*/ 4873433 h 6858000"/>
              <a:gd name="connsiteX96" fmla="*/ 4712126 w 7400579"/>
              <a:gd name="connsiteY96" fmla="*/ 4775671 h 6858000"/>
              <a:gd name="connsiteX97" fmla="*/ 4712126 w 7400579"/>
              <a:gd name="connsiteY97" fmla="*/ 4638804 h 6858000"/>
              <a:gd name="connsiteX98" fmla="*/ 4765895 w 7400579"/>
              <a:gd name="connsiteY98" fmla="*/ 4345518 h 6858000"/>
              <a:gd name="connsiteX99" fmla="*/ 4819664 w 7400579"/>
              <a:gd name="connsiteY99" fmla="*/ 4159771 h 6858000"/>
              <a:gd name="connsiteX100" fmla="*/ 4824552 w 7400579"/>
              <a:gd name="connsiteY100" fmla="*/ 4120666 h 6858000"/>
              <a:gd name="connsiteX101" fmla="*/ 4824552 w 7400579"/>
              <a:gd name="connsiteY101" fmla="*/ 3978911 h 6858000"/>
              <a:gd name="connsiteX102" fmla="*/ 4829440 w 7400579"/>
              <a:gd name="connsiteY102" fmla="*/ 3934918 h 6858000"/>
              <a:gd name="connsiteX103" fmla="*/ 4834328 w 7400579"/>
              <a:gd name="connsiteY103" fmla="*/ 3866485 h 6858000"/>
              <a:gd name="connsiteX104" fmla="*/ 4834328 w 7400579"/>
              <a:gd name="connsiteY104" fmla="*/ 3846932 h 6858000"/>
              <a:gd name="connsiteX105" fmla="*/ 4844104 w 7400579"/>
              <a:gd name="connsiteY105" fmla="*/ 3812716 h 6858000"/>
              <a:gd name="connsiteX106" fmla="*/ 4883209 w 7400579"/>
              <a:gd name="connsiteY106" fmla="*/ 3768723 h 6858000"/>
              <a:gd name="connsiteX107" fmla="*/ 4848993 w 7400579"/>
              <a:gd name="connsiteY107" fmla="*/ 3592751 h 6858000"/>
              <a:gd name="connsiteX108" fmla="*/ 5029852 w 7400579"/>
              <a:gd name="connsiteY108" fmla="*/ 3749170 h 6858000"/>
              <a:gd name="connsiteX109" fmla="*/ 5132502 w 7400579"/>
              <a:gd name="connsiteY109" fmla="*/ 3895813 h 6858000"/>
              <a:gd name="connsiteX110" fmla="*/ 5166719 w 7400579"/>
              <a:gd name="connsiteY110" fmla="*/ 3886037 h 6858000"/>
              <a:gd name="connsiteX111" fmla="*/ 3113718 w 7400579"/>
              <a:gd name="connsiteY111" fmla="*/ 3568311 h 6858000"/>
              <a:gd name="connsiteX112" fmla="*/ 3343459 w 7400579"/>
              <a:gd name="connsiteY112" fmla="*/ 3827380 h 6858000"/>
              <a:gd name="connsiteX113" fmla="*/ 3343459 w 7400579"/>
              <a:gd name="connsiteY113" fmla="*/ 3983799 h 6858000"/>
              <a:gd name="connsiteX114" fmla="*/ 3323906 w 7400579"/>
              <a:gd name="connsiteY114" fmla="*/ 4154883 h 6858000"/>
              <a:gd name="connsiteX115" fmla="*/ 3367899 w 7400579"/>
              <a:gd name="connsiteY115" fmla="*/ 4316190 h 6858000"/>
              <a:gd name="connsiteX116" fmla="*/ 3348347 w 7400579"/>
              <a:gd name="connsiteY116" fmla="*/ 4321078 h 6858000"/>
              <a:gd name="connsiteX117" fmla="*/ 2962187 w 7400579"/>
              <a:gd name="connsiteY117" fmla="*/ 4228204 h 6858000"/>
              <a:gd name="connsiteX118" fmla="*/ 2947523 w 7400579"/>
              <a:gd name="connsiteY118" fmla="*/ 4198876 h 6858000"/>
              <a:gd name="connsiteX119" fmla="*/ 2947523 w 7400579"/>
              <a:gd name="connsiteY119" fmla="*/ 4164659 h 6858000"/>
              <a:gd name="connsiteX120" fmla="*/ 2927970 w 7400579"/>
              <a:gd name="connsiteY120" fmla="*/ 4081561 h 6858000"/>
              <a:gd name="connsiteX121" fmla="*/ 2898642 w 7400579"/>
              <a:gd name="connsiteY121" fmla="*/ 4037568 h 6858000"/>
              <a:gd name="connsiteX122" fmla="*/ 2844873 w 7400579"/>
              <a:gd name="connsiteY122" fmla="*/ 3949582 h 6858000"/>
              <a:gd name="connsiteX123" fmla="*/ 2781327 w 7400579"/>
              <a:gd name="connsiteY123" fmla="*/ 3964247 h 6858000"/>
              <a:gd name="connsiteX124" fmla="*/ 2717782 w 7400579"/>
              <a:gd name="connsiteY124" fmla="*/ 3959359 h 6858000"/>
              <a:gd name="connsiteX125" fmla="*/ 2717782 w 7400579"/>
              <a:gd name="connsiteY125" fmla="*/ 3812716 h 6858000"/>
              <a:gd name="connsiteX126" fmla="*/ 2761775 w 7400579"/>
              <a:gd name="connsiteY126" fmla="*/ 3656297 h 6858000"/>
              <a:gd name="connsiteX127" fmla="*/ 2859537 w 7400579"/>
              <a:gd name="connsiteY127" fmla="*/ 3534094 h 6858000"/>
              <a:gd name="connsiteX128" fmla="*/ 2981739 w 7400579"/>
              <a:gd name="connsiteY128" fmla="*/ 3397227 h 6858000"/>
              <a:gd name="connsiteX129" fmla="*/ 3113718 w 7400579"/>
              <a:gd name="connsiteY129" fmla="*/ 3568311 h 6858000"/>
              <a:gd name="connsiteX130" fmla="*/ 4790335 w 7400579"/>
              <a:gd name="connsiteY130" fmla="*/ 58657 h 6858000"/>
              <a:gd name="connsiteX131" fmla="*/ 4761007 w 7400579"/>
              <a:gd name="connsiteY131" fmla="*/ 127091 h 6858000"/>
              <a:gd name="connsiteX132" fmla="*/ 4790335 w 7400579"/>
              <a:gd name="connsiteY132" fmla="*/ 171083 h 6858000"/>
              <a:gd name="connsiteX133" fmla="*/ 4614364 w 7400579"/>
              <a:gd name="connsiteY133" fmla="*/ 454593 h 6858000"/>
              <a:gd name="connsiteX134" fmla="*/ 4487273 w 7400579"/>
              <a:gd name="connsiteY134" fmla="*/ 718550 h 6858000"/>
              <a:gd name="connsiteX135" fmla="*/ 4497050 w 7400579"/>
              <a:gd name="connsiteY135" fmla="*/ 728326 h 6858000"/>
              <a:gd name="connsiteX136" fmla="*/ 4599700 w 7400579"/>
              <a:gd name="connsiteY136" fmla="*/ 655005 h 6858000"/>
              <a:gd name="connsiteX137" fmla="*/ 4677909 w 7400579"/>
              <a:gd name="connsiteY137" fmla="*/ 718550 h 6858000"/>
              <a:gd name="connsiteX138" fmla="*/ 4531266 w 7400579"/>
              <a:gd name="connsiteY138" fmla="*/ 928738 h 6858000"/>
              <a:gd name="connsiteX139" fmla="*/ 4467721 w 7400579"/>
              <a:gd name="connsiteY139" fmla="*/ 1050941 h 6858000"/>
              <a:gd name="connsiteX140" fmla="*/ 4394400 w 7400579"/>
              <a:gd name="connsiteY140" fmla="*/ 1143815 h 6858000"/>
              <a:gd name="connsiteX141" fmla="*/ 4228204 w 7400579"/>
              <a:gd name="connsiteY141" fmla="*/ 1270905 h 6858000"/>
              <a:gd name="connsiteX142" fmla="*/ 4149995 w 7400579"/>
              <a:gd name="connsiteY142" fmla="*/ 1280681 h 6858000"/>
              <a:gd name="connsiteX143" fmla="*/ 3846933 w 7400579"/>
              <a:gd name="connsiteY143" fmla="*/ 1603296 h 6858000"/>
              <a:gd name="connsiteX144" fmla="*/ 3636744 w 7400579"/>
              <a:gd name="connsiteY144" fmla="*/ 1969903 h 6858000"/>
              <a:gd name="connsiteX145" fmla="*/ 3563423 w 7400579"/>
              <a:gd name="connsiteY145" fmla="*/ 2155651 h 6858000"/>
              <a:gd name="connsiteX146" fmla="*/ 3333682 w 7400579"/>
              <a:gd name="connsiteY146" fmla="*/ 2771551 h 6858000"/>
              <a:gd name="connsiteX147" fmla="*/ 3553647 w 7400579"/>
              <a:gd name="connsiteY147" fmla="*/ 3099054 h 6858000"/>
              <a:gd name="connsiteX148" fmla="*/ 3690513 w 7400579"/>
              <a:gd name="connsiteY148" fmla="*/ 3275025 h 6858000"/>
              <a:gd name="connsiteX149" fmla="*/ 3812716 w 7400579"/>
              <a:gd name="connsiteY149" fmla="*/ 3372787 h 6858000"/>
              <a:gd name="connsiteX150" fmla="*/ 3856709 w 7400579"/>
              <a:gd name="connsiteY150" fmla="*/ 3382563 h 6858000"/>
              <a:gd name="connsiteX151" fmla="*/ 3944694 w 7400579"/>
              <a:gd name="connsiteY151" fmla="*/ 3450997 h 6858000"/>
              <a:gd name="connsiteX152" fmla="*/ 4018016 w 7400579"/>
              <a:gd name="connsiteY152" fmla="*/ 3470549 h 6858000"/>
              <a:gd name="connsiteX153" fmla="*/ 4091337 w 7400579"/>
              <a:gd name="connsiteY153" fmla="*/ 3558535 h 6858000"/>
              <a:gd name="connsiteX154" fmla="*/ 4164659 w 7400579"/>
              <a:gd name="connsiteY154" fmla="*/ 3641632 h 6858000"/>
              <a:gd name="connsiteX155" fmla="*/ 4193987 w 7400579"/>
              <a:gd name="connsiteY155" fmla="*/ 3631856 h 6858000"/>
              <a:gd name="connsiteX156" fmla="*/ 4228204 w 7400579"/>
              <a:gd name="connsiteY156" fmla="*/ 3651409 h 6858000"/>
              <a:gd name="connsiteX157" fmla="*/ 4237980 w 7400579"/>
              <a:gd name="connsiteY157" fmla="*/ 3690513 h 6858000"/>
              <a:gd name="connsiteX158" fmla="*/ 4335742 w 7400579"/>
              <a:gd name="connsiteY158" fmla="*/ 3705178 h 6858000"/>
              <a:gd name="connsiteX159" fmla="*/ 4433504 w 7400579"/>
              <a:gd name="connsiteY159" fmla="*/ 3744282 h 6858000"/>
              <a:gd name="connsiteX160" fmla="*/ 4457945 w 7400579"/>
              <a:gd name="connsiteY160" fmla="*/ 3744282 h 6858000"/>
              <a:gd name="connsiteX161" fmla="*/ 4497050 w 7400579"/>
              <a:gd name="connsiteY161" fmla="*/ 3763835 h 6858000"/>
              <a:gd name="connsiteX162" fmla="*/ 4501938 w 7400579"/>
              <a:gd name="connsiteY162" fmla="*/ 3773611 h 6858000"/>
              <a:gd name="connsiteX163" fmla="*/ 4487273 w 7400579"/>
              <a:gd name="connsiteY163" fmla="*/ 3807828 h 6858000"/>
              <a:gd name="connsiteX164" fmla="*/ 4511714 w 7400579"/>
              <a:gd name="connsiteY164" fmla="*/ 3827380 h 6858000"/>
              <a:gd name="connsiteX165" fmla="*/ 4589923 w 7400579"/>
              <a:gd name="connsiteY165" fmla="*/ 3788275 h 6858000"/>
              <a:gd name="connsiteX166" fmla="*/ 4638804 w 7400579"/>
              <a:gd name="connsiteY166" fmla="*/ 3700290 h 6858000"/>
              <a:gd name="connsiteX167" fmla="*/ 4746343 w 7400579"/>
              <a:gd name="connsiteY167" fmla="*/ 3538982 h 6858000"/>
              <a:gd name="connsiteX168" fmla="*/ 4809888 w 7400579"/>
              <a:gd name="connsiteY168" fmla="*/ 3494989 h 6858000"/>
              <a:gd name="connsiteX169" fmla="*/ 4746343 w 7400579"/>
              <a:gd name="connsiteY169" fmla="*/ 3328794 h 6858000"/>
              <a:gd name="connsiteX170" fmla="*/ 4629028 w 7400579"/>
              <a:gd name="connsiteY170" fmla="*/ 3245696 h 6858000"/>
              <a:gd name="connsiteX171" fmla="*/ 4394400 w 7400579"/>
              <a:gd name="connsiteY171" fmla="*/ 2737334 h 6858000"/>
              <a:gd name="connsiteX172" fmla="*/ 4379735 w 7400579"/>
              <a:gd name="connsiteY172" fmla="*/ 2698230 h 6858000"/>
              <a:gd name="connsiteX173" fmla="*/ 4340630 w 7400579"/>
              <a:gd name="connsiteY173" fmla="*/ 2370727 h 6858000"/>
              <a:gd name="connsiteX174" fmla="*/ 4360183 w 7400579"/>
              <a:gd name="connsiteY174" fmla="*/ 2243637 h 6858000"/>
              <a:gd name="connsiteX175" fmla="*/ 5083621 w 7400579"/>
              <a:gd name="connsiteY175" fmla="*/ 1676617 h 6858000"/>
              <a:gd name="connsiteX176" fmla="*/ 5455117 w 7400579"/>
              <a:gd name="connsiteY176" fmla="*/ 1774379 h 6858000"/>
              <a:gd name="connsiteX177" fmla="*/ 5533326 w 7400579"/>
              <a:gd name="connsiteY177" fmla="*/ 1813484 h 6858000"/>
              <a:gd name="connsiteX178" fmla="*/ 5855941 w 7400579"/>
              <a:gd name="connsiteY178" fmla="*/ 2048113 h 6858000"/>
              <a:gd name="connsiteX179" fmla="*/ 5885269 w 7400579"/>
              <a:gd name="connsiteY179" fmla="*/ 2155651 h 6858000"/>
              <a:gd name="connsiteX180" fmla="*/ 5885269 w 7400579"/>
              <a:gd name="connsiteY180" fmla="*/ 2272965 h 6858000"/>
              <a:gd name="connsiteX181" fmla="*/ 5895045 w 7400579"/>
              <a:gd name="connsiteY181" fmla="*/ 2307182 h 6858000"/>
              <a:gd name="connsiteX182" fmla="*/ 5880381 w 7400579"/>
              <a:gd name="connsiteY182" fmla="*/ 2375615 h 6858000"/>
              <a:gd name="connsiteX183" fmla="*/ 5895045 w 7400579"/>
              <a:gd name="connsiteY183" fmla="*/ 2419608 h 6858000"/>
              <a:gd name="connsiteX184" fmla="*/ 5885269 w 7400579"/>
              <a:gd name="connsiteY184" fmla="*/ 2483153 h 6858000"/>
              <a:gd name="connsiteX185" fmla="*/ 5914598 w 7400579"/>
              <a:gd name="connsiteY185" fmla="*/ 2634684 h 6858000"/>
              <a:gd name="connsiteX186" fmla="*/ 5973255 w 7400579"/>
              <a:gd name="connsiteY186" fmla="*/ 2791103 h 6858000"/>
              <a:gd name="connsiteX187" fmla="*/ 6036800 w 7400579"/>
              <a:gd name="connsiteY187" fmla="*/ 3182151 h 6858000"/>
              <a:gd name="connsiteX188" fmla="*/ 6027024 w 7400579"/>
              <a:gd name="connsiteY188" fmla="*/ 3651409 h 6858000"/>
              <a:gd name="connsiteX189" fmla="*/ 6031912 w 7400579"/>
              <a:gd name="connsiteY189" fmla="*/ 3695401 h 6858000"/>
              <a:gd name="connsiteX190" fmla="*/ 6246988 w 7400579"/>
              <a:gd name="connsiteY190" fmla="*/ 3773611 h 6858000"/>
              <a:gd name="connsiteX191" fmla="*/ 6491393 w 7400579"/>
              <a:gd name="connsiteY191" fmla="*/ 3798051 h 6858000"/>
              <a:gd name="connsiteX192" fmla="*/ 6545162 w 7400579"/>
              <a:gd name="connsiteY192" fmla="*/ 3832268 h 6858000"/>
              <a:gd name="connsiteX193" fmla="*/ 6809120 w 7400579"/>
              <a:gd name="connsiteY193" fmla="*/ 3978911 h 6858000"/>
              <a:gd name="connsiteX194" fmla="*/ 6853112 w 7400579"/>
              <a:gd name="connsiteY194" fmla="*/ 4032680 h 6858000"/>
              <a:gd name="connsiteX195" fmla="*/ 6945986 w 7400579"/>
              <a:gd name="connsiteY195" fmla="*/ 4198876 h 6858000"/>
              <a:gd name="connsiteX196" fmla="*/ 7077965 w 7400579"/>
              <a:gd name="connsiteY196" fmla="*/ 4472609 h 6858000"/>
              <a:gd name="connsiteX197" fmla="*/ 7356586 w 7400579"/>
              <a:gd name="connsiteY197" fmla="*/ 5298697 h 6858000"/>
              <a:gd name="connsiteX198" fmla="*/ 7356586 w 7400579"/>
              <a:gd name="connsiteY198" fmla="*/ 5406235 h 6858000"/>
              <a:gd name="connsiteX199" fmla="*/ 7400579 w 7400579"/>
              <a:gd name="connsiteY199" fmla="*/ 5464893 h 6858000"/>
              <a:gd name="connsiteX200" fmla="*/ 7400579 w 7400579"/>
              <a:gd name="connsiteY200" fmla="*/ 5538214 h 6858000"/>
              <a:gd name="connsiteX201" fmla="*/ 6994867 w 7400579"/>
              <a:gd name="connsiteY201" fmla="*/ 5816836 h 6858000"/>
              <a:gd name="connsiteX202" fmla="*/ 6926434 w 7400579"/>
              <a:gd name="connsiteY202" fmla="*/ 5943926 h 6858000"/>
              <a:gd name="connsiteX203" fmla="*/ 6921546 w 7400579"/>
              <a:gd name="connsiteY203" fmla="*/ 6266541 h 6858000"/>
              <a:gd name="connsiteX204" fmla="*/ 6975315 w 7400579"/>
              <a:gd name="connsiteY204" fmla="*/ 6833560 h 6858000"/>
              <a:gd name="connsiteX205" fmla="*/ 6970427 w 7400579"/>
              <a:gd name="connsiteY205" fmla="*/ 6858000 h 6858000"/>
              <a:gd name="connsiteX206" fmla="*/ 6403407 w 7400579"/>
              <a:gd name="connsiteY206" fmla="*/ 6858000 h 6858000"/>
              <a:gd name="connsiteX207" fmla="*/ 6339862 w 7400579"/>
              <a:gd name="connsiteY207" fmla="*/ 6403407 h 6858000"/>
              <a:gd name="connsiteX208" fmla="*/ 6339862 w 7400579"/>
              <a:gd name="connsiteY208" fmla="*/ 6227436 h 6858000"/>
              <a:gd name="connsiteX209" fmla="*/ 6330086 w 7400579"/>
              <a:gd name="connsiteY209" fmla="*/ 6217660 h 6858000"/>
              <a:gd name="connsiteX210" fmla="*/ 6266541 w 7400579"/>
              <a:gd name="connsiteY210" fmla="*/ 6334974 h 6858000"/>
              <a:gd name="connsiteX211" fmla="*/ 6168779 w 7400579"/>
              <a:gd name="connsiteY211" fmla="*/ 6442512 h 6858000"/>
              <a:gd name="connsiteX212" fmla="*/ 6188331 w 7400579"/>
              <a:gd name="connsiteY212" fmla="*/ 6496281 h 6858000"/>
              <a:gd name="connsiteX213" fmla="*/ 6193219 w 7400579"/>
              <a:gd name="connsiteY213" fmla="*/ 6584267 h 6858000"/>
              <a:gd name="connsiteX214" fmla="*/ 6242100 w 7400579"/>
              <a:gd name="connsiteY214" fmla="*/ 6726022 h 6858000"/>
              <a:gd name="connsiteX215" fmla="*/ 6232324 w 7400579"/>
              <a:gd name="connsiteY215" fmla="*/ 6745574 h 6858000"/>
              <a:gd name="connsiteX216" fmla="*/ 6334974 w 7400579"/>
              <a:gd name="connsiteY216" fmla="*/ 6838448 h 6858000"/>
              <a:gd name="connsiteX217" fmla="*/ 6334974 w 7400579"/>
              <a:gd name="connsiteY217" fmla="*/ 6858000 h 6858000"/>
              <a:gd name="connsiteX218" fmla="*/ 1187808 w 7400579"/>
              <a:gd name="connsiteY218" fmla="*/ 6858000 h 6858000"/>
              <a:gd name="connsiteX219" fmla="*/ 1134039 w 7400579"/>
              <a:gd name="connsiteY219" fmla="*/ 6447400 h 6858000"/>
              <a:gd name="connsiteX220" fmla="*/ 1134039 w 7400579"/>
              <a:gd name="connsiteY220" fmla="*/ 6183443 h 6858000"/>
              <a:gd name="connsiteX221" fmla="*/ 1104710 w 7400579"/>
              <a:gd name="connsiteY221" fmla="*/ 5904821 h 6858000"/>
              <a:gd name="connsiteX222" fmla="*/ 1065605 w 7400579"/>
              <a:gd name="connsiteY222" fmla="*/ 5699521 h 6858000"/>
              <a:gd name="connsiteX223" fmla="*/ 1055829 w 7400579"/>
              <a:gd name="connsiteY223" fmla="*/ 5572431 h 6858000"/>
              <a:gd name="connsiteX224" fmla="*/ 1065605 w 7400579"/>
              <a:gd name="connsiteY224" fmla="*/ 5166719 h 6858000"/>
              <a:gd name="connsiteX225" fmla="*/ 1041165 w 7400579"/>
              <a:gd name="connsiteY225" fmla="*/ 5088509 h 6858000"/>
              <a:gd name="connsiteX226" fmla="*/ 777207 w 7400579"/>
              <a:gd name="connsiteY226" fmla="*/ 4819664 h 6858000"/>
              <a:gd name="connsiteX227" fmla="*/ 454593 w 7400579"/>
              <a:gd name="connsiteY227" fmla="*/ 4472609 h 6858000"/>
              <a:gd name="connsiteX228" fmla="*/ 361719 w 7400579"/>
              <a:gd name="connsiteY228" fmla="*/ 4193987 h 6858000"/>
              <a:gd name="connsiteX229" fmla="*/ 366607 w 7400579"/>
              <a:gd name="connsiteY229" fmla="*/ 4125554 h 6858000"/>
              <a:gd name="connsiteX230" fmla="*/ 444817 w 7400579"/>
              <a:gd name="connsiteY230" fmla="*/ 3886037 h 6858000"/>
              <a:gd name="connsiteX231" fmla="*/ 97762 w 7400579"/>
              <a:gd name="connsiteY231" fmla="*/ 3275025 h 6858000"/>
              <a:gd name="connsiteX232" fmla="*/ 0 w 7400579"/>
              <a:gd name="connsiteY232" fmla="*/ 2927970 h 6858000"/>
              <a:gd name="connsiteX233" fmla="*/ 474145 w 7400579"/>
              <a:gd name="connsiteY233" fmla="*/ 2346287 h 6858000"/>
              <a:gd name="connsiteX234" fmla="*/ 772319 w 7400579"/>
              <a:gd name="connsiteY234" fmla="*/ 2062777 h 6858000"/>
              <a:gd name="connsiteX235" fmla="*/ 987396 w 7400579"/>
              <a:gd name="connsiteY235" fmla="*/ 1891694 h 6858000"/>
              <a:gd name="connsiteX236" fmla="*/ 1241577 w 7400579"/>
              <a:gd name="connsiteY236" fmla="*/ 1676617 h 6858000"/>
              <a:gd name="connsiteX237" fmla="*/ 1319786 w 7400579"/>
              <a:gd name="connsiteY237" fmla="*/ 1632624 h 6858000"/>
              <a:gd name="connsiteX238" fmla="*/ 1466429 w 7400579"/>
              <a:gd name="connsiteY238" fmla="*/ 1520198 h 6858000"/>
              <a:gd name="connsiteX239" fmla="*/ 1710834 w 7400579"/>
              <a:gd name="connsiteY239" fmla="*/ 1285570 h 6858000"/>
              <a:gd name="connsiteX240" fmla="*/ 1896582 w 7400579"/>
              <a:gd name="connsiteY240" fmla="*/ 1182920 h 6858000"/>
              <a:gd name="connsiteX241" fmla="*/ 1935687 w 7400579"/>
              <a:gd name="connsiteY241" fmla="*/ 1148703 h 6858000"/>
              <a:gd name="connsiteX242" fmla="*/ 2053001 w 7400579"/>
              <a:gd name="connsiteY242" fmla="*/ 1094934 h 6858000"/>
              <a:gd name="connsiteX243" fmla="*/ 2092106 w 7400579"/>
              <a:gd name="connsiteY243" fmla="*/ 1153591 h 6858000"/>
              <a:gd name="connsiteX244" fmla="*/ 2170315 w 7400579"/>
              <a:gd name="connsiteY244" fmla="*/ 1094934 h 6858000"/>
              <a:gd name="connsiteX245" fmla="*/ 2214308 w 7400579"/>
              <a:gd name="connsiteY245" fmla="*/ 1134039 h 6858000"/>
              <a:gd name="connsiteX246" fmla="*/ 2199644 w 7400579"/>
              <a:gd name="connsiteY246" fmla="*/ 1168255 h 6858000"/>
              <a:gd name="connsiteX247" fmla="*/ 2209420 w 7400579"/>
              <a:gd name="connsiteY247" fmla="*/ 1178031 h 6858000"/>
              <a:gd name="connsiteX248" fmla="*/ 2268077 w 7400579"/>
              <a:gd name="connsiteY248" fmla="*/ 1134039 h 6858000"/>
              <a:gd name="connsiteX249" fmla="*/ 2307182 w 7400579"/>
              <a:gd name="connsiteY249" fmla="*/ 1182920 h 6858000"/>
              <a:gd name="connsiteX250" fmla="*/ 2253413 w 7400579"/>
              <a:gd name="connsiteY250" fmla="*/ 1275793 h 6858000"/>
              <a:gd name="connsiteX251" fmla="*/ 2292518 w 7400579"/>
              <a:gd name="connsiteY251" fmla="*/ 1324674 h 6858000"/>
              <a:gd name="connsiteX252" fmla="*/ 2033448 w 7400579"/>
              <a:gd name="connsiteY252" fmla="*/ 1642401 h 6858000"/>
              <a:gd name="connsiteX253" fmla="*/ 2043225 w 7400579"/>
              <a:gd name="connsiteY253" fmla="*/ 1657065 h 6858000"/>
              <a:gd name="connsiteX254" fmla="*/ 2092106 w 7400579"/>
              <a:gd name="connsiteY254" fmla="*/ 1647289 h 6858000"/>
              <a:gd name="connsiteX255" fmla="*/ 2170315 w 7400579"/>
              <a:gd name="connsiteY255" fmla="*/ 1705946 h 6858000"/>
              <a:gd name="connsiteX256" fmla="*/ 2033448 w 7400579"/>
              <a:gd name="connsiteY256" fmla="*/ 1813484 h 6858000"/>
              <a:gd name="connsiteX257" fmla="*/ 1925910 w 7400579"/>
              <a:gd name="connsiteY257" fmla="*/ 1896582 h 6858000"/>
              <a:gd name="connsiteX258" fmla="*/ 1725498 w 7400579"/>
              <a:gd name="connsiteY258" fmla="*/ 1945463 h 6858000"/>
              <a:gd name="connsiteX259" fmla="*/ 1617960 w 7400579"/>
              <a:gd name="connsiteY259" fmla="*/ 1930798 h 6858000"/>
              <a:gd name="connsiteX260" fmla="*/ 1363779 w 7400579"/>
              <a:gd name="connsiteY260" fmla="*/ 2126322 h 6858000"/>
              <a:gd name="connsiteX261" fmla="*/ 987396 w 7400579"/>
              <a:gd name="connsiteY261" fmla="*/ 2561363 h 6858000"/>
              <a:gd name="connsiteX262" fmla="*/ 674557 w 7400579"/>
              <a:gd name="connsiteY262" fmla="*/ 2986627 h 6858000"/>
              <a:gd name="connsiteX263" fmla="*/ 659893 w 7400579"/>
              <a:gd name="connsiteY263" fmla="*/ 3045285 h 6858000"/>
              <a:gd name="connsiteX264" fmla="*/ 811424 w 7400579"/>
              <a:gd name="connsiteY264" fmla="*/ 3328794 h 6858000"/>
              <a:gd name="connsiteX265" fmla="*/ 918962 w 7400579"/>
              <a:gd name="connsiteY265" fmla="*/ 3490101 h 6858000"/>
              <a:gd name="connsiteX266" fmla="*/ 1085158 w 7400579"/>
              <a:gd name="connsiteY266" fmla="*/ 3651409 h 6858000"/>
              <a:gd name="connsiteX267" fmla="*/ 1104710 w 7400579"/>
              <a:gd name="connsiteY267" fmla="*/ 3700290 h 6858000"/>
              <a:gd name="connsiteX268" fmla="*/ 1158479 w 7400579"/>
              <a:gd name="connsiteY268" fmla="*/ 3768723 h 6858000"/>
              <a:gd name="connsiteX269" fmla="*/ 1197584 w 7400579"/>
              <a:gd name="connsiteY269" fmla="*/ 3807828 h 6858000"/>
              <a:gd name="connsiteX270" fmla="*/ 1422436 w 7400579"/>
              <a:gd name="connsiteY270" fmla="*/ 3934918 h 6858000"/>
              <a:gd name="connsiteX271" fmla="*/ 1510422 w 7400579"/>
              <a:gd name="connsiteY271" fmla="*/ 3925142 h 6858000"/>
              <a:gd name="connsiteX272" fmla="*/ 1608184 w 7400579"/>
              <a:gd name="connsiteY272" fmla="*/ 3988687 h 6858000"/>
              <a:gd name="connsiteX273" fmla="*/ 1715722 w 7400579"/>
              <a:gd name="connsiteY273" fmla="*/ 4057121 h 6858000"/>
              <a:gd name="connsiteX274" fmla="*/ 1715722 w 7400579"/>
              <a:gd name="connsiteY274" fmla="*/ 4081561 h 6858000"/>
              <a:gd name="connsiteX275" fmla="*/ 1769491 w 7400579"/>
              <a:gd name="connsiteY275" fmla="*/ 4125554 h 6858000"/>
              <a:gd name="connsiteX276" fmla="*/ 1798820 w 7400579"/>
              <a:gd name="connsiteY276" fmla="*/ 4096225 h 6858000"/>
              <a:gd name="connsiteX277" fmla="*/ 1847701 w 7400579"/>
              <a:gd name="connsiteY277" fmla="*/ 4047344 h 6858000"/>
              <a:gd name="connsiteX278" fmla="*/ 1925910 w 7400579"/>
              <a:gd name="connsiteY278" fmla="*/ 3910478 h 6858000"/>
              <a:gd name="connsiteX279" fmla="*/ 1886806 w 7400579"/>
              <a:gd name="connsiteY279" fmla="*/ 3768723 h 6858000"/>
              <a:gd name="connsiteX280" fmla="*/ 1803708 w 7400579"/>
              <a:gd name="connsiteY280" fmla="*/ 3670961 h 6858000"/>
              <a:gd name="connsiteX281" fmla="*/ 1720610 w 7400579"/>
              <a:gd name="connsiteY281" fmla="*/ 3504766 h 6858000"/>
              <a:gd name="connsiteX282" fmla="*/ 1681505 w 7400579"/>
              <a:gd name="connsiteY282" fmla="*/ 3191927 h 6858000"/>
              <a:gd name="connsiteX283" fmla="*/ 1622848 w 7400579"/>
              <a:gd name="connsiteY283" fmla="*/ 2932858 h 6858000"/>
              <a:gd name="connsiteX284" fmla="*/ 1632624 w 7400579"/>
              <a:gd name="connsiteY284" fmla="*/ 2820432 h 6858000"/>
              <a:gd name="connsiteX285" fmla="*/ 1652177 w 7400579"/>
              <a:gd name="connsiteY285" fmla="*/ 2761775 h 6858000"/>
              <a:gd name="connsiteX286" fmla="*/ 1691282 w 7400579"/>
              <a:gd name="connsiteY286" fmla="*/ 2727558 h 6858000"/>
              <a:gd name="connsiteX287" fmla="*/ 1681505 w 7400579"/>
              <a:gd name="connsiteY287" fmla="*/ 2712894 h 6858000"/>
              <a:gd name="connsiteX288" fmla="*/ 1720610 w 7400579"/>
              <a:gd name="connsiteY288" fmla="*/ 2668901 h 6858000"/>
              <a:gd name="connsiteX289" fmla="*/ 1696170 w 7400579"/>
              <a:gd name="connsiteY289" fmla="*/ 2668901 h 6858000"/>
              <a:gd name="connsiteX290" fmla="*/ 1725498 w 7400579"/>
              <a:gd name="connsiteY290" fmla="*/ 2629796 h 6858000"/>
              <a:gd name="connsiteX291" fmla="*/ 1715722 w 7400579"/>
              <a:gd name="connsiteY291" fmla="*/ 2615132 h 6858000"/>
              <a:gd name="connsiteX292" fmla="*/ 1740163 w 7400579"/>
              <a:gd name="connsiteY292" fmla="*/ 2580915 h 6858000"/>
              <a:gd name="connsiteX293" fmla="*/ 1759715 w 7400579"/>
              <a:gd name="connsiteY293" fmla="*/ 2571139 h 6858000"/>
              <a:gd name="connsiteX294" fmla="*/ 1803708 w 7400579"/>
              <a:gd name="connsiteY294" fmla="*/ 2532034 h 6858000"/>
              <a:gd name="connsiteX295" fmla="*/ 1789044 w 7400579"/>
              <a:gd name="connsiteY295" fmla="*/ 2517370 h 6858000"/>
              <a:gd name="connsiteX296" fmla="*/ 1808596 w 7400579"/>
              <a:gd name="connsiteY296" fmla="*/ 2502706 h 6858000"/>
              <a:gd name="connsiteX297" fmla="*/ 1784156 w 7400579"/>
              <a:gd name="connsiteY297" fmla="*/ 2453825 h 6858000"/>
              <a:gd name="connsiteX298" fmla="*/ 1784156 w 7400579"/>
              <a:gd name="connsiteY298" fmla="*/ 2444049 h 6858000"/>
              <a:gd name="connsiteX299" fmla="*/ 1823260 w 7400579"/>
              <a:gd name="connsiteY299" fmla="*/ 2424496 h 6858000"/>
              <a:gd name="connsiteX300" fmla="*/ 1813484 w 7400579"/>
              <a:gd name="connsiteY300" fmla="*/ 2404944 h 6858000"/>
              <a:gd name="connsiteX301" fmla="*/ 1833036 w 7400579"/>
              <a:gd name="connsiteY301" fmla="*/ 2400056 h 6858000"/>
              <a:gd name="connsiteX302" fmla="*/ 1837925 w 7400579"/>
              <a:gd name="connsiteY302" fmla="*/ 2385391 h 6858000"/>
              <a:gd name="connsiteX303" fmla="*/ 1818372 w 7400579"/>
              <a:gd name="connsiteY303" fmla="*/ 2365839 h 6858000"/>
              <a:gd name="connsiteX304" fmla="*/ 1842813 w 7400579"/>
              <a:gd name="connsiteY304" fmla="*/ 2326734 h 6858000"/>
              <a:gd name="connsiteX305" fmla="*/ 1911246 w 7400579"/>
              <a:gd name="connsiteY305" fmla="*/ 2287629 h 6858000"/>
              <a:gd name="connsiteX306" fmla="*/ 1935687 w 7400579"/>
              <a:gd name="connsiteY306" fmla="*/ 2297406 h 6858000"/>
              <a:gd name="connsiteX307" fmla="*/ 1945463 w 7400579"/>
              <a:gd name="connsiteY307" fmla="*/ 2282741 h 6858000"/>
              <a:gd name="connsiteX308" fmla="*/ 1935687 w 7400579"/>
              <a:gd name="connsiteY308" fmla="*/ 2263189 h 6858000"/>
              <a:gd name="connsiteX309" fmla="*/ 1945463 w 7400579"/>
              <a:gd name="connsiteY309" fmla="*/ 2238749 h 6858000"/>
              <a:gd name="connsiteX310" fmla="*/ 2038337 w 7400579"/>
              <a:gd name="connsiteY310" fmla="*/ 2263189 h 6858000"/>
              <a:gd name="connsiteX311" fmla="*/ 2048113 w 7400579"/>
              <a:gd name="connsiteY311" fmla="*/ 2258301 h 6858000"/>
              <a:gd name="connsiteX312" fmla="*/ 2160539 w 7400579"/>
              <a:gd name="connsiteY312" fmla="*/ 2219196 h 6858000"/>
              <a:gd name="connsiteX313" fmla="*/ 2204532 w 7400579"/>
              <a:gd name="connsiteY313" fmla="*/ 2194756 h 6858000"/>
              <a:gd name="connsiteX314" fmla="*/ 2238749 w 7400579"/>
              <a:gd name="connsiteY314" fmla="*/ 2214308 h 6858000"/>
              <a:gd name="connsiteX315" fmla="*/ 2263189 w 7400579"/>
              <a:gd name="connsiteY315" fmla="*/ 2194756 h 6858000"/>
              <a:gd name="connsiteX316" fmla="*/ 2282741 w 7400579"/>
              <a:gd name="connsiteY316" fmla="*/ 2204532 h 6858000"/>
              <a:gd name="connsiteX317" fmla="*/ 2326734 w 7400579"/>
              <a:gd name="connsiteY317" fmla="*/ 2214308 h 6858000"/>
              <a:gd name="connsiteX318" fmla="*/ 2346287 w 7400579"/>
              <a:gd name="connsiteY318" fmla="*/ 2204532 h 6858000"/>
              <a:gd name="connsiteX319" fmla="*/ 2390280 w 7400579"/>
              <a:gd name="connsiteY319" fmla="*/ 2224084 h 6858000"/>
              <a:gd name="connsiteX320" fmla="*/ 2434272 w 7400579"/>
              <a:gd name="connsiteY320" fmla="*/ 2224084 h 6858000"/>
              <a:gd name="connsiteX321" fmla="*/ 2463601 w 7400579"/>
              <a:gd name="connsiteY321" fmla="*/ 2238749 h 6858000"/>
              <a:gd name="connsiteX322" fmla="*/ 2483153 w 7400579"/>
              <a:gd name="connsiteY322" fmla="*/ 2238749 h 6858000"/>
              <a:gd name="connsiteX323" fmla="*/ 2566251 w 7400579"/>
              <a:gd name="connsiteY323" fmla="*/ 2282741 h 6858000"/>
              <a:gd name="connsiteX324" fmla="*/ 2590692 w 7400579"/>
              <a:gd name="connsiteY324" fmla="*/ 2268077 h 6858000"/>
              <a:gd name="connsiteX325" fmla="*/ 2693342 w 7400579"/>
              <a:gd name="connsiteY325" fmla="*/ 2312070 h 6858000"/>
              <a:gd name="connsiteX326" fmla="*/ 2712894 w 7400579"/>
              <a:gd name="connsiteY326" fmla="*/ 2302294 h 6858000"/>
              <a:gd name="connsiteX327" fmla="*/ 2805768 w 7400579"/>
              <a:gd name="connsiteY327" fmla="*/ 2390280 h 6858000"/>
              <a:gd name="connsiteX328" fmla="*/ 2849761 w 7400579"/>
              <a:gd name="connsiteY328" fmla="*/ 2346287 h 6858000"/>
              <a:gd name="connsiteX329" fmla="*/ 3597640 w 7400579"/>
              <a:gd name="connsiteY329" fmla="*/ 1344227 h 6858000"/>
              <a:gd name="connsiteX330" fmla="*/ 3685625 w 7400579"/>
              <a:gd name="connsiteY330" fmla="*/ 1197584 h 6858000"/>
              <a:gd name="connsiteX331" fmla="*/ 3856709 w 7400579"/>
              <a:gd name="connsiteY331" fmla="*/ 1011836 h 6858000"/>
              <a:gd name="connsiteX332" fmla="*/ 4042456 w 7400579"/>
              <a:gd name="connsiteY332" fmla="*/ 650117 h 6858000"/>
              <a:gd name="connsiteX333" fmla="*/ 4159771 w 7400579"/>
              <a:gd name="connsiteY333" fmla="*/ 498586 h 6858000"/>
              <a:gd name="connsiteX334" fmla="*/ 4316190 w 7400579"/>
              <a:gd name="connsiteY334" fmla="*/ 229741 h 6858000"/>
              <a:gd name="connsiteX335" fmla="*/ 4345519 w 7400579"/>
              <a:gd name="connsiteY335" fmla="*/ 190636 h 6858000"/>
              <a:gd name="connsiteX336" fmla="*/ 4404176 w 7400579"/>
              <a:gd name="connsiteY336" fmla="*/ 131979 h 6858000"/>
              <a:gd name="connsiteX337" fmla="*/ 4443281 w 7400579"/>
              <a:gd name="connsiteY337" fmla="*/ 190636 h 6858000"/>
              <a:gd name="connsiteX338" fmla="*/ 4413952 w 7400579"/>
              <a:gd name="connsiteY338" fmla="*/ 263957 h 6858000"/>
              <a:gd name="connsiteX339" fmla="*/ 4423728 w 7400579"/>
              <a:gd name="connsiteY339" fmla="*/ 268845 h 6858000"/>
              <a:gd name="connsiteX340" fmla="*/ 4570371 w 7400579"/>
              <a:gd name="connsiteY340" fmla="*/ 73321 h 6858000"/>
              <a:gd name="connsiteX341" fmla="*/ 4599700 w 7400579"/>
              <a:gd name="connsiteY341" fmla="*/ 63545 h 6858000"/>
              <a:gd name="connsiteX342" fmla="*/ 4653469 w 7400579"/>
              <a:gd name="connsiteY342" fmla="*/ 97762 h 6858000"/>
              <a:gd name="connsiteX343" fmla="*/ 4746343 w 7400579"/>
              <a:gd name="connsiteY343" fmla="*/ 0 h 6858000"/>
              <a:gd name="connsiteX344" fmla="*/ 4790335 w 7400579"/>
              <a:gd name="connsiteY344" fmla="*/ 586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7400579" h="6858000">
                <a:moveTo>
                  <a:pt x="4096225" y="6154114"/>
                </a:moveTo>
                <a:cubicBezTo>
                  <a:pt x="4110890" y="6178555"/>
                  <a:pt x="4135330" y="6212771"/>
                  <a:pt x="4135330" y="6227436"/>
                </a:cubicBezTo>
                <a:cubicBezTo>
                  <a:pt x="4135330" y="6237212"/>
                  <a:pt x="4115778" y="6242100"/>
                  <a:pt x="4110890" y="6256764"/>
                </a:cubicBezTo>
                <a:cubicBezTo>
                  <a:pt x="4101114" y="6266541"/>
                  <a:pt x="4096225" y="6295869"/>
                  <a:pt x="4096225" y="6305645"/>
                </a:cubicBezTo>
                <a:cubicBezTo>
                  <a:pt x="4096225" y="6320310"/>
                  <a:pt x="4120666" y="6344750"/>
                  <a:pt x="4120666" y="6359414"/>
                </a:cubicBezTo>
                <a:cubicBezTo>
                  <a:pt x="4120666" y="6369191"/>
                  <a:pt x="4096225" y="6447400"/>
                  <a:pt x="4081561" y="6491393"/>
                </a:cubicBezTo>
                <a:cubicBezTo>
                  <a:pt x="4076673" y="6515833"/>
                  <a:pt x="4047345" y="6535386"/>
                  <a:pt x="4042456" y="6564714"/>
                </a:cubicBezTo>
                <a:cubicBezTo>
                  <a:pt x="4032680" y="6584267"/>
                  <a:pt x="4037568" y="6618484"/>
                  <a:pt x="4027792" y="6647812"/>
                </a:cubicBezTo>
                <a:cubicBezTo>
                  <a:pt x="4013128" y="6686917"/>
                  <a:pt x="3998464" y="6730910"/>
                  <a:pt x="3974023" y="6774903"/>
                </a:cubicBezTo>
                <a:cubicBezTo>
                  <a:pt x="3969135" y="6730910"/>
                  <a:pt x="3939806" y="6667364"/>
                  <a:pt x="3939806" y="6623372"/>
                </a:cubicBezTo>
                <a:cubicBezTo>
                  <a:pt x="3934918" y="6398519"/>
                  <a:pt x="3944694" y="6383855"/>
                  <a:pt x="3944694" y="6374079"/>
                </a:cubicBezTo>
                <a:cubicBezTo>
                  <a:pt x="3939806" y="6349638"/>
                  <a:pt x="3939806" y="6300757"/>
                  <a:pt x="3939806" y="6290981"/>
                </a:cubicBezTo>
                <a:lnTo>
                  <a:pt x="3939806" y="6261652"/>
                </a:lnTo>
                <a:cubicBezTo>
                  <a:pt x="3983799" y="6227436"/>
                  <a:pt x="4037568" y="6188331"/>
                  <a:pt x="4086449" y="6149226"/>
                </a:cubicBezTo>
                <a:cubicBezTo>
                  <a:pt x="4091337" y="6149226"/>
                  <a:pt x="4096225" y="6149226"/>
                  <a:pt x="4096225" y="6154114"/>
                </a:cubicBezTo>
                <a:close/>
                <a:moveTo>
                  <a:pt x="2150763" y="4164659"/>
                </a:moveTo>
                <a:cubicBezTo>
                  <a:pt x="2170315" y="4179323"/>
                  <a:pt x="2160539" y="4218428"/>
                  <a:pt x="2170315" y="4247756"/>
                </a:cubicBezTo>
                <a:cubicBezTo>
                  <a:pt x="2175203" y="4272197"/>
                  <a:pt x="2224084" y="4316190"/>
                  <a:pt x="2253413" y="4316190"/>
                </a:cubicBezTo>
                <a:cubicBezTo>
                  <a:pt x="2302294" y="4316190"/>
                  <a:pt x="2321846" y="4262421"/>
                  <a:pt x="2385392" y="4218428"/>
                </a:cubicBezTo>
                <a:cubicBezTo>
                  <a:pt x="2424496" y="4184211"/>
                  <a:pt x="2468489" y="4145106"/>
                  <a:pt x="2527146" y="4115778"/>
                </a:cubicBezTo>
                <a:cubicBezTo>
                  <a:pt x="2610244" y="4071785"/>
                  <a:pt x="2717782" y="4057121"/>
                  <a:pt x="2810656" y="4027792"/>
                </a:cubicBezTo>
                <a:lnTo>
                  <a:pt x="2825320" y="4027792"/>
                </a:lnTo>
                <a:cubicBezTo>
                  <a:pt x="2815544" y="4081561"/>
                  <a:pt x="2800880" y="4145106"/>
                  <a:pt x="2800880" y="4159771"/>
                </a:cubicBezTo>
                <a:lnTo>
                  <a:pt x="2800880" y="4247756"/>
                </a:lnTo>
                <a:cubicBezTo>
                  <a:pt x="2751999" y="4413952"/>
                  <a:pt x="2595580" y="4462833"/>
                  <a:pt x="2483153" y="4462833"/>
                </a:cubicBezTo>
                <a:cubicBezTo>
                  <a:pt x="2395168" y="4462833"/>
                  <a:pt x="2385392" y="4409064"/>
                  <a:pt x="2360951" y="4409064"/>
                </a:cubicBezTo>
                <a:cubicBezTo>
                  <a:pt x="2326734" y="4409064"/>
                  <a:pt x="2268077" y="4477497"/>
                  <a:pt x="2238749" y="4516602"/>
                </a:cubicBezTo>
                <a:cubicBezTo>
                  <a:pt x="2224084" y="4536154"/>
                  <a:pt x="2194756" y="4555707"/>
                  <a:pt x="2175203" y="4575259"/>
                </a:cubicBezTo>
                <a:cubicBezTo>
                  <a:pt x="2155651" y="4585035"/>
                  <a:pt x="2136099" y="4609476"/>
                  <a:pt x="2136099" y="4619252"/>
                </a:cubicBezTo>
                <a:cubicBezTo>
                  <a:pt x="2136099" y="4633916"/>
                  <a:pt x="2214308" y="4687685"/>
                  <a:pt x="2238749" y="4731678"/>
                </a:cubicBezTo>
                <a:cubicBezTo>
                  <a:pt x="2272965" y="4785447"/>
                  <a:pt x="2297406" y="4863657"/>
                  <a:pt x="2307182" y="4932090"/>
                </a:cubicBezTo>
                <a:cubicBezTo>
                  <a:pt x="2316958" y="5000523"/>
                  <a:pt x="2351175" y="5068957"/>
                  <a:pt x="2365839" y="5142278"/>
                </a:cubicBezTo>
                <a:cubicBezTo>
                  <a:pt x="2390280" y="5235152"/>
                  <a:pt x="2409832" y="5337802"/>
                  <a:pt x="2522258" y="5430676"/>
                </a:cubicBezTo>
                <a:lnTo>
                  <a:pt x="2522258" y="5445340"/>
                </a:lnTo>
                <a:cubicBezTo>
                  <a:pt x="2522258" y="5445340"/>
                  <a:pt x="2522258" y="5450228"/>
                  <a:pt x="2512482" y="5450228"/>
                </a:cubicBezTo>
                <a:cubicBezTo>
                  <a:pt x="2502706" y="5450228"/>
                  <a:pt x="2390280" y="5313362"/>
                  <a:pt x="2312070" y="5230264"/>
                </a:cubicBezTo>
                <a:cubicBezTo>
                  <a:pt x="2224084" y="5147166"/>
                  <a:pt x="2087218" y="4951642"/>
                  <a:pt x="2077441" y="4951642"/>
                </a:cubicBezTo>
                <a:cubicBezTo>
                  <a:pt x="2033448" y="4951642"/>
                  <a:pt x="2048113" y="5122726"/>
                  <a:pt x="2048113" y="5132502"/>
                </a:cubicBezTo>
                <a:cubicBezTo>
                  <a:pt x="2048113" y="5142278"/>
                  <a:pt x="2023672" y="5220488"/>
                  <a:pt x="2023672" y="5230264"/>
                </a:cubicBezTo>
                <a:cubicBezTo>
                  <a:pt x="2023672" y="5303585"/>
                  <a:pt x="2248525" y="5381795"/>
                  <a:pt x="2302294" y="5406235"/>
                </a:cubicBezTo>
                <a:cubicBezTo>
                  <a:pt x="2380503" y="5440452"/>
                  <a:pt x="2458713" y="5489333"/>
                  <a:pt x="2546699" y="5528438"/>
                </a:cubicBezTo>
                <a:cubicBezTo>
                  <a:pt x="2615132" y="5562655"/>
                  <a:pt x="2688454" y="5596871"/>
                  <a:pt x="2766663" y="5621312"/>
                </a:cubicBezTo>
                <a:cubicBezTo>
                  <a:pt x="2844873" y="5650640"/>
                  <a:pt x="2932858" y="5684857"/>
                  <a:pt x="3015956" y="5738626"/>
                </a:cubicBezTo>
                <a:cubicBezTo>
                  <a:pt x="3011068" y="5743514"/>
                  <a:pt x="3011068" y="5753290"/>
                  <a:pt x="2996404" y="5753290"/>
                </a:cubicBezTo>
                <a:cubicBezTo>
                  <a:pt x="2981739" y="5753290"/>
                  <a:pt x="2903530" y="5694633"/>
                  <a:pt x="2849761" y="5694633"/>
                </a:cubicBezTo>
                <a:lnTo>
                  <a:pt x="2351175" y="5758178"/>
                </a:lnTo>
                <a:cubicBezTo>
                  <a:pt x="2297406" y="5758178"/>
                  <a:pt x="2253413" y="5709297"/>
                  <a:pt x="2204532" y="5670193"/>
                </a:cubicBezTo>
                <a:cubicBezTo>
                  <a:pt x="2184980" y="5655528"/>
                  <a:pt x="2160539" y="5655528"/>
                  <a:pt x="2145875" y="5645752"/>
                </a:cubicBezTo>
                <a:cubicBezTo>
                  <a:pt x="2048113" y="5596871"/>
                  <a:pt x="1945463" y="5474669"/>
                  <a:pt x="1911246" y="5391571"/>
                </a:cubicBezTo>
                <a:cubicBezTo>
                  <a:pt x="1896582" y="5362243"/>
                  <a:pt x="1896582" y="5323138"/>
                  <a:pt x="1886806" y="5293809"/>
                </a:cubicBezTo>
                <a:cubicBezTo>
                  <a:pt x="1877029" y="5264481"/>
                  <a:pt x="1852589" y="5240040"/>
                  <a:pt x="1837925" y="5215600"/>
                </a:cubicBezTo>
                <a:cubicBezTo>
                  <a:pt x="1828148" y="5191159"/>
                  <a:pt x="1828148" y="5147166"/>
                  <a:pt x="1828148" y="5132502"/>
                </a:cubicBezTo>
                <a:cubicBezTo>
                  <a:pt x="1828148" y="5122726"/>
                  <a:pt x="1833036" y="5049404"/>
                  <a:pt x="1837925" y="5005412"/>
                </a:cubicBezTo>
                <a:cubicBezTo>
                  <a:pt x="1857477" y="4912538"/>
                  <a:pt x="1881917" y="4814776"/>
                  <a:pt x="1891694" y="4721902"/>
                </a:cubicBezTo>
                <a:cubicBezTo>
                  <a:pt x="1901470" y="4677909"/>
                  <a:pt x="1935687" y="4609476"/>
                  <a:pt x="1940575" y="4570371"/>
                </a:cubicBezTo>
                <a:cubicBezTo>
                  <a:pt x="1940575" y="4555707"/>
                  <a:pt x="1940575" y="4541042"/>
                  <a:pt x="1945463" y="4526378"/>
                </a:cubicBezTo>
                <a:lnTo>
                  <a:pt x="1945463" y="4384623"/>
                </a:lnTo>
                <a:cubicBezTo>
                  <a:pt x="1950351" y="4369959"/>
                  <a:pt x="1950351" y="4350407"/>
                  <a:pt x="1950351" y="4330854"/>
                </a:cubicBezTo>
                <a:cubicBezTo>
                  <a:pt x="1950351" y="4311302"/>
                  <a:pt x="1955239" y="4291749"/>
                  <a:pt x="1955239" y="4272197"/>
                </a:cubicBezTo>
                <a:cubicBezTo>
                  <a:pt x="1945463" y="4208652"/>
                  <a:pt x="2004120" y="4233092"/>
                  <a:pt x="2004120" y="4189099"/>
                </a:cubicBezTo>
                <a:cubicBezTo>
                  <a:pt x="2004120" y="4174435"/>
                  <a:pt x="1979679" y="4071785"/>
                  <a:pt x="1965015" y="4013128"/>
                </a:cubicBezTo>
                <a:cubicBezTo>
                  <a:pt x="2028560" y="4057121"/>
                  <a:pt x="2096994" y="4101113"/>
                  <a:pt x="2150763" y="4164659"/>
                </a:cubicBezTo>
                <a:close/>
                <a:moveTo>
                  <a:pt x="5166719" y="3886037"/>
                </a:moveTo>
                <a:cubicBezTo>
                  <a:pt x="5244928" y="3822492"/>
                  <a:pt x="5318250" y="3739394"/>
                  <a:pt x="5411124" y="3695401"/>
                </a:cubicBezTo>
                <a:cubicBezTo>
                  <a:pt x="5499109" y="3646520"/>
                  <a:pt x="5606648" y="3636744"/>
                  <a:pt x="5704410" y="3607416"/>
                </a:cubicBezTo>
                <a:lnTo>
                  <a:pt x="5679969" y="3749170"/>
                </a:lnTo>
                <a:lnTo>
                  <a:pt x="5679969" y="3827380"/>
                </a:lnTo>
                <a:cubicBezTo>
                  <a:pt x="5631088" y="3993575"/>
                  <a:pt x="5474669" y="4042456"/>
                  <a:pt x="5362243" y="4042456"/>
                </a:cubicBezTo>
                <a:cubicBezTo>
                  <a:pt x="5352467" y="4042456"/>
                  <a:pt x="5323138" y="4042456"/>
                  <a:pt x="5313362" y="4037568"/>
                </a:cubicBezTo>
                <a:cubicBezTo>
                  <a:pt x="5284033" y="4022904"/>
                  <a:pt x="5249817" y="3988687"/>
                  <a:pt x="5240040" y="3988687"/>
                </a:cubicBezTo>
                <a:cubicBezTo>
                  <a:pt x="5196047" y="3988687"/>
                  <a:pt x="5156943" y="4047344"/>
                  <a:pt x="5127614" y="4086449"/>
                </a:cubicBezTo>
                <a:cubicBezTo>
                  <a:pt x="5103174" y="4115778"/>
                  <a:pt x="5068957" y="4140218"/>
                  <a:pt x="5044516" y="4164659"/>
                </a:cubicBezTo>
                <a:cubicBezTo>
                  <a:pt x="5034740" y="4169547"/>
                  <a:pt x="5015188" y="4189099"/>
                  <a:pt x="5015188" y="4203764"/>
                </a:cubicBezTo>
                <a:cubicBezTo>
                  <a:pt x="5015188" y="4213540"/>
                  <a:pt x="5078733" y="4257533"/>
                  <a:pt x="5103174" y="4291749"/>
                </a:cubicBezTo>
                <a:cubicBezTo>
                  <a:pt x="5147166" y="4345518"/>
                  <a:pt x="5166719" y="4418840"/>
                  <a:pt x="5181383" y="4482385"/>
                </a:cubicBezTo>
                <a:cubicBezTo>
                  <a:pt x="5215600" y="4629028"/>
                  <a:pt x="5249817" y="4819664"/>
                  <a:pt x="5318250" y="4927202"/>
                </a:cubicBezTo>
                <a:cubicBezTo>
                  <a:pt x="5342690" y="4961419"/>
                  <a:pt x="5401348" y="4980971"/>
                  <a:pt x="5401348" y="5024964"/>
                </a:cubicBezTo>
                <a:cubicBezTo>
                  <a:pt x="5401348" y="5024964"/>
                  <a:pt x="5401348" y="5029852"/>
                  <a:pt x="5391571" y="5029852"/>
                </a:cubicBezTo>
                <a:cubicBezTo>
                  <a:pt x="5376907" y="5029852"/>
                  <a:pt x="5308474" y="4932090"/>
                  <a:pt x="5269369" y="4888097"/>
                </a:cubicBezTo>
                <a:cubicBezTo>
                  <a:pt x="5244928" y="4853881"/>
                  <a:pt x="5205824" y="4829440"/>
                  <a:pt x="5181383" y="4800111"/>
                </a:cubicBezTo>
                <a:cubicBezTo>
                  <a:pt x="5147166" y="4770783"/>
                  <a:pt x="4980971" y="4536154"/>
                  <a:pt x="4951643" y="4536154"/>
                </a:cubicBezTo>
                <a:cubicBezTo>
                  <a:pt x="4941866" y="4536154"/>
                  <a:pt x="4932090" y="4545930"/>
                  <a:pt x="4932090" y="4555707"/>
                </a:cubicBezTo>
                <a:cubicBezTo>
                  <a:pt x="4922314" y="4614364"/>
                  <a:pt x="4927202" y="4663245"/>
                  <a:pt x="4922314" y="4726790"/>
                </a:cubicBezTo>
                <a:cubicBezTo>
                  <a:pt x="4922314" y="4756119"/>
                  <a:pt x="4902762" y="4800111"/>
                  <a:pt x="4902762" y="4814776"/>
                </a:cubicBezTo>
                <a:cubicBezTo>
                  <a:pt x="4902762" y="4883209"/>
                  <a:pt x="5142278" y="4971195"/>
                  <a:pt x="5176495" y="4985859"/>
                </a:cubicBezTo>
                <a:cubicBezTo>
                  <a:pt x="5259593" y="5020076"/>
                  <a:pt x="5342690" y="5073845"/>
                  <a:pt x="5430676" y="5112950"/>
                </a:cubicBezTo>
                <a:cubicBezTo>
                  <a:pt x="5499109" y="5147166"/>
                  <a:pt x="5572431" y="5176495"/>
                  <a:pt x="5650640" y="5205823"/>
                </a:cubicBezTo>
                <a:cubicBezTo>
                  <a:pt x="5733738" y="5240040"/>
                  <a:pt x="5846164" y="5274257"/>
                  <a:pt x="5895045" y="5328026"/>
                </a:cubicBezTo>
                <a:cubicBezTo>
                  <a:pt x="5890157" y="5328026"/>
                  <a:pt x="5890157" y="5332914"/>
                  <a:pt x="5880381" y="5332914"/>
                </a:cubicBezTo>
                <a:cubicBezTo>
                  <a:pt x="5865717" y="5332914"/>
                  <a:pt x="5831500" y="5303585"/>
                  <a:pt x="5807060" y="5293809"/>
                </a:cubicBezTo>
                <a:cubicBezTo>
                  <a:pt x="5782619" y="5279145"/>
                  <a:pt x="5758179" y="5279145"/>
                  <a:pt x="5733738" y="5274257"/>
                </a:cubicBezTo>
                <a:lnTo>
                  <a:pt x="5230264" y="5337802"/>
                </a:lnTo>
                <a:cubicBezTo>
                  <a:pt x="5181383" y="5342690"/>
                  <a:pt x="5127614" y="5274257"/>
                  <a:pt x="5073845" y="5244928"/>
                </a:cubicBezTo>
                <a:cubicBezTo>
                  <a:pt x="5044516" y="5230264"/>
                  <a:pt x="4990747" y="5210712"/>
                  <a:pt x="4971195" y="5191159"/>
                </a:cubicBezTo>
                <a:cubicBezTo>
                  <a:pt x="4907650" y="5137390"/>
                  <a:pt x="4834328" y="5054292"/>
                  <a:pt x="4805000" y="5000523"/>
                </a:cubicBezTo>
                <a:cubicBezTo>
                  <a:pt x="4785447" y="4961419"/>
                  <a:pt x="4775671" y="4912538"/>
                  <a:pt x="4765895" y="4873433"/>
                </a:cubicBezTo>
                <a:cubicBezTo>
                  <a:pt x="4761007" y="4839216"/>
                  <a:pt x="4712126" y="4785447"/>
                  <a:pt x="4712126" y="4775671"/>
                </a:cubicBezTo>
                <a:lnTo>
                  <a:pt x="4712126" y="4638804"/>
                </a:lnTo>
                <a:cubicBezTo>
                  <a:pt x="4726790" y="4541042"/>
                  <a:pt x="4751231" y="4443280"/>
                  <a:pt x="4765895" y="4345518"/>
                </a:cubicBezTo>
                <a:cubicBezTo>
                  <a:pt x="4775671" y="4286861"/>
                  <a:pt x="4800112" y="4218428"/>
                  <a:pt x="4819664" y="4159771"/>
                </a:cubicBezTo>
                <a:cubicBezTo>
                  <a:pt x="4819664" y="4149994"/>
                  <a:pt x="4819664" y="4135330"/>
                  <a:pt x="4824552" y="4120666"/>
                </a:cubicBezTo>
                <a:lnTo>
                  <a:pt x="4824552" y="3978911"/>
                </a:lnTo>
                <a:cubicBezTo>
                  <a:pt x="4829440" y="3964247"/>
                  <a:pt x="4829440" y="3949582"/>
                  <a:pt x="4829440" y="3934918"/>
                </a:cubicBezTo>
                <a:cubicBezTo>
                  <a:pt x="4829440" y="3915366"/>
                  <a:pt x="4834328" y="3890925"/>
                  <a:pt x="4834328" y="3866485"/>
                </a:cubicBezTo>
                <a:lnTo>
                  <a:pt x="4834328" y="3846932"/>
                </a:lnTo>
                <a:cubicBezTo>
                  <a:pt x="4839216" y="3837156"/>
                  <a:pt x="4839216" y="3817604"/>
                  <a:pt x="4844104" y="3812716"/>
                </a:cubicBezTo>
                <a:cubicBezTo>
                  <a:pt x="4858769" y="3793163"/>
                  <a:pt x="4883209" y="3788275"/>
                  <a:pt x="4883209" y="3768723"/>
                </a:cubicBezTo>
                <a:cubicBezTo>
                  <a:pt x="4883209" y="3758947"/>
                  <a:pt x="4863657" y="3656297"/>
                  <a:pt x="4848993" y="3592751"/>
                </a:cubicBezTo>
                <a:cubicBezTo>
                  <a:pt x="4902762" y="3636744"/>
                  <a:pt x="4971195" y="3695401"/>
                  <a:pt x="5029852" y="3749170"/>
                </a:cubicBezTo>
                <a:cubicBezTo>
                  <a:pt x="5044516" y="3822492"/>
                  <a:pt x="5059181" y="3895813"/>
                  <a:pt x="5132502" y="3895813"/>
                </a:cubicBezTo>
                <a:cubicBezTo>
                  <a:pt x="5147166" y="3895813"/>
                  <a:pt x="5156943" y="3895813"/>
                  <a:pt x="5166719" y="3886037"/>
                </a:cubicBezTo>
                <a:close/>
                <a:moveTo>
                  <a:pt x="3113718" y="3568311"/>
                </a:moveTo>
                <a:cubicBezTo>
                  <a:pt x="3182151" y="3651409"/>
                  <a:pt x="3343459" y="3812716"/>
                  <a:pt x="3343459" y="3827380"/>
                </a:cubicBezTo>
                <a:lnTo>
                  <a:pt x="3343459" y="3983799"/>
                </a:lnTo>
                <a:cubicBezTo>
                  <a:pt x="3333682" y="4042456"/>
                  <a:pt x="3323906" y="4145106"/>
                  <a:pt x="3323906" y="4154883"/>
                </a:cubicBezTo>
                <a:cubicBezTo>
                  <a:pt x="3323906" y="4203764"/>
                  <a:pt x="3328794" y="4262421"/>
                  <a:pt x="3367899" y="4316190"/>
                </a:cubicBezTo>
                <a:cubicBezTo>
                  <a:pt x="3363011" y="4316190"/>
                  <a:pt x="3363011" y="4321078"/>
                  <a:pt x="3348347" y="4321078"/>
                </a:cubicBezTo>
                <a:cubicBezTo>
                  <a:pt x="3338570" y="4321078"/>
                  <a:pt x="3084389" y="4262421"/>
                  <a:pt x="2962187" y="4228204"/>
                </a:cubicBezTo>
                <a:cubicBezTo>
                  <a:pt x="2947523" y="4228204"/>
                  <a:pt x="2952411" y="4208652"/>
                  <a:pt x="2947523" y="4198876"/>
                </a:cubicBezTo>
                <a:cubicBezTo>
                  <a:pt x="2952411" y="4189099"/>
                  <a:pt x="2952411" y="4169547"/>
                  <a:pt x="2947523" y="4164659"/>
                </a:cubicBezTo>
                <a:cubicBezTo>
                  <a:pt x="2942635" y="4140218"/>
                  <a:pt x="2937746" y="4106002"/>
                  <a:pt x="2927970" y="4081561"/>
                </a:cubicBezTo>
                <a:cubicBezTo>
                  <a:pt x="2923082" y="4062009"/>
                  <a:pt x="2903530" y="4052232"/>
                  <a:pt x="2898642" y="4037568"/>
                </a:cubicBezTo>
                <a:cubicBezTo>
                  <a:pt x="2893754" y="4027792"/>
                  <a:pt x="2879089" y="3949582"/>
                  <a:pt x="2844873" y="3949582"/>
                </a:cubicBezTo>
                <a:cubicBezTo>
                  <a:pt x="2835096" y="3949582"/>
                  <a:pt x="2795992" y="3964247"/>
                  <a:pt x="2781327" y="3964247"/>
                </a:cubicBezTo>
                <a:cubicBezTo>
                  <a:pt x="2771551" y="3964247"/>
                  <a:pt x="2737334" y="3959359"/>
                  <a:pt x="2717782" y="3959359"/>
                </a:cubicBezTo>
                <a:cubicBezTo>
                  <a:pt x="2717782" y="3954471"/>
                  <a:pt x="2712894" y="3944694"/>
                  <a:pt x="2717782" y="3812716"/>
                </a:cubicBezTo>
                <a:cubicBezTo>
                  <a:pt x="2732446" y="3763835"/>
                  <a:pt x="2737334" y="3705178"/>
                  <a:pt x="2761775" y="3656297"/>
                </a:cubicBezTo>
                <a:cubicBezTo>
                  <a:pt x="2781327" y="3612304"/>
                  <a:pt x="2830208" y="3573199"/>
                  <a:pt x="2859537" y="3534094"/>
                </a:cubicBezTo>
                <a:cubicBezTo>
                  <a:pt x="2864425" y="3524318"/>
                  <a:pt x="2942635" y="3397227"/>
                  <a:pt x="2981739" y="3397227"/>
                </a:cubicBezTo>
                <a:cubicBezTo>
                  <a:pt x="3006180" y="3397227"/>
                  <a:pt x="3099054" y="3548758"/>
                  <a:pt x="3113718" y="3568311"/>
                </a:cubicBezTo>
                <a:close/>
                <a:moveTo>
                  <a:pt x="4790335" y="58657"/>
                </a:moveTo>
                <a:cubicBezTo>
                  <a:pt x="4790335" y="83098"/>
                  <a:pt x="4761007" y="117314"/>
                  <a:pt x="4761007" y="127091"/>
                </a:cubicBezTo>
                <a:cubicBezTo>
                  <a:pt x="4761007" y="136867"/>
                  <a:pt x="4790335" y="161307"/>
                  <a:pt x="4790335" y="171083"/>
                </a:cubicBezTo>
                <a:cubicBezTo>
                  <a:pt x="4790335" y="219964"/>
                  <a:pt x="4643692" y="395936"/>
                  <a:pt x="4614364" y="454593"/>
                </a:cubicBezTo>
                <a:cubicBezTo>
                  <a:pt x="4565483" y="542579"/>
                  <a:pt x="4516602" y="635453"/>
                  <a:pt x="4487273" y="718550"/>
                </a:cubicBezTo>
                <a:lnTo>
                  <a:pt x="4497050" y="728326"/>
                </a:lnTo>
                <a:cubicBezTo>
                  <a:pt x="4531266" y="708774"/>
                  <a:pt x="4575259" y="655005"/>
                  <a:pt x="4599700" y="655005"/>
                </a:cubicBezTo>
                <a:cubicBezTo>
                  <a:pt x="4624140" y="655005"/>
                  <a:pt x="4677909" y="684334"/>
                  <a:pt x="4677909" y="718550"/>
                </a:cubicBezTo>
                <a:cubicBezTo>
                  <a:pt x="4677909" y="757655"/>
                  <a:pt x="4550819" y="904298"/>
                  <a:pt x="4531266" y="928738"/>
                </a:cubicBezTo>
                <a:cubicBezTo>
                  <a:pt x="4501938" y="958067"/>
                  <a:pt x="4477497" y="1016724"/>
                  <a:pt x="4467721" y="1050941"/>
                </a:cubicBezTo>
                <a:cubicBezTo>
                  <a:pt x="4457945" y="1075381"/>
                  <a:pt x="4428616" y="1114486"/>
                  <a:pt x="4394400" y="1143815"/>
                </a:cubicBezTo>
                <a:cubicBezTo>
                  <a:pt x="4335742" y="1187808"/>
                  <a:pt x="4286861" y="1266017"/>
                  <a:pt x="4228204" y="1270905"/>
                </a:cubicBezTo>
                <a:cubicBezTo>
                  <a:pt x="4203764" y="1275793"/>
                  <a:pt x="4169547" y="1266017"/>
                  <a:pt x="4149995" y="1280681"/>
                </a:cubicBezTo>
                <a:cubicBezTo>
                  <a:pt x="4037568" y="1354003"/>
                  <a:pt x="3910478" y="1495758"/>
                  <a:pt x="3846933" y="1603296"/>
                </a:cubicBezTo>
                <a:cubicBezTo>
                  <a:pt x="3768723" y="1725498"/>
                  <a:pt x="3685625" y="1847701"/>
                  <a:pt x="3636744" y="1969903"/>
                </a:cubicBezTo>
                <a:cubicBezTo>
                  <a:pt x="3612304" y="2028560"/>
                  <a:pt x="3587863" y="2092106"/>
                  <a:pt x="3563423" y="2155651"/>
                </a:cubicBezTo>
                <a:cubicBezTo>
                  <a:pt x="3563423" y="2160539"/>
                  <a:pt x="3333682" y="2673789"/>
                  <a:pt x="3333682" y="2771551"/>
                </a:cubicBezTo>
                <a:cubicBezTo>
                  <a:pt x="3333682" y="2854649"/>
                  <a:pt x="3519430" y="3050173"/>
                  <a:pt x="3553647" y="3099054"/>
                </a:cubicBezTo>
                <a:cubicBezTo>
                  <a:pt x="3597640" y="3157711"/>
                  <a:pt x="3636744" y="3221256"/>
                  <a:pt x="3690513" y="3275025"/>
                </a:cubicBezTo>
                <a:cubicBezTo>
                  <a:pt x="3719842" y="3309242"/>
                  <a:pt x="3768723" y="3348347"/>
                  <a:pt x="3812716" y="3372787"/>
                </a:cubicBezTo>
                <a:cubicBezTo>
                  <a:pt x="3822492" y="3382563"/>
                  <a:pt x="3842044" y="3372787"/>
                  <a:pt x="3856709" y="3382563"/>
                </a:cubicBezTo>
                <a:cubicBezTo>
                  <a:pt x="3886037" y="3402116"/>
                  <a:pt x="3910478" y="3436332"/>
                  <a:pt x="3944694" y="3450997"/>
                </a:cubicBezTo>
                <a:cubicBezTo>
                  <a:pt x="3964247" y="3460773"/>
                  <a:pt x="3993575" y="3455885"/>
                  <a:pt x="4018016" y="3470549"/>
                </a:cubicBezTo>
                <a:cubicBezTo>
                  <a:pt x="4047345" y="3494989"/>
                  <a:pt x="4071785" y="3524318"/>
                  <a:pt x="4091337" y="3558535"/>
                </a:cubicBezTo>
                <a:cubicBezTo>
                  <a:pt x="4096225" y="3563423"/>
                  <a:pt x="4125554" y="3641632"/>
                  <a:pt x="4164659" y="3641632"/>
                </a:cubicBezTo>
                <a:cubicBezTo>
                  <a:pt x="4174435" y="3641632"/>
                  <a:pt x="4179323" y="3631856"/>
                  <a:pt x="4193987" y="3631856"/>
                </a:cubicBezTo>
                <a:cubicBezTo>
                  <a:pt x="4203764" y="3631856"/>
                  <a:pt x="4218428" y="3636744"/>
                  <a:pt x="4228204" y="3651409"/>
                </a:cubicBezTo>
                <a:cubicBezTo>
                  <a:pt x="4237980" y="3656297"/>
                  <a:pt x="4237980" y="3675849"/>
                  <a:pt x="4237980" y="3690513"/>
                </a:cubicBezTo>
                <a:cubicBezTo>
                  <a:pt x="4262421" y="3700290"/>
                  <a:pt x="4311302" y="3700290"/>
                  <a:pt x="4335742" y="3705178"/>
                </a:cubicBezTo>
                <a:cubicBezTo>
                  <a:pt x="4369959" y="3710066"/>
                  <a:pt x="4399288" y="3729618"/>
                  <a:pt x="4433504" y="3744282"/>
                </a:cubicBezTo>
                <a:cubicBezTo>
                  <a:pt x="4433504" y="3749170"/>
                  <a:pt x="4448169" y="3739394"/>
                  <a:pt x="4457945" y="3744282"/>
                </a:cubicBezTo>
                <a:cubicBezTo>
                  <a:pt x="4467721" y="3744282"/>
                  <a:pt x="4482385" y="3754059"/>
                  <a:pt x="4497050" y="3763835"/>
                </a:cubicBezTo>
                <a:cubicBezTo>
                  <a:pt x="4501938" y="3768723"/>
                  <a:pt x="4501938" y="3763835"/>
                  <a:pt x="4501938" y="3773611"/>
                </a:cubicBezTo>
                <a:cubicBezTo>
                  <a:pt x="4501938" y="3788275"/>
                  <a:pt x="4487273" y="3798051"/>
                  <a:pt x="4487273" y="3807828"/>
                </a:cubicBezTo>
                <a:cubicBezTo>
                  <a:pt x="4487273" y="3827380"/>
                  <a:pt x="4511714" y="3827380"/>
                  <a:pt x="4511714" y="3827380"/>
                </a:cubicBezTo>
                <a:cubicBezTo>
                  <a:pt x="4526378" y="3827380"/>
                  <a:pt x="4565483" y="3802940"/>
                  <a:pt x="4589923" y="3788275"/>
                </a:cubicBezTo>
                <a:cubicBezTo>
                  <a:pt x="4619252" y="3768723"/>
                  <a:pt x="4624140" y="3724730"/>
                  <a:pt x="4638804" y="3700290"/>
                </a:cubicBezTo>
                <a:cubicBezTo>
                  <a:pt x="4668133" y="3641632"/>
                  <a:pt x="4702350" y="3587863"/>
                  <a:pt x="4746343" y="3538982"/>
                </a:cubicBezTo>
                <a:cubicBezTo>
                  <a:pt x="4756119" y="3524318"/>
                  <a:pt x="4809888" y="3524318"/>
                  <a:pt x="4809888" y="3494989"/>
                </a:cubicBezTo>
                <a:cubicBezTo>
                  <a:pt x="4809888" y="3455885"/>
                  <a:pt x="4770783" y="3348347"/>
                  <a:pt x="4746343" y="3328794"/>
                </a:cubicBezTo>
                <a:cubicBezTo>
                  <a:pt x="4712126" y="3289689"/>
                  <a:pt x="4658357" y="3270137"/>
                  <a:pt x="4629028" y="3245696"/>
                </a:cubicBezTo>
                <a:cubicBezTo>
                  <a:pt x="4433504" y="3094165"/>
                  <a:pt x="4418840" y="2898642"/>
                  <a:pt x="4394400" y="2737334"/>
                </a:cubicBezTo>
                <a:cubicBezTo>
                  <a:pt x="4394400" y="2727558"/>
                  <a:pt x="4379735" y="2712894"/>
                  <a:pt x="4379735" y="2698230"/>
                </a:cubicBezTo>
                <a:cubicBezTo>
                  <a:pt x="4360183" y="2590692"/>
                  <a:pt x="4340630" y="2380503"/>
                  <a:pt x="4340630" y="2370727"/>
                </a:cubicBezTo>
                <a:cubicBezTo>
                  <a:pt x="4340630" y="2356063"/>
                  <a:pt x="4355295" y="2287629"/>
                  <a:pt x="4360183" y="2243637"/>
                </a:cubicBezTo>
                <a:cubicBezTo>
                  <a:pt x="4404176" y="1935686"/>
                  <a:pt x="4824552" y="1676617"/>
                  <a:pt x="5083621" y="1676617"/>
                </a:cubicBezTo>
                <a:cubicBezTo>
                  <a:pt x="5205824" y="1676617"/>
                  <a:pt x="5332914" y="1725498"/>
                  <a:pt x="5455117" y="1774379"/>
                </a:cubicBezTo>
                <a:cubicBezTo>
                  <a:pt x="5479557" y="1784155"/>
                  <a:pt x="5503998" y="1808596"/>
                  <a:pt x="5533326" y="1813484"/>
                </a:cubicBezTo>
                <a:cubicBezTo>
                  <a:pt x="5640864" y="1837925"/>
                  <a:pt x="5792395" y="1935686"/>
                  <a:pt x="5855941" y="2048113"/>
                </a:cubicBezTo>
                <a:cubicBezTo>
                  <a:pt x="5875493" y="2077441"/>
                  <a:pt x="5885269" y="2140987"/>
                  <a:pt x="5885269" y="2155651"/>
                </a:cubicBezTo>
                <a:lnTo>
                  <a:pt x="5885269" y="2272965"/>
                </a:lnTo>
                <a:cubicBezTo>
                  <a:pt x="5890157" y="2287629"/>
                  <a:pt x="5895045" y="2292518"/>
                  <a:pt x="5895045" y="2307182"/>
                </a:cubicBezTo>
                <a:cubicBezTo>
                  <a:pt x="5895045" y="2316958"/>
                  <a:pt x="5880381" y="2365839"/>
                  <a:pt x="5880381" y="2375615"/>
                </a:cubicBezTo>
                <a:cubicBezTo>
                  <a:pt x="5880381" y="2390280"/>
                  <a:pt x="5895045" y="2404944"/>
                  <a:pt x="5895045" y="2419608"/>
                </a:cubicBezTo>
                <a:cubicBezTo>
                  <a:pt x="5895045" y="2429384"/>
                  <a:pt x="5885269" y="2473377"/>
                  <a:pt x="5885269" y="2483153"/>
                </a:cubicBezTo>
                <a:cubicBezTo>
                  <a:pt x="5885269" y="2497818"/>
                  <a:pt x="5899933" y="2585803"/>
                  <a:pt x="5914598" y="2634684"/>
                </a:cubicBezTo>
                <a:cubicBezTo>
                  <a:pt x="5929262" y="2683565"/>
                  <a:pt x="5958591" y="2737334"/>
                  <a:pt x="5973255" y="2791103"/>
                </a:cubicBezTo>
                <a:cubicBezTo>
                  <a:pt x="6012360" y="2913306"/>
                  <a:pt x="6027024" y="3050173"/>
                  <a:pt x="6036800" y="3182151"/>
                </a:cubicBezTo>
                <a:lnTo>
                  <a:pt x="6027024" y="3651409"/>
                </a:lnTo>
                <a:cubicBezTo>
                  <a:pt x="6027024" y="3666073"/>
                  <a:pt x="6017248" y="3685625"/>
                  <a:pt x="6031912" y="3695401"/>
                </a:cubicBezTo>
                <a:cubicBezTo>
                  <a:pt x="6095457" y="3724730"/>
                  <a:pt x="6168779" y="3754059"/>
                  <a:pt x="6246988" y="3773611"/>
                </a:cubicBezTo>
                <a:cubicBezTo>
                  <a:pt x="6320310" y="3793163"/>
                  <a:pt x="6408296" y="3778499"/>
                  <a:pt x="6491393" y="3798051"/>
                </a:cubicBezTo>
                <a:cubicBezTo>
                  <a:pt x="6506057" y="3802940"/>
                  <a:pt x="6520722" y="3822492"/>
                  <a:pt x="6545162" y="3832268"/>
                </a:cubicBezTo>
                <a:cubicBezTo>
                  <a:pt x="6628260" y="3881149"/>
                  <a:pt x="6721134" y="3925142"/>
                  <a:pt x="6809120" y="3978911"/>
                </a:cubicBezTo>
                <a:cubicBezTo>
                  <a:pt x="6828672" y="3988687"/>
                  <a:pt x="6838448" y="4013128"/>
                  <a:pt x="6853112" y="4032680"/>
                </a:cubicBezTo>
                <a:cubicBezTo>
                  <a:pt x="6892217" y="4081561"/>
                  <a:pt x="6921546" y="4149994"/>
                  <a:pt x="6945986" y="4198876"/>
                </a:cubicBezTo>
                <a:cubicBezTo>
                  <a:pt x="6985091" y="4286861"/>
                  <a:pt x="7038860" y="4374847"/>
                  <a:pt x="7077965" y="4472609"/>
                </a:cubicBezTo>
                <a:cubicBezTo>
                  <a:pt x="7146398" y="4633916"/>
                  <a:pt x="7356586" y="5078733"/>
                  <a:pt x="7356586" y="5298697"/>
                </a:cubicBezTo>
                <a:lnTo>
                  <a:pt x="7356586" y="5406235"/>
                </a:lnTo>
                <a:cubicBezTo>
                  <a:pt x="7361474" y="5420900"/>
                  <a:pt x="7381027" y="5455116"/>
                  <a:pt x="7400579" y="5464893"/>
                </a:cubicBezTo>
                <a:lnTo>
                  <a:pt x="7400579" y="5538214"/>
                </a:lnTo>
                <a:cubicBezTo>
                  <a:pt x="7253936" y="5587095"/>
                  <a:pt x="7053524" y="5719074"/>
                  <a:pt x="6994867" y="5816836"/>
                </a:cubicBezTo>
                <a:cubicBezTo>
                  <a:pt x="6950874" y="5880381"/>
                  <a:pt x="6926434" y="5885269"/>
                  <a:pt x="6926434" y="5943926"/>
                </a:cubicBezTo>
                <a:lnTo>
                  <a:pt x="6921546" y="6266541"/>
                </a:lnTo>
                <a:lnTo>
                  <a:pt x="6975315" y="6833560"/>
                </a:lnTo>
                <a:cubicBezTo>
                  <a:pt x="6975315" y="6843336"/>
                  <a:pt x="6970427" y="6853112"/>
                  <a:pt x="6970427" y="6858000"/>
                </a:cubicBezTo>
                <a:lnTo>
                  <a:pt x="6403407" y="6858000"/>
                </a:lnTo>
                <a:lnTo>
                  <a:pt x="6339862" y="6403407"/>
                </a:lnTo>
                <a:cubicBezTo>
                  <a:pt x="6334974" y="6305645"/>
                  <a:pt x="6334974" y="6271429"/>
                  <a:pt x="6339862" y="6227436"/>
                </a:cubicBezTo>
                <a:lnTo>
                  <a:pt x="6330086" y="6217660"/>
                </a:lnTo>
                <a:cubicBezTo>
                  <a:pt x="6305646" y="6256764"/>
                  <a:pt x="6305646" y="6295869"/>
                  <a:pt x="6266541" y="6334974"/>
                </a:cubicBezTo>
                <a:cubicBezTo>
                  <a:pt x="6246988" y="6354526"/>
                  <a:pt x="6168779" y="6418072"/>
                  <a:pt x="6168779" y="6442512"/>
                </a:cubicBezTo>
                <a:cubicBezTo>
                  <a:pt x="6168779" y="6452288"/>
                  <a:pt x="6183443" y="6471841"/>
                  <a:pt x="6188331" y="6496281"/>
                </a:cubicBezTo>
                <a:cubicBezTo>
                  <a:pt x="6193219" y="6520722"/>
                  <a:pt x="6193219" y="6574491"/>
                  <a:pt x="6193219" y="6584267"/>
                </a:cubicBezTo>
                <a:cubicBezTo>
                  <a:pt x="6193219" y="6598931"/>
                  <a:pt x="6242100" y="6716245"/>
                  <a:pt x="6242100" y="6726022"/>
                </a:cubicBezTo>
                <a:cubicBezTo>
                  <a:pt x="6242100" y="6740686"/>
                  <a:pt x="6237212" y="6740686"/>
                  <a:pt x="6232324" y="6745574"/>
                </a:cubicBezTo>
                <a:lnTo>
                  <a:pt x="6334974" y="6838448"/>
                </a:lnTo>
                <a:lnTo>
                  <a:pt x="6334974" y="6858000"/>
                </a:lnTo>
                <a:lnTo>
                  <a:pt x="1187808" y="6858000"/>
                </a:lnTo>
                <a:lnTo>
                  <a:pt x="1134039" y="6447400"/>
                </a:lnTo>
                <a:lnTo>
                  <a:pt x="1134039" y="6183443"/>
                </a:lnTo>
                <a:cubicBezTo>
                  <a:pt x="1124262" y="6095457"/>
                  <a:pt x="1114486" y="5992807"/>
                  <a:pt x="1104710" y="5904821"/>
                </a:cubicBezTo>
                <a:cubicBezTo>
                  <a:pt x="1099822" y="5836388"/>
                  <a:pt x="1075381" y="5767955"/>
                  <a:pt x="1065605" y="5699521"/>
                </a:cubicBezTo>
                <a:cubicBezTo>
                  <a:pt x="1055829" y="5660417"/>
                  <a:pt x="1060717" y="5616424"/>
                  <a:pt x="1055829" y="5572431"/>
                </a:cubicBezTo>
                <a:lnTo>
                  <a:pt x="1065605" y="5166719"/>
                </a:lnTo>
                <a:cubicBezTo>
                  <a:pt x="1060717" y="5142278"/>
                  <a:pt x="1060717" y="5108062"/>
                  <a:pt x="1041165" y="5088509"/>
                </a:cubicBezTo>
                <a:cubicBezTo>
                  <a:pt x="962955" y="5000523"/>
                  <a:pt x="865193" y="4907650"/>
                  <a:pt x="777207" y="4819664"/>
                </a:cubicBezTo>
                <a:cubicBezTo>
                  <a:pt x="674557" y="4707238"/>
                  <a:pt x="552355" y="4594811"/>
                  <a:pt x="454593" y="4472609"/>
                </a:cubicBezTo>
                <a:cubicBezTo>
                  <a:pt x="381272" y="4384623"/>
                  <a:pt x="361719" y="4281973"/>
                  <a:pt x="361719" y="4193987"/>
                </a:cubicBezTo>
                <a:cubicBezTo>
                  <a:pt x="361719" y="4184211"/>
                  <a:pt x="366607" y="4149994"/>
                  <a:pt x="366607" y="4125554"/>
                </a:cubicBezTo>
                <a:cubicBezTo>
                  <a:pt x="371495" y="4081561"/>
                  <a:pt x="444817" y="3895813"/>
                  <a:pt x="444817" y="3886037"/>
                </a:cubicBezTo>
                <a:cubicBezTo>
                  <a:pt x="444817" y="3876261"/>
                  <a:pt x="210188" y="3480325"/>
                  <a:pt x="97762" y="3275025"/>
                </a:cubicBezTo>
                <a:cubicBezTo>
                  <a:pt x="92874" y="3265249"/>
                  <a:pt x="0" y="2986627"/>
                  <a:pt x="0" y="2927970"/>
                </a:cubicBezTo>
                <a:cubicBezTo>
                  <a:pt x="0" y="2781327"/>
                  <a:pt x="386160" y="2429384"/>
                  <a:pt x="474145" y="2346287"/>
                </a:cubicBezTo>
                <a:cubicBezTo>
                  <a:pt x="571907" y="2243637"/>
                  <a:pt x="664781" y="2145875"/>
                  <a:pt x="772319" y="2062777"/>
                </a:cubicBezTo>
                <a:cubicBezTo>
                  <a:pt x="835865" y="2009008"/>
                  <a:pt x="914074" y="1950351"/>
                  <a:pt x="987396" y="1891694"/>
                </a:cubicBezTo>
                <a:cubicBezTo>
                  <a:pt x="1070493" y="1823260"/>
                  <a:pt x="1153591" y="1745051"/>
                  <a:pt x="1241577" y="1676617"/>
                </a:cubicBezTo>
                <a:cubicBezTo>
                  <a:pt x="1261129" y="1657065"/>
                  <a:pt x="1295346" y="1647289"/>
                  <a:pt x="1319786" y="1632624"/>
                </a:cubicBezTo>
                <a:cubicBezTo>
                  <a:pt x="1368667" y="1598408"/>
                  <a:pt x="1417548" y="1559303"/>
                  <a:pt x="1466429" y="1520198"/>
                </a:cubicBezTo>
                <a:cubicBezTo>
                  <a:pt x="1544639" y="1446877"/>
                  <a:pt x="1617960" y="1354003"/>
                  <a:pt x="1710834" y="1285570"/>
                </a:cubicBezTo>
                <a:cubicBezTo>
                  <a:pt x="1759715" y="1241577"/>
                  <a:pt x="1833036" y="1217136"/>
                  <a:pt x="1896582" y="1182920"/>
                </a:cubicBezTo>
                <a:cubicBezTo>
                  <a:pt x="1906358" y="1178031"/>
                  <a:pt x="1921022" y="1158479"/>
                  <a:pt x="1935687" y="1148703"/>
                </a:cubicBezTo>
                <a:cubicBezTo>
                  <a:pt x="1940575" y="1143815"/>
                  <a:pt x="2033448" y="1094934"/>
                  <a:pt x="2053001" y="1094934"/>
                </a:cubicBezTo>
                <a:cubicBezTo>
                  <a:pt x="2072553" y="1094934"/>
                  <a:pt x="2082329" y="1134039"/>
                  <a:pt x="2092106" y="1153591"/>
                </a:cubicBezTo>
                <a:cubicBezTo>
                  <a:pt x="2116546" y="1134039"/>
                  <a:pt x="2155651" y="1094934"/>
                  <a:pt x="2170315" y="1094934"/>
                </a:cubicBezTo>
                <a:cubicBezTo>
                  <a:pt x="2189868" y="1094934"/>
                  <a:pt x="2214308" y="1119374"/>
                  <a:pt x="2214308" y="1134039"/>
                </a:cubicBezTo>
                <a:cubicBezTo>
                  <a:pt x="2214308" y="1148703"/>
                  <a:pt x="2204532" y="1158479"/>
                  <a:pt x="2199644" y="1168255"/>
                </a:cubicBezTo>
                <a:lnTo>
                  <a:pt x="2209420" y="1178031"/>
                </a:lnTo>
                <a:cubicBezTo>
                  <a:pt x="2228972" y="1163367"/>
                  <a:pt x="2253413" y="1134039"/>
                  <a:pt x="2268077" y="1134039"/>
                </a:cubicBezTo>
                <a:cubicBezTo>
                  <a:pt x="2287630" y="1134039"/>
                  <a:pt x="2307182" y="1168255"/>
                  <a:pt x="2307182" y="1182920"/>
                </a:cubicBezTo>
                <a:cubicBezTo>
                  <a:pt x="2307182" y="1192696"/>
                  <a:pt x="2272965" y="1246465"/>
                  <a:pt x="2253413" y="1275793"/>
                </a:cubicBezTo>
                <a:cubicBezTo>
                  <a:pt x="2268077" y="1290458"/>
                  <a:pt x="2292518" y="1300234"/>
                  <a:pt x="2292518" y="1324674"/>
                </a:cubicBezTo>
                <a:cubicBezTo>
                  <a:pt x="2292518" y="1397996"/>
                  <a:pt x="2077441" y="1598408"/>
                  <a:pt x="2033448" y="1642401"/>
                </a:cubicBezTo>
                <a:cubicBezTo>
                  <a:pt x="2038337" y="1657065"/>
                  <a:pt x="2033448" y="1657065"/>
                  <a:pt x="2043225" y="1657065"/>
                </a:cubicBezTo>
                <a:cubicBezTo>
                  <a:pt x="2057889" y="1657065"/>
                  <a:pt x="2077441" y="1647289"/>
                  <a:pt x="2092106" y="1647289"/>
                </a:cubicBezTo>
                <a:cubicBezTo>
                  <a:pt x="2116546" y="1647289"/>
                  <a:pt x="2170315" y="1666841"/>
                  <a:pt x="2170315" y="1705946"/>
                </a:cubicBezTo>
                <a:cubicBezTo>
                  <a:pt x="2170315" y="1754827"/>
                  <a:pt x="2057889" y="1798820"/>
                  <a:pt x="2033448" y="1813484"/>
                </a:cubicBezTo>
                <a:cubicBezTo>
                  <a:pt x="1994344" y="1833036"/>
                  <a:pt x="1960127" y="1877029"/>
                  <a:pt x="1925910" y="1896582"/>
                </a:cubicBezTo>
                <a:cubicBezTo>
                  <a:pt x="1877029" y="1921022"/>
                  <a:pt x="1779267" y="1945463"/>
                  <a:pt x="1725498" y="1945463"/>
                </a:cubicBezTo>
                <a:cubicBezTo>
                  <a:pt x="1715722" y="1945463"/>
                  <a:pt x="1632624" y="1930798"/>
                  <a:pt x="1617960" y="1930798"/>
                </a:cubicBezTo>
                <a:cubicBezTo>
                  <a:pt x="1539751" y="1930798"/>
                  <a:pt x="1432213" y="2053001"/>
                  <a:pt x="1363779" y="2126322"/>
                </a:cubicBezTo>
                <a:cubicBezTo>
                  <a:pt x="1231801" y="2258301"/>
                  <a:pt x="1085158" y="2419608"/>
                  <a:pt x="987396" y="2561363"/>
                </a:cubicBezTo>
                <a:cubicBezTo>
                  <a:pt x="884746" y="2708006"/>
                  <a:pt x="777207" y="2839984"/>
                  <a:pt x="674557" y="2986627"/>
                </a:cubicBezTo>
                <a:cubicBezTo>
                  <a:pt x="650117" y="3015956"/>
                  <a:pt x="659893" y="3015956"/>
                  <a:pt x="659893" y="3045285"/>
                </a:cubicBezTo>
                <a:cubicBezTo>
                  <a:pt x="659893" y="3113718"/>
                  <a:pt x="806536" y="3314130"/>
                  <a:pt x="811424" y="3328794"/>
                </a:cubicBezTo>
                <a:cubicBezTo>
                  <a:pt x="845641" y="3377675"/>
                  <a:pt x="879858" y="3441220"/>
                  <a:pt x="918962" y="3490101"/>
                </a:cubicBezTo>
                <a:cubicBezTo>
                  <a:pt x="967843" y="3553647"/>
                  <a:pt x="1036277" y="3597639"/>
                  <a:pt x="1085158" y="3651409"/>
                </a:cubicBezTo>
                <a:cubicBezTo>
                  <a:pt x="1094934" y="3661185"/>
                  <a:pt x="1094934" y="3685625"/>
                  <a:pt x="1104710" y="3700290"/>
                </a:cubicBezTo>
                <a:cubicBezTo>
                  <a:pt x="1119374" y="3719842"/>
                  <a:pt x="1143815" y="3739394"/>
                  <a:pt x="1158479" y="3768723"/>
                </a:cubicBezTo>
                <a:cubicBezTo>
                  <a:pt x="1168255" y="3778499"/>
                  <a:pt x="1178031" y="3798051"/>
                  <a:pt x="1197584" y="3807828"/>
                </a:cubicBezTo>
                <a:cubicBezTo>
                  <a:pt x="1222024" y="3827380"/>
                  <a:pt x="1402884" y="3934918"/>
                  <a:pt x="1422436" y="3934918"/>
                </a:cubicBezTo>
                <a:cubicBezTo>
                  <a:pt x="1437101" y="3934918"/>
                  <a:pt x="1500646" y="3925142"/>
                  <a:pt x="1510422" y="3925142"/>
                </a:cubicBezTo>
                <a:cubicBezTo>
                  <a:pt x="1544639" y="3925142"/>
                  <a:pt x="1559303" y="3954471"/>
                  <a:pt x="1608184" y="3988687"/>
                </a:cubicBezTo>
                <a:cubicBezTo>
                  <a:pt x="1632624" y="4008240"/>
                  <a:pt x="1705946" y="4003352"/>
                  <a:pt x="1715722" y="4057121"/>
                </a:cubicBezTo>
                <a:lnTo>
                  <a:pt x="1715722" y="4081561"/>
                </a:lnTo>
                <a:cubicBezTo>
                  <a:pt x="1735275" y="4096225"/>
                  <a:pt x="1759715" y="4125554"/>
                  <a:pt x="1769491" y="4125554"/>
                </a:cubicBezTo>
                <a:cubicBezTo>
                  <a:pt x="1784156" y="4125554"/>
                  <a:pt x="1789044" y="4101113"/>
                  <a:pt x="1798820" y="4096225"/>
                </a:cubicBezTo>
                <a:cubicBezTo>
                  <a:pt x="1808596" y="4081561"/>
                  <a:pt x="1833036" y="4066897"/>
                  <a:pt x="1847701" y="4047344"/>
                </a:cubicBezTo>
                <a:cubicBezTo>
                  <a:pt x="1877029" y="4003352"/>
                  <a:pt x="1925910" y="3925142"/>
                  <a:pt x="1925910" y="3910478"/>
                </a:cubicBezTo>
                <a:cubicBezTo>
                  <a:pt x="1925910" y="3900701"/>
                  <a:pt x="1911246" y="3812716"/>
                  <a:pt x="1886806" y="3768723"/>
                </a:cubicBezTo>
                <a:cubicBezTo>
                  <a:pt x="1867253" y="3734506"/>
                  <a:pt x="1833036" y="3700290"/>
                  <a:pt x="1803708" y="3670961"/>
                </a:cubicBezTo>
                <a:cubicBezTo>
                  <a:pt x="1759715" y="3622080"/>
                  <a:pt x="1730386" y="3553647"/>
                  <a:pt x="1720610" y="3504766"/>
                </a:cubicBezTo>
                <a:cubicBezTo>
                  <a:pt x="1701058" y="3402116"/>
                  <a:pt x="1701058" y="3289689"/>
                  <a:pt x="1681505" y="3191927"/>
                </a:cubicBezTo>
                <a:cubicBezTo>
                  <a:pt x="1666841" y="3103942"/>
                  <a:pt x="1622848" y="2942634"/>
                  <a:pt x="1622848" y="2932858"/>
                </a:cubicBezTo>
                <a:cubicBezTo>
                  <a:pt x="1622848" y="2918194"/>
                  <a:pt x="1632624" y="2835096"/>
                  <a:pt x="1632624" y="2820432"/>
                </a:cubicBezTo>
                <a:cubicBezTo>
                  <a:pt x="1632624" y="2810656"/>
                  <a:pt x="1647289" y="2781327"/>
                  <a:pt x="1652177" y="2761775"/>
                </a:cubicBezTo>
                <a:cubicBezTo>
                  <a:pt x="1666841" y="2756887"/>
                  <a:pt x="1691282" y="2742223"/>
                  <a:pt x="1691282" y="2727558"/>
                </a:cubicBezTo>
                <a:cubicBezTo>
                  <a:pt x="1691282" y="2717782"/>
                  <a:pt x="1681505" y="2722670"/>
                  <a:pt x="1681505" y="2712894"/>
                </a:cubicBezTo>
                <a:cubicBezTo>
                  <a:pt x="1681505" y="2698230"/>
                  <a:pt x="1710834" y="2683565"/>
                  <a:pt x="1720610" y="2668901"/>
                </a:cubicBezTo>
                <a:cubicBezTo>
                  <a:pt x="1715722" y="2664013"/>
                  <a:pt x="1705946" y="2668901"/>
                  <a:pt x="1696170" y="2668901"/>
                </a:cubicBezTo>
                <a:cubicBezTo>
                  <a:pt x="1701058" y="2654237"/>
                  <a:pt x="1725498" y="2644461"/>
                  <a:pt x="1725498" y="2629796"/>
                </a:cubicBezTo>
                <a:cubicBezTo>
                  <a:pt x="1725498" y="2620020"/>
                  <a:pt x="1715722" y="2629796"/>
                  <a:pt x="1715722" y="2615132"/>
                </a:cubicBezTo>
                <a:cubicBezTo>
                  <a:pt x="1715722" y="2605356"/>
                  <a:pt x="1730386" y="2590692"/>
                  <a:pt x="1740163" y="2580915"/>
                </a:cubicBezTo>
                <a:cubicBezTo>
                  <a:pt x="1745051" y="2580915"/>
                  <a:pt x="1754827" y="2576027"/>
                  <a:pt x="1759715" y="2571139"/>
                </a:cubicBezTo>
                <a:cubicBezTo>
                  <a:pt x="1774379" y="2561363"/>
                  <a:pt x="1789044" y="2546699"/>
                  <a:pt x="1803708" y="2532034"/>
                </a:cubicBezTo>
                <a:lnTo>
                  <a:pt x="1789044" y="2517370"/>
                </a:lnTo>
                <a:cubicBezTo>
                  <a:pt x="1789044" y="2512482"/>
                  <a:pt x="1798820" y="2507594"/>
                  <a:pt x="1808596" y="2502706"/>
                </a:cubicBezTo>
                <a:cubicBezTo>
                  <a:pt x="1798820" y="2488041"/>
                  <a:pt x="1789044" y="2468489"/>
                  <a:pt x="1784156" y="2453825"/>
                </a:cubicBezTo>
                <a:lnTo>
                  <a:pt x="1784156" y="2444049"/>
                </a:lnTo>
                <a:cubicBezTo>
                  <a:pt x="1798820" y="2439160"/>
                  <a:pt x="1823260" y="2439160"/>
                  <a:pt x="1823260" y="2424496"/>
                </a:cubicBezTo>
                <a:cubicBezTo>
                  <a:pt x="1823260" y="2414720"/>
                  <a:pt x="1813484" y="2409832"/>
                  <a:pt x="1813484" y="2404944"/>
                </a:cubicBezTo>
                <a:cubicBezTo>
                  <a:pt x="1818372" y="2400056"/>
                  <a:pt x="1823260" y="2400056"/>
                  <a:pt x="1833036" y="2400056"/>
                </a:cubicBezTo>
                <a:cubicBezTo>
                  <a:pt x="1833036" y="2395168"/>
                  <a:pt x="1837925" y="2400056"/>
                  <a:pt x="1837925" y="2385391"/>
                </a:cubicBezTo>
                <a:cubicBezTo>
                  <a:pt x="1837925" y="2375615"/>
                  <a:pt x="1823260" y="2375615"/>
                  <a:pt x="1818372" y="2365839"/>
                </a:cubicBezTo>
                <a:cubicBezTo>
                  <a:pt x="1828148" y="2356063"/>
                  <a:pt x="1837925" y="2341399"/>
                  <a:pt x="1842813" y="2326734"/>
                </a:cubicBezTo>
                <a:cubicBezTo>
                  <a:pt x="1842813" y="2326734"/>
                  <a:pt x="1891694" y="2287629"/>
                  <a:pt x="1911246" y="2287629"/>
                </a:cubicBezTo>
                <a:cubicBezTo>
                  <a:pt x="1921022" y="2287629"/>
                  <a:pt x="1925910" y="2292518"/>
                  <a:pt x="1935687" y="2297406"/>
                </a:cubicBezTo>
                <a:cubicBezTo>
                  <a:pt x="1940575" y="2292518"/>
                  <a:pt x="1945463" y="2292518"/>
                  <a:pt x="1945463" y="2282741"/>
                </a:cubicBezTo>
                <a:cubicBezTo>
                  <a:pt x="1945463" y="2268077"/>
                  <a:pt x="1935687" y="2272965"/>
                  <a:pt x="1935687" y="2263189"/>
                </a:cubicBezTo>
                <a:cubicBezTo>
                  <a:pt x="1935687" y="2248525"/>
                  <a:pt x="1945463" y="2248525"/>
                  <a:pt x="1945463" y="2238749"/>
                </a:cubicBezTo>
                <a:cubicBezTo>
                  <a:pt x="1979679" y="2248525"/>
                  <a:pt x="2023672" y="2263189"/>
                  <a:pt x="2038337" y="2263189"/>
                </a:cubicBezTo>
                <a:cubicBezTo>
                  <a:pt x="2048113" y="2263189"/>
                  <a:pt x="2043225" y="2263189"/>
                  <a:pt x="2048113" y="2258301"/>
                </a:cubicBezTo>
                <a:cubicBezTo>
                  <a:pt x="2053001" y="2209420"/>
                  <a:pt x="2121434" y="2224084"/>
                  <a:pt x="2160539" y="2219196"/>
                </a:cubicBezTo>
                <a:cubicBezTo>
                  <a:pt x="2175203" y="2209420"/>
                  <a:pt x="2184980" y="2194756"/>
                  <a:pt x="2204532" y="2194756"/>
                </a:cubicBezTo>
                <a:cubicBezTo>
                  <a:pt x="2219196" y="2194756"/>
                  <a:pt x="2228972" y="2209420"/>
                  <a:pt x="2238749" y="2214308"/>
                </a:cubicBezTo>
                <a:cubicBezTo>
                  <a:pt x="2243637" y="2209420"/>
                  <a:pt x="2248525" y="2194756"/>
                  <a:pt x="2263189" y="2194756"/>
                </a:cubicBezTo>
                <a:cubicBezTo>
                  <a:pt x="2272965" y="2194756"/>
                  <a:pt x="2277853" y="2204532"/>
                  <a:pt x="2282741" y="2204532"/>
                </a:cubicBezTo>
                <a:cubicBezTo>
                  <a:pt x="2297406" y="2204532"/>
                  <a:pt x="2316958" y="2214308"/>
                  <a:pt x="2326734" y="2214308"/>
                </a:cubicBezTo>
                <a:cubicBezTo>
                  <a:pt x="2341399" y="2214308"/>
                  <a:pt x="2336511" y="2204532"/>
                  <a:pt x="2346287" y="2204532"/>
                </a:cubicBezTo>
                <a:cubicBezTo>
                  <a:pt x="2360951" y="2204532"/>
                  <a:pt x="2370727" y="2219196"/>
                  <a:pt x="2390280" y="2224084"/>
                </a:cubicBezTo>
                <a:cubicBezTo>
                  <a:pt x="2404944" y="2224084"/>
                  <a:pt x="2419608" y="2219196"/>
                  <a:pt x="2434272" y="2224084"/>
                </a:cubicBezTo>
                <a:cubicBezTo>
                  <a:pt x="2444049" y="2228972"/>
                  <a:pt x="2453825" y="2238749"/>
                  <a:pt x="2463601" y="2238749"/>
                </a:cubicBezTo>
                <a:cubicBezTo>
                  <a:pt x="2468489" y="2243637"/>
                  <a:pt x="2478265" y="2238749"/>
                  <a:pt x="2483153" y="2238749"/>
                </a:cubicBezTo>
                <a:cubicBezTo>
                  <a:pt x="2512482" y="2258301"/>
                  <a:pt x="2556475" y="2282741"/>
                  <a:pt x="2566251" y="2282741"/>
                </a:cubicBezTo>
                <a:cubicBezTo>
                  <a:pt x="2580915" y="2282741"/>
                  <a:pt x="2580915" y="2268077"/>
                  <a:pt x="2590692" y="2268077"/>
                </a:cubicBezTo>
                <a:cubicBezTo>
                  <a:pt x="2605356" y="2268077"/>
                  <a:pt x="2678677" y="2312070"/>
                  <a:pt x="2693342" y="2312070"/>
                </a:cubicBezTo>
                <a:cubicBezTo>
                  <a:pt x="2703118" y="2312070"/>
                  <a:pt x="2698230" y="2302294"/>
                  <a:pt x="2712894" y="2302294"/>
                </a:cubicBezTo>
                <a:cubicBezTo>
                  <a:pt x="2722670" y="2302294"/>
                  <a:pt x="2805768" y="2390280"/>
                  <a:pt x="2805768" y="2390280"/>
                </a:cubicBezTo>
                <a:cubicBezTo>
                  <a:pt x="2820432" y="2390280"/>
                  <a:pt x="2839985" y="2360951"/>
                  <a:pt x="2849761" y="2346287"/>
                </a:cubicBezTo>
                <a:cubicBezTo>
                  <a:pt x="3069725" y="1989456"/>
                  <a:pt x="3431444" y="1578855"/>
                  <a:pt x="3597640" y="1344227"/>
                </a:cubicBezTo>
                <a:cubicBezTo>
                  <a:pt x="3631856" y="1295346"/>
                  <a:pt x="3646521" y="1236689"/>
                  <a:pt x="3685625" y="1197584"/>
                </a:cubicBezTo>
                <a:cubicBezTo>
                  <a:pt x="3739394" y="1129150"/>
                  <a:pt x="3812716" y="1075381"/>
                  <a:pt x="3856709" y="1011836"/>
                </a:cubicBezTo>
                <a:cubicBezTo>
                  <a:pt x="3930030" y="904298"/>
                  <a:pt x="3988687" y="767431"/>
                  <a:pt x="4042456" y="650117"/>
                </a:cubicBezTo>
                <a:cubicBezTo>
                  <a:pt x="4057121" y="606124"/>
                  <a:pt x="4135330" y="532803"/>
                  <a:pt x="4159771" y="498586"/>
                </a:cubicBezTo>
                <a:cubicBezTo>
                  <a:pt x="4218428" y="410600"/>
                  <a:pt x="4267309" y="312838"/>
                  <a:pt x="4316190" y="229741"/>
                </a:cubicBezTo>
                <a:cubicBezTo>
                  <a:pt x="4321078" y="215076"/>
                  <a:pt x="4335742" y="205300"/>
                  <a:pt x="4345519" y="190636"/>
                </a:cubicBezTo>
                <a:cubicBezTo>
                  <a:pt x="4350407" y="180860"/>
                  <a:pt x="4374847" y="131979"/>
                  <a:pt x="4404176" y="131979"/>
                </a:cubicBezTo>
                <a:cubicBezTo>
                  <a:pt x="4438392" y="131979"/>
                  <a:pt x="4443281" y="175971"/>
                  <a:pt x="4443281" y="190636"/>
                </a:cubicBezTo>
                <a:cubicBezTo>
                  <a:pt x="4443281" y="219964"/>
                  <a:pt x="4433504" y="219964"/>
                  <a:pt x="4413952" y="263957"/>
                </a:cubicBezTo>
                <a:cubicBezTo>
                  <a:pt x="4413952" y="263957"/>
                  <a:pt x="4409064" y="268845"/>
                  <a:pt x="4423728" y="268845"/>
                </a:cubicBezTo>
                <a:cubicBezTo>
                  <a:pt x="4433504" y="268845"/>
                  <a:pt x="4541042" y="107538"/>
                  <a:pt x="4570371" y="73321"/>
                </a:cubicBezTo>
                <a:cubicBezTo>
                  <a:pt x="4575259" y="63545"/>
                  <a:pt x="4585035" y="63545"/>
                  <a:pt x="4599700" y="63545"/>
                </a:cubicBezTo>
                <a:cubicBezTo>
                  <a:pt x="4629028" y="63545"/>
                  <a:pt x="4633916" y="97762"/>
                  <a:pt x="4653469" y="97762"/>
                </a:cubicBezTo>
                <a:cubicBezTo>
                  <a:pt x="4668133" y="97762"/>
                  <a:pt x="4731678" y="0"/>
                  <a:pt x="4746343" y="0"/>
                </a:cubicBezTo>
                <a:cubicBezTo>
                  <a:pt x="4775671" y="0"/>
                  <a:pt x="4790335" y="53769"/>
                  <a:pt x="4790335" y="58657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488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7127CBD-32CD-05FC-1422-A2B690FF272F}"/>
              </a:ext>
            </a:extLst>
          </p:cNvPr>
          <p:cNvSpPr/>
          <p:nvPr/>
        </p:nvSpPr>
        <p:spPr>
          <a:xfrm>
            <a:off x="2945109" y="1236049"/>
            <a:ext cx="6912768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 w="15875">
                  <a:noFill/>
                </a:ln>
                <a:solidFill>
                  <a:srgbClr val="D00903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爱国主义教育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9297A74B-5120-74A3-8A2E-9E09D25F960C}"/>
              </a:ext>
            </a:extLst>
          </p:cNvPr>
          <p:cNvSpPr/>
          <p:nvPr/>
        </p:nvSpPr>
        <p:spPr>
          <a:xfrm>
            <a:off x="4546746" y="2716066"/>
            <a:ext cx="3709494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爱国主义教育主题班会</a:t>
            </a:r>
            <a:r>
              <a:rPr kumimoji="0" lang="en-US" altLang="zh-CN" b="1" i="0" u="none" strike="noStrike" kern="1200" cap="none" spc="0" normalizeH="0" baseline="0" noProof="0" dirty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ppt</a:t>
            </a:r>
            <a:r>
              <a:rPr kumimoji="0" lang="zh-CN" altLang="en-US" b="1" i="0" u="none" strike="noStrike" kern="1200" cap="none" spc="0" normalizeH="0" baseline="0" noProof="0" dirty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模板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683B0B3-2135-8D76-801F-9FA353B094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048" y="119391"/>
            <a:ext cx="2571750" cy="15621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AB678C3E-8E97-9220-9E1F-52CF2C999603}"/>
              </a:ext>
            </a:extLst>
          </p:cNvPr>
          <p:cNvGrpSpPr/>
          <p:nvPr/>
        </p:nvGrpSpPr>
        <p:grpSpPr>
          <a:xfrm>
            <a:off x="4540068" y="4118021"/>
            <a:ext cx="3878191" cy="311767"/>
            <a:chOff x="4289812" y="5868701"/>
            <a:chExt cx="2093570" cy="31176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6912C47-2653-C1F2-307F-28A67A27A182}"/>
                </a:ext>
              </a:extLst>
            </p:cNvPr>
            <p:cNvSpPr txBox="1"/>
            <p:nvPr/>
          </p:nvSpPr>
          <p:spPr>
            <a:xfrm>
              <a:off x="4289812" y="5868701"/>
              <a:ext cx="13857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379949-E2AB-6201-787D-A2DE3306CAA6}"/>
                </a:ext>
              </a:extLst>
            </p:cNvPr>
            <p:cNvSpPr txBox="1"/>
            <p:nvPr/>
          </p:nvSpPr>
          <p:spPr>
            <a:xfrm>
              <a:off x="5452419" y="5872691"/>
              <a:ext cx="9309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2023.05.19</a:t>
              </a:r>
              <a:endParaRPr lang="zh-CN" altLang="en-US" sz="1400" dirty="0">
                <a:solidFill>
                  <a:srgbClr val="E11B1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D67D0237-5A00-B619-CC2A-D420E0A65C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98" t="41636" r="1"/>
          <a:stretch/>
        </p:blipFill>
        <p:spPr>
          <a:xfrm>
            <a:off x="0" y="0"/>
            <a:ext cx="1140430" cy="2098330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48818DD-2EB2-3C1E-A230-3E05404DC1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4" t="-18036" r="69766" b="27789"/>
          <a:stretch/>
        </p:blipFill>
        <p:spPr>
          <a:xfrm>
            <a:off x="10668135" y="1702018"/>
            <a:ext cx="1260848" cy="2252142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11" name="图片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302399E-C92A-F0A8-982F-A03C6888A18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83763"/>
            <a:ext cx="12192000" cy="137423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744D2A2-3D72-9B74-F3CA-7D4D388EAE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97" t="30291" r="30935" b="15407"/>
          <a:stretch/>
        </p:blipFill>
        <p:spPr>
          <a:xfrm flipV="1">
            <a:off x="9527705" y="2948915"/>
            <a:ext cx="2664295" cy="2863535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82144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6" name="AutoShape 6">
            <a:extLst>
              <a:ext uri="{FF2B5EF4-FFF2-40B4-BE49-F238E27FC236}">
                <a16:creationId xmlns:a16="http://schemas.microsoft.com/office/drawing/2014/main" id="{C9B8F399-657E-F15D-A57B-F013D4C988BB}"/>
              </a:ext>
            </a:extLst>
          </p:cNvPr>
          <p:cNvSpPr>
            <a:spLocks/>
          </p:cNvSpPr>
          <p:nvPr/>
        </p:nvSpPr>
        <p:spPr bwMode="auto">
          <a:xfrm>
            <a:off x="3228646" y="1639215"/>
            <a:ext cx="732194" cy="73219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9170"/>
            <a:endParaRPr lang="es-ES" sz="2400" kern="0">
              <a:solidFill>
                <a:sysClr val="windowText" lastClr="000000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8C14637-1506-9512-DBE7-CEA88F199BA7}"/>
              </a:ext>
            </a:extLst>
          </p:cNvPr>
          <p:cNvGrpSpPr/>
          <p:nvPr/>
        </p:nvGrpSpPr>
        <p:grpSpPr>
          <a:xfrm>
            <a:off x="3380442" y="1804405"/>
            <a:ext cx="426369" cy="361631"/>
            <a:chOff x="3569801" y="2174260"/>
            <a:chExt cx="426369" cy="361631"/>
          </a:xfrm>
          <a:solidFill>
            <a:schemeClr val="bg1"/>
          </a:solidFill>
        </p:grpSpPr>
        <p:sp>
          <p:nvSpPr>
            <p:cNvPr id="8" name="AutoShape 8">
              <a:extLst>
                <a:ext uri="{FF2B5EF4-FFF2-40B4-BE49-F238E27FC236}">
                  <a16:creationId xmlns:a16="http://schemas.microsoft.com/office/drawing/2014/main" id="{63298BF9-0E6A-C8C4-7EE5-08D59CE53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801" y="2174260"/>
              <a:ext cx="426369" cy="2098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9" name="AutoShape 9">
              <a:extLst>
                <a:ext uri="{FF2B5EF4-FFF2-40B4-BE49-F238E27FC236}">
                  <a16:creationId xmlns:a16="http://schemas.microsoft.com/office/drawing/2014/main" id="{998987B8-1D90-F784-0FE5-B33E03105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801" y="2343914"/>
              <a:ext cx="426369" cy="1919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1" name="AutoShape 11">
            <a:extLst>
              <a:ext uri="{FF2B5EF4-FFF2-40B4-BE49-F238E27FC236}">
                <a16:creationId xmlns:a16="http://schemas.microsoft.com/office/drawing/2014/main" id="{7F55CD57-A264-1A6A-AAE9-06B3EB4DE037}"/>
              </a:ext>
            </a:extLst>
          </p:cNvPr>
          <p:cNvSpPr>
            <a:spLocks/>
          </p:cNvSpPr>
          <p:nvPr/>
        </p:nvSpPr>
        <p:spPr bwMode="auto">
          <a:xfrm>
            <a:off x="3213019" y="3889372"/>
            <a:ext cx="732194" cy="73219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9170"/>
            <a:endParaRPr lang="es-ES" sz="2400" kern="0">
              <a:solidFill>
                <a:sysClr val="windowText" lastClr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13">
            <a:extLst>
              <a:ext uri="{FF2B5EF4-FFF2-40B4-BE49-F238E27FC236}">
                <a16:creationId xmlns:a16="http://schemas.microsoft.com/office/drawing/2014/main" id="{CCD93F1C-4C53-A70B-0585-146832895B34}"/>
              </a:ext>
            </a:extLst>
          </p:cNvPr>
          <p:cNvSpPr>
            <a:spLocks/>
          </p:cNvSpPr>
          <p:nvPr/>
        </p:nvSpPr>
        <p:spPr bwMode="auto">
          <a:xfrm>
            <a:off x="3442946" y="4253237"/>
            <a:ext cx="263411" cy="1361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23" y="8799"/>
                </a:moveTo>
                <a:cubicBezTo>
                  <a:pt x="11215" y="8399"/>
                  <a:pt x="11215" y="8399"/>
                  <a:pt x="11215" y="8399"/>
                </a:cubicBezTo>
                <a:cubicBezTo>
                  <a:pt x="0" y="0"/>
                  <a:pt x="0" y="0"/>
                  <a:pt x="0" y="0"/>
                </a:cubicBezTo>
                <a:cubicBezTo>
                  <a:pt x="0" y="12400"/>
                  <a:pt x="0" y="12400"/>
                  <a:pt x="0" y="12400"/>
                </a:cubicBezTo>
                <a:cubicBezTo>
                  <a:pt x="0" y="17599"/>
                  <a:pt x="4776" y="21599"/>
                  <a:pt x="10800" y="21599"/>
                </a:cubicBezTo>
                <a:cubicBezTo>
                  <a:pt x="16823" y="21599"/>
                  <a:pt x="21599" y="17599"/>
                  <a:pt x="21599" y="12400"/>
                </a:cubicBezTo>
                <a:cubicBezTo>
                  <a:pt x="21599" y="800"/>
                  <a:pt x="21599" y="800"/>
                  <a:pt x="21599" y="800"/>
                </a:cubicBezTo>
                <a:lnTo>
                  <a:pt x="11423" y="8799"/>
                </a:lnTo>
                <a:close/>
              </a:path>
            </a:pathLst>
          </a:custGeom>
          <a:solidFill>
            <a:srgbClr val="BC080B"/>
          </a:solidFill>
          <a:ln w="9525" cap="flat" cmpd="sng">
            <a:noFill/>
            <a:round/>
            <a:headEnd/>
            <a:tailEnd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9170"/>
            <a:endParaRPr lang="es-ES" sz="2400" kern="0">
              <a:solidFill>
                <a:sysClr val="windowText" lastClr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4">
            <a:extLst>
              <a:ext uri="{FF2B5EF4-FFF2-40B4-BE49-F238E27FC236}">
                <a16:creationId xmlns:a16="http://schemas.microsoft.com/office/drawing/2014/main" id="{AE0DF0B0-9BB0-B8FA-4C1C-EB2EC7CF5403}"/>
              </a:ext>
            </a:extLst>
          </p:cNvPr>
          <p:cNvSpPr>
            <a:spLocks/>
          </p:cNvSpPr>
          <p:nvPr/>
        </p:nvSpPr>
        <p:spPr bwMode="auto">
          <a:xfrm>
            <a:off x="3302311" y="4074653"/>
            <a:ext cx="567004" cy="2991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1236"/>
                </a:moveTo>
                <a:cubicBezTo>
                  <a:pt x="20735" y="16699"/>
                  <a:pt x="20735" y="16699"/>
                  <a:pt x="20735" y="16699"/>
                </a:cubicBezTo>
                <a:cubicBezTo>
                  <a:pt x="20735" y="16517"/>
                  <a:pt x="20735" y="16154"/>
                  <a:pt x="20735" y="15973"/>
                </a:cubicBezTo>
                <a:cubicBezTo>
                  <a:pt x="20735" y="8712"/>
                  <a:pt x="20735" y="8712"/>
                  <a:pt x="20735" y="8712"/>
                </a:cubicBezTo>
                <a:cubicBezTo>
                  <a:pt x="20735" y="8712"/>
                  <a:pt x="20735" y="8712"/>
                  <a:pt x="20735" y="8712"/>
                </a:cubicBezTo>
                <a:cubicBezTo>
                  <a:pt x="20735" y="8712"/>
                  <a:pt x="20735" y="8712"/>
                  <a:pt x="20735" y="8712"/>
                </a:cubicBezTo>
                <a:cubicBezTo>
                  <a:pt x="20735" y="8531"/>
                  <a:pt x="20735" y="8531"/>
                  <a:pt x="20735" y="8531"/>
                </a:cubicBezTo>
                <a:cubicBezTo>
                  <a:pt x="20639" y="8531"/>
                  <a:pt x="20639" y="8531"/>
                  <a:pt x="20639" y="8531"/>
                </a:cubicBezTo>
                <a:cubicBezTo>
                  <a:pt x="10367" y="0"/>
                  <a:pt x="10367" y="0"/>
                  <a:pt x="10367" y="0"/>
                </a:cubicBezTo>
                <a:cubicBezTo>
                  <a:pt x="0" y="8531"/>
                  <a:pt x="0" y="8531"/>
                  <a:pt x="0" y="8531"/>
                </a:cubicBezTo>
                <a:cubicBezTo>
                  <a:pt x="10655" y="16336"/>
                  <a:pt x="10655" y="16336"/>
                  <a:pt x="10655" y="16336"/>
                </a:cubicBezTo>
                <a:cubicBezTo>
                  <a:pt x="20063" y="9075"/>
                  <a:pt x="20063" y="9075"/>
                  <a:pt x="20063" y="9075"/>
                </a:cubicBezTo>
                <a:cubicBezTo>
                  <a:pt x="20063" y="16699"/>
                  <a:pt x="20063" y="16699"/>
                  <a:pt x="20063" y="16699"/>
                </a:cubicBezTo>
                <a:cubicBezTo>
                  <a:pt x="19295" y="21236"/>
                  <a:pt x="19295" y="21236"/>
                  <a:pt x="19295" y="21236"/>
                </a:cubicBezTo>
                <a:cubicBezTo>
                  <a:pt x="19871" y="21600"/>
                  <a:pt x="19871" y="21600"/>
                  <a:pt x="19871" y="21600"/>
                </a:cubicBezTo>
                <a:cubicBezTo>
                  <a:pt x="20159" y="20329"/>
                  <a:pt x="20159" y="20329"/>
                  <a:pt x="20159" y="20329"/>
                </a:cubicBezTo>
                <a:cubicBezTo>
                  <a:pt x="20159" y="21600"/>
                  <a:pt x="20159" y="21600"/>
                  <a:pt x="20159" y="21600"/>
                </a:cubicBezTo>
                <a:cubicBezTo>
                  <a:pt x="20735" y="21600"/>
                  <a:pt x="20735" y="21600"/>
                  <a:pt x="20735" y="21600"/>
                </a:cubicBezTo>
                <a:cubicBezTo>
                  <a:pt x="20735" y="20329"/>
                  <a:pt x="20735" y="20329"/>
                  <a:pt x="20735" y="20329"/>
                </a:cubicBezTo>
                <a:cubicBezTo>
                  <a:pt x="21023" y="21600"/>
                  <a:pt x="21023" y="21600"/>
                  <a:pt x="21023" y="21600"/>
                </a:cubicBezTo>
                <a:lnTo>
                  <a:pt x="21599" y="21236"/>
                </a:lnTo>
                <a:close/>
              </a:path>
            </a:pathLst>
          </a:custGeom>
          <a:solidFill>
            <a:srgbClr val="BC080B"/>
          </a:solidFill>
          <a:ln w="9525" cap="flat" cmpd="sng">
            <a:noFill/>
            <a:round/>
            <a:headEnd/>
            <a:tailEnd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9170"/>
            <a:endParaRPr lang="es-ES" sz="2400" kern="0">
              <a:solidFill>
                <a:sysClr val="windowText" lastClr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16">
            <a:extLst>
              <a:ext uri="{FF2B5EF4-FFF2-40B4-BE49-F238E27FC236}">
                <a16:creationId xmlns:a16="http://schemas.microsoft.com/office/drawing/2014/main" id="{C2867BE3-EA04-CBB5-D9F4-C0EF650FDCC9}"/>
              </a:ext>
            </a:extLst>
          </p:cNvPr>
          <p:cNvSpPr>
            <a:spLocks/>
          </p:cNvSpPr>
          <p:nvPr/>
        </p:nvSpPr>
        <p:spPr bwMode="auto">
          <a:xfrm>
            <a:off x="8206671" y="1639215"/>
            <a:ext cx="732194" cy="73219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9170"/>
            <a:endParaRPr lang="es-ES" sz="2400" kern="0">
              <a:solidFill>
                <a:sysClr val="windowText" lastClr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AutoShape 18">
            <a:extLst>
              <a:ext uri="{FF2B5EF4-FFF2-40B4-BE49-F238E27FC236}">
                <a16:creationId xmlns:a16="http://schemas.microsoft.com/office/drawing/2014/main" id="{C09FC3A1-9AF3-676D-E955-AF9200594264}"/>
              </a:ext>
            </a:extLst>
          </p:cNvPr>
          <p:cNvSpPr>
            <a:spLocks/>
          </p:cNvSpPr>
          <p:nvPr/>
        </p:nvSpPr>
        <p:spPr bwMode="auto">
          <a:xfrm>
            <a:off x="8438830" y="1770921"/>
            <a:ext cx="51343" cy="401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3600"/>
                </a:moveTo>
                <a:lnTo>
                  <a:pt x="19721" y="0"/>
                </a:lnTo>
                <a:lnTo>
                  <a:pt x="0" y="18000"/>
                </a:lnTo>
                <a:lnTo>
                  <a:pt x="1878" y="21600"/>
                </a:lnTo>
                <a:lnTo>
                  <a:pt x="21600" y="3600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19" name="AutoShape 19">
            <a:extLst>
              <a:ext uri="{FF2B5EF4-FFF2-40B4-BE49-F238E27FC236}">
                <a16:creationId xmlns:a16="http://schemas.microsoft.com/office/drawing/2014/main" id="{C96AE9F6-035F-979F-03A0-8FB6494B7639}"/>
              </a:ext>
            </a:extLst>
          </p:cNvPr>
          <p:cNvSpPr>
            <a:spLocks/>
          </p:cNvSpPr>
          <p:nvPr/>
        </p:nvSpPr>
        <p:spPr bwMode="auto">
          <a:xfrm>
            <a:off x="8590627" y="2003080"/>
            <a:ext cx="91525" cy="69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7" y="21599"/>
                </a:moveTo>
                <a:lnTo>
                  <a:pt x="21599" y="3483"/>
                </a:lnTo>
                <a:lnTo>
                  <a:pt x="18965" y="0"/>
                </a:lnTo>
                <a:lnTo>
                  <a:pt x="0" y="18116"/>
                </a:lnTo>
                <a:lnTo>
                  <a:pt x="2107" y="21599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20" name="AutoShape 20">
            <a:extLst>
              <a:ext uri="{FF2B5EF4-FFF2-40B4-BE49-F238E27FC236}">
                <a16:creationId xmlns:a16="http://schemas.microsoft.com/office/drawing/2014/main" id="{0F421F37-6B52-9143-5946-0151C74D789F}"/>
              </a:ext>
            </a:extLst>
          </p:cNvPr>
          <p:cNvSpPr>
            <a:spLocks/>
          </p:cNvSpPr>
          <p:nvPr/>
        </p:nvSpPr>
        <p:spPr bwMode="auto">
          <a:xfrm>
            <a:off x="8409811" y="1786546"/>
            <a:ext cx="325915" cy="475481"/>
          </a:xfrm>
          <a:custGeom>
            <a:avLst/>
            <a:gdLst>
              <a:gd name="T0" fmla="+- 0 11314 1028"/>
              <a:gd name="T1" fmla="*/ T0 w 20572"/>
              <a:gd name="T2" fmla="*/ 10800 h 21600"/>
              <a:gd name="T3" fmla="+- 0 11314 1028"/>
              <a:gd name="T4" fmla="*/ T3 w 20572"/>
              <a:gd name="T5" fmla="*/ 10800 h 21600"/>
              <a:gd name="T6" fmla="+- 0 11314 1028"/>
              <a:gd name="T7" fmla="*/ T6 w 20572"/>
              <a:gd name="T8" fmla="*/ 10800 h 21600"/>
              <a:gd name="T9" fmla="+- 0 11314 1028"/>
              <a:gd name="T10" fmla="*/ T9 w 2057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572" h="21600">
                <a:moveTo>
                  <a:pt x="16892" y="18742"/>
                </a:moveTo>
                <a:cubicBezTo>
                  <a:pt x="13852" y="18742"/>
                  <a:pt x="13852" y="18742"/>
                  <a:pt x="13852" y="18742"/>
                </a:cubicBezTo>
                <a:cubicBezTo>
                  <a:pt x="13852" y="18171"/>
                  <a:pt x="13852" y="18171"/>
                  <a:pt x="13852" y="18171"/>
                </a:cubicBezTo>
                <a:cubicBezTo>
                  <a:pt x="13852" y="18057"/>
                  <a:pt x="14012" y="18057"/>
                  <a:pt x="14012" y="17942"/>
                </a:cubicBezTo>
                <a:cubicBezTo>
                  <a:pt x="14012" y="17257"/>
                  <a:pt x="13371" y="16685"/>
                  <a:pt x="12412" y="16457"/>
                </a:cubicBezTo>
                <a:cubicBezTo>
                  <a:pt x="12412" y="15885"/>
                  <a:pt x="12412" y="15885"/>
                  <a:pt x="12412" y="15885"/>
                </a:cubicBezTo>
                <a:cubicBezTo>
                  <a:pt x="12891" y="15771"/>
                  <a:pt x="13212" y="15657"/>
                  <a:pt x="13532" y="15542"/>
                </a:cubicBezTo>
                <a:cubicBezTo>
                  <a:pt x="13691" y="15542"/>
                  <a:pt x="13691" y="15542"/>
                  <a:pt x="13691" y="15542"/>
                </a:cubicBezTo>
                <a:cubicBezTo>
                  <a:pt x="20572" y="12228"/>
                  <a:pt x="20572" y="12228"/>
                  <a:pt x="20572" y="12228"/>
                </a:cubicBezTo>
                <a:cubicBezTo>
                  <a:pt x="19772" y="11428"/>
                  <a:pt x="19772" y="11428"/>
                  <a:pt x="19772" y="11428"/>
                </a:cubicBezTo>
                <a:cubicBezTo>
                  <a:pt x="12732" y="14742"/>
                  <a:pt x="12732" y="14742"/>
                  <a:pt x="12732" y="14742"/>
                </a:cubicBezTo>
                <a:cubicBezTo>
                  <a:pt x="12891" y="14742"/>
                  <a:pt x="12891" y="14742"/>
                  <a:pt x="12891" y="14742"/>
                </a:cubicBezTo>
                <a:cubicBezTo>
                  <a:pt x="8572" y="15199"/>
                  <a:pt x="4411" y="13942"/>
                  <a:pt x="2651" y="11314"/>
                </a:cubicBezTo>
                <a:cubicBezTo>
                  <a:pt x="1051" y="8914"/>
                  <a:pt x="2012" y="6057"/>
                  <a:pt x="4732" y="4000"/>
                </a:cubicBezTo>
                <a:cubicBezTo>
                  <a:pt x="12252" y="11885"/>
                  <a:pt x="12252" y="11885"/>
                  <a:pt x="12252" y="11885"/>
                </a:cubicBezTo>
                <a:cubicBezTo>
                  <a:pt x="15611" y="10171"/>
                  <a:pt x="15611" y="10171"/>
                  <a:pt x="15611" y="10171"/>
                </a:cubicBezTo>
                <a:cubicBezTo>
                  <a:pt x="6011" y="800"/>
                  <a:pt x="6011" y="800"/>
                  <a:pt x="6011" y="800"/>
                </a:cubicBezTo>
                <a:cubicBezTo>
                  <a:pt x="5532" y="1028"/>
                  <a:pt x="5532" y="1028"/>
                  <a:pt x="5532" y="1028"/>
                </a:cubicBezTo>
                <a:cubicBezTo>
                  <a:pt x="4411" y="0"/>
                  <a:pt x="4411" y="0"/>
                  <a:pt x="4411" y="0"/>
                </a:cubicBezTo>
                <a:cubicBezTo>
                  <a:pt x="2651" y="914"/>
                  <a:pt x="2651" y="914"/>
                  <a:pt x="2651" y="914"/>
                </a:cubicBezTo>
                <a:cubicBezTo>
                  <a:pt x="3612" y="1942"/>
                  <a:pt x="3612" y="1942"/>
                  <a:pt x="3612" y="1942"/>
                </a:cubicBezTo>
                <a:cubicBezTo>
                  <a:pt x="3132" y="2171"/>
                  <a:pt x="3132" y="2171"/>
                  <a:pt x="3132" y="2171"/>
                </a:cubicBezTo>
                <a:cubicBezTo>
                  <a:pt x="3771" y="2971"/>
                  <a:pt x="3771" y="2971"/>
                  <a:pt x="3771" y="2971"/>
                </a:cubicBezTo>
                <a:cubicBezTo>
                  <a:pt x="251" y="5257"/>
                  <a:pt x="-1028" y="8800"/>
                  <a:pt x="891" y="11885"/>
                </a:cubicBezTo>
                <a:cubicBezTo>
                  <a:pt x="2651" y="14514"/>
                  <a:pt x="7772" y="16114"/>
                  <a:pt x="11451" y="15885"/>
                </a:cubicBezTo>
                <a:cubicBezTo>
                  <a:pt x="11451" y="16457"/>
                  <a:pt x="11451" y="16457"/>
                  <a:pt x="11451" y="16457"/>
                </a:cubicBezTo>
                <a:cubicBezTo>
                  <a:pt x="10492" y="16685"/>
                  <a:pt x="9852" y="17257"/>
                  <a:pt x="9852" y="17942"/>
                </a:cubicBezTo>
                <a:cubicBezTo>
                  <a:pt x="9852" y="18742"/>
                  <a:pt x="9852" y="18742"/>
                  <a:pt x="9852" y="18742"/>
                </a:cubicBezTo>
                <a:cubicBezTo>
                  <a:pt x="6971" y="18742"/>
                  <a:pt x="6971" y="18742"/>
                  <a:pt x="6971" y="18742"/>
                </a:cubicBezTo>
                <a:cubicBezTo>
                  <a:pt x="5851" y="18742"/>
                  <a:pt x="5051" y="19428"/>
                  <a:pt x="5051" y="20228"/>
                </a:cubicBezTo>
                <a:cubicBezTo>
                  <a:pt x="5051" y="20914"/>
                  <a:pt x="5851" y="21599"/>
                  <a:pt x="6971" y="21599"/>
                </a:cubicBezTo>
                <a:cubicBezTo>
                  <a:pt x="16892" y="21599"/>
                  <a:pt x="16892" y="21599"/>
                  <a:pt x="16892" y="21599"/>
                </a:cubicBezTo>
                <a:cubicBezTo>
                  <a:pt x="18012" y="21599"/>
                  <a:pt x="18812" y="20914"/>
                  <a:pt x="18812" y="20228"/>
                </a:cubicBezTo>
                <a:cubicBezTo>
                  <a:pt x="18812" y="19428"/>
                  <a:pt x="18012" y="18742"/>
                  <a:pt x="16892" y="18742"/>
                </a:cubicBezTo>
                <a:close/>
              </a:path>
            </a:pathLst>
          </a:custGeom>
          <a:solidFill>
            <a:srgbClr val="BC080B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22" name="AutoShape 22">
            <a:extLst>
              <a:ext uri="{FF2B5EF4-FFF2-40B4-BE49-F238E27FC236}">
                <a16:creationId xmlns:a16="http://schemas.microsoft.com/office/drawing/2014/main" id="{AE85B86F-88F3-B009-6476-A782C2EF30F6}"/>
              </a:ext>
            </a:extLst>
          </p:cNvPr>
          <p:cNvSpPr>
            <a:spLocks/>
          </p:cNvSpPr>
          <p:nvPr/>
        </p:nvSpPr>
        <p:spPr bwMode="auto">
          <a:xfrm>
            <a:off x="8204440" y="3887140"/>
            <a:ext cx="747820" cy="74782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9170"/>
            <a:endParaRPr lang="es-ES" sz="2400" kern="0">
              <a:solidFill>
                <a:sysClr val="windowText" lastClr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AutoShape 24">
            <a:extLst>
              <a:ext uri="{FF2B5EF4-FFF2-40B4-BE49-F238E27FC236}">
                <a16:creationId xmlns:a16="http://schemas.microsoft.com/office/drawing/2014/main" id="{A4B063E7-E014-AF71-C148-FADDFA628170}"/>
              </a:ext>
            </a:extLst>
          </p:cNvPr>
          <p:cNvSpPr>
            <a:spLocks/>
          </p:cNvSpPr>
          <p:nvPr/>
        </p:nvSpPr>
        <p:spPr bwMode="auto">
          <a:xfrm>
            <a:off x="8412043" y="4063490"/>
            <a:ext cx="330380" cy="3973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04" y="0"/>
                </a:moveTo>
                <a:cubicBezTo>
                  <a:pt x="1163" y="275"/>
                  <a:pt x="1163" y="275"/>
                  <a:pt x="1163" y="275"/>
                </a:cubicBezTo>
                <a:cubicBezTo>
                  <a:pt x="498" y="275"/>
                  <a:pt x="0" y="687"/>
                  <a:pt x="0" y="1238"/>
                </a:cubicBezTo>
                <a:cubicBezTo>
                  <a:pt x="166" y="20499"/>
                  <a:pt x="166" y="20499"/>
                  <a:pt x="166" y="20499"/>
                </a:cubicBezTo>
                <a:cubicBezTo>
                  <a:pt x="166" y="21049"/>
                  <a:pt x="830" y="21599"/>
                  <a:pt x="1495" y="21599"/>
                </a:cubicBezTo>
                <a:cubicBezTo>
                  <a:pt x="20270" y="21324"/>
                  <a:pt x="20270" y="21324"/>
                  <a:pt x="20270" y="21324"/>
                </a:cubicBezTo>
                <a:cubicBezTo>
                  <a:pt x="21101" y="21324"/>
                  <a:pt x="21600" y="20912"/>
                  <a:pt x="21600" y="20361"/>
                </a:cubicBezTo>
                <a:cubicBezTo>
                  <a:pt x="21267" y="1100"/>
                  <a:pt x="21267" y="1100"/>
                  <a:pt x="21267" y="1100"/>
                </a:cubicBezTo>
                <a:cubicBezTo>
                  <a:pt x="21267" y="550"/>
                  <a:pt x="20769" y="0"/>
                  <a:pt x="20104" y="0"/>
                </a:cubicBezTo>
                <a:close/>
                <a:moveTo>
                  <a:pt x="4486" y="18298"/>
                </a:moveTo>
                <a:cubicBezTo>
                  <a:pt x="3655" y="18298"/>
                  <a:pt x="2990" y="17885"/>
                  <a:pt x="2990" y="17197"/>
                </a:cubicBezTo>
                <a:cubicBezTo>
                  <a:pt x="2990" y="16509"/>
                  <a:pt x="3655" y="16096"/>
                  <a:pt x="4319" y="16096"/>
                </a:cubicBezTo>
                <a:cubicBezTo>
                  <a:pt x="5150" y="16096"/>
                  <a:pt x="5815" y="16509"/>
                  <a:pt x="5815" y="17197"/>
                </a:cubicBezTo>
                <a:cubicBezTo>
                  <a:pt x="5815" y="17747"/>
                  <a:pt x="5150" y="18298"/>
                  <a:pt x="4486" y="18298"/>
                </a:cubicBezTo>
                <a:close/>
                <a:moveTo>
                  <a:pt x="4319" y="14721"/>
                </a:moveTo>
                <a:cubicBezTo>
                  <a:pt x="3655" y="14721"/>
                  <a:pt x="2990" y="14308"/>
                  <a:pt x="2990" y="13620"/>
                </a:cubicBezTo>
                <a:cubicBezTo>
                  <a:pt x="2990" y="13070"/>
                  <a:pt x="3489" y="12519"/>
                  <a:pt x="4319" y="12519"/>
                </a:cubicBezTo>
                <a:cubicBezTo>
                  <a:pt x="5150" y="12519"/>
                  <a:pt x="5649" y="12932"/>
                  <a:pt x="5649" y="13620"/>
                </a:cubicBezTo>
                <a:cubicBezTo>
                  <a:pt x="5649" y="14308"/>
                  <a:pt x="5150" y="14721"/>
                  <a:pt x="4319" y="14721"/>
                </a:cubicBezTo>
                <a:close/>
                <a:moveTo>
                  <a:pt x="4319" y="11281"/>
                </a:moveTo>
                <a:cubicBezTo>
                  <a:pt x="3489" y="11281"/>
                  <a:pt x="2990" y="10731"/>
                  <a:pt x="2990" y="10043"/>
                </a:cubicBezTo>
                <a:cubicBezTo>
                  <a:pt x="2824" y="9492"/>
                  <a:pt x="3489" y="8942"/>
                  <a:pt x="4319" y="8942"/>
                </a:cubicBezTo>
                <a:cubicBezTo>
                  <a:pt x="4984" y="8942"/>
                  <a:pt x="5649" y="9492"/>
                  <a:pt x="5649" y="10043"/>
                </a:cubicBezTo>
                <a:cubicBezTo>
                  <a:pt x="5649" y="10731"/>
                  <a:pt x="4984" y="11281"/>
                  <a:pt x="4319" y="11281"/>
                </a:cubicBezTo>
                <a:close/>
                <a:moveTo>
                  <a:pt x="8640" y="18298"/>
                </a:moveTo>
                <a:cubicBezTo>
                  <a:pt x="7975" y="18298"/>
                  <a:pt x="7310" y="17747"/>
                  <a:pt x="7310" y="17197"/>
                </a:cubicBezTo>
                <a:cubicBezTo>
                  <a:pt x="7310" y="16509"/>
                  <a:pt x="7975" y="15959"/>
                  <a:pt x="8640" y="15959"/>
                </a:cubicBezTo>
                <a:cubicBezTo>
                  <a:pt x="9470" y="15959"/>
                  <a:pt x="9969" y="16509"/>
                  <a:pt x="9969" y="17197"/>
                </a:cubicBezTo>
                <a:cubicBezTo>
                  <a:pt x="10135" y="17747"/>
                  <a:pt x="9470" y="18298"/>
                  <a:pt x="8640" y="18298"/>
                </a:cubicBezTo>
                <a:close/>
                <a:moveTo>
                  <a:pt x="8640" y="14721"/>
                </a:moveTo>
                <a:cubicBezTo>
                  <a:pt x="7809" y="14721"/>
                  <a:pt x="7310" y="14170"/>
                  <a:pt x="7310" y="13620"/>
                </a:cubicBezTo>
                <a:cubicBezTo>
                  <a:pt x="7310" y="12932"/>
                  <a:pt x="7809" y="12519"/>
                  <a:pt x="8640" y="12519"/>
                </a:cubicBezTo>
                <a:cubicBezTo>
                  <a:pt x="9304" y="12519"/>
                  <a:pt x="9969" y="12932"/>
                  <a:pt x="9969" y="13620"/>
                </a:cubicBezTo>
                <a:cubicBezTo>
                  <a:pt x="9969" y="14170"/>
                  <a:pt x="9470" y="14721"/>
                  <a:pt x="8640" y="14721"/>
                </a:cubicBezTo>
                <a:close/>
                <a:moveTo>
                  <a:pt x="8640" y="11143"/>
                </a:moveTo>
                <a:cubicBezTo>
                  <a:pt x="7809" y="11143"/>
                  <a:pt x="7144" y="10731"/>
                  <a:pt x="7144" y="10043"/>
                </a:cubicBezTo>
                <a:cubicBezTo>
                  <a:pt x="7144" y="9492"/>
                  <a:pt x="7809" y="8942"/>
                  <a:pt x="8640" y="8942"/>
                </a:cubicBezTo>
                <a:cubicBezTo>
                  <a:pt x="9304" y="8942"/>
                  <a:pt x="9969" y="9355"/>
                  <a:pt x="9969" y="10043"/>
                </a:cubicBezTo>
                <a:cubicBezTo>
                  <a:pt x="9969" y="10593"/>
                  <a:pt x="9304" y="11143"/>
                  <a:pt x="8640" y="11143"/>
                </a:cubicBezTo>
                <a:close/>
                <a:moveTo>
                  <a:pt x="12960" y="18298"/>
                </a:moveTo>
                <a:cubicBezTo>
                  <a:pt x="12295" y="18298"/>
                  <a:pt x="11630" y="17747"/>
                  <a:pt x="11630" y="17059"/>
                </a:cubicBezTo>
                <a:cubicBezTo>
                  <a:pt x="11630" y="16509"/>
                  <a:pt x="12129" y="15959"/>
                  <a:pt x="12960" y="15959"/>
                </a:cubicBezTo>
                <a:cubicBezTo>
                  <a:pt x="13790" y="15959"/>
                  <a:pt x="14289" y="16509"/>
                  <a:pt x="14289" y="17059"/>
                </a:cubicBezTo>
                <a:cubicBezTo>
                  <a:pt x="14289" y="17747"/>
                  <a:pt x="13790" y="18298"/>
                  <a:pt x="12960" y="18298"/>
                </a:cubicBezTo>
                <a:close/>
                <a:moveTo>
                  <a:pt x="12960" y="14721"/>
                </a:moveTo>
                <a:cubicBezTo>
                  <a:pt x="12129" y="14721"/>
                  <a:pt x="11630" y="14170"/>
                  <a:pt x="11464" y="13620"/>
                </a:cubicBezTo>
                <a:cubicBezTo>
                  <a:pt x="11464" y="12932"/>
                  <a:pt x="12129" y="12382"/>
                  <a:pt x="12960" y="12382"/>
                </a:cubicBezTo>
                <a:cubicBezTo>
                  <a:pt x="13624" y="12382"/>
                  <a:pt x="14289" y="12932"/>
                  <a:pt x="14289" y="13482"/>
                </a:cubicBezTo>
                <a:cubicBezTo>
                  <a:pt x="14289" y="14170"/>
                  <a:pt x="13624" y="14721"/>
                  <a:pt x="12960" y="14721"/>
                </a:cubicBezTo>
                <a:close/>
                <a:moveTo>
                  <a:pt x="12960" y="11143"/>
                </a:moveTo>
                <a:cubicBezTo>
                  <a:pt x="12129" y="11143"/>
                  <a:pt x="11464" y="10593"/>
                  <a:pt x="11464" y="10043"/>
                </a:cubicBezTo>
                <a:cubicBezTo>
                  <a:pt x="11464" y="9355"/>
                  <a:pt x="12129" y="8942"/>
                  <a:pt x="12793" y="8805"/>
                </a:cubicBezTo>
                <a:cubicBezTo>
                  <a:pt x="13624" y="8805"/>
                  <a:pt x="14289" y="9355"/>
                  <a:pt x="14289" y="10043"/>
                </a:cubicBezTo>
                <a:cubicBezTo>
                  <a:pt x="14289" y="10593"/>
                  <a:pt x="13624" y="11143"/>
                  <a:pt x="12960" y="11143"/>
                </a:cubicBezTo>
                <a:close/>
                <a:moveTo>
                  <a:pt x="18775" y="17059"/>
                </a:moveTo>
                <a:cubicBezTo>
                  <a:pt x="18775" y="17747"/>
                  <a:pt x="18110" y="18298"/>
                  <a:pt x="17280" y="18298"/>
                </a:cubicBezTo>
                <a:cubicBezTo>
                  <a:pt x="16449" y="18298"/>
                  <a:pt x="15784" y="17747"/>
                  <a:pt x="15784" y="17059"/>
                </a:cubicBezTo>
                <a:cubicBezTo>
                  <a:pt x="15784" y="13620"/>
                  <a:pt x="15784" y="13620"/>
                  <a:pt x="15784" y="13620"/>
                </a:cubicBezTo>
                <a:cubicBezTo>
                  <a:pt x="15784" y="12932"/>
                  <a:pt x="16449" y="12382"/>
                  <a:pt x="17113" y="12382"/>
                </a:cubicBezTo>
                <a:cubicBezTo>
                  <a:pt x="17944" y="12382"/>
                  <a:pt x="18609" y="12932"/>
                  <a:pt x="18609" y="13620"/>
                </a:cubicBezTo>
                <a:lnTo>
                  <a:pt x="18775" y="17059"/>
                </a:lnTo>
                <a:close/>
                <a:moveTo>
                  <a:pt x="15784" y="10043"/>
                </a:moveTo>
                <a:cubicBezTo>
                  <a:pt x="15784" y="9355"/>
                  <a:pt x="16449" y="8805"/>
                  <a:pt x="17113" y="8805"/>
                </a:cubicBezTo>
                <a:cubicBezTo>
                  <a:pt x="17944" y="8805"/>
                  <a:pt x="18609" y="9355"/>
                  <a:pt x="18609" y="9905"/>
                </a:cubicBezTo>
                <a:cubicBezTo>
                  <a:pt x="18609" y="10593"/>
                  <a:pt x="17944" y="11143"/>
                  <a:pt x="17113" y="11143"/>
                </a:cubicBezTo>
                <a:cubicBezTo>
                  <a:pt x="16449" y="11143"/>
                  <a:pt x="15784" y="10593"/>
                  <a:pt x="15784" y="10043"/>
                </a:cubicBezTo>
                <a:close/>
                <a:moveTo>
                  <a:pt x="16615" y="6053"/>
                </a:moveTo>
                <a:cubicBezTo>
                  <a:pt x="4818" y="6191"/>
                  <a:pt x="4818" y="6191"/>
                  <a:pt x="4818" y="6191"/>
                </a:cubicBezTo>
                <a:cubicBezTo>
                  <a:pt x="3323" y="6191"/>
                  <a:pt x="2326" y="5228"/>
                  <a:pt x="2326" y="4127"/>
                </a:cubicBezTo>
                <a:cubicBezTo>
                  <a:pt x="2326" y="3026"/>
                  <a:pt x="3323" y="2201"/>
                  <a:pt x="4652" y="2201"/>
                </a:cubicBezTo>
                <a:cubicBezTo>
                  <a:pt x="16615" y="2063"/>
                  <a:pt x="16615" y="2063"/>
                  <a:pt x="16615" y="2063"/>
                </a:cubicBezTo>
                <a:cubicBezTo>
                  <a:pt x="17944" y="2063"/>
                  <a:pt x="19107" y="2889"/>
                  <a:pt x="19107" y="3989"/>
                </a:cubicBezTo>
                <a:cubicBezTo>
                  <a:pt x="19107" y="5090"/>
                  <a:pt x="17944" y="6053"/>
                  <a:pt x="16615" y="60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25" name="Group 25">
            <a:extLst>
              <a:ext uri="{FF2B5EF4-FFF2-40B4-BE49-F238E27FC236}">
                <a16:creationId xmlns:a16="http://schemas.microsoft.com/office/drawing/2014/main" id="{8FC6AD40-D49F-EF60-55A0-D6857637C00D}"/>
              </a:ext>
            </a:extLst>
          </p:cNvPr>
          <p:cNvGrpSpPr>
            <a:grpSpLocks/>
          </p:cNvGrpSpPr>
          <p:nvPr/>
        </p:nvGrpSpPr>
        <p:grpSpPr bwMode="auto">
          <a:xfrm>
            <a:off x="4324704" y="1362409"/>
            <a:ext cx="3515872" cy="4562820"/>
            <a:chOff x="-1" y="0"/>
            <a:chExt cx="2500315" cy="3244407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EEE18A8A-1B51-EB94-9158-0791F253E8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30" name="AutoShape 28">
                <a:extLst>
                  <a:ext uri="{FF2B5EF4-FFF2-40B4-BE49-F238E27FC236}">
                    <a16:creationId xmlns:a16="http://schemas.microsoft.com/office/drawing/2014/main" id="{19379EDF-14EB-3A0D-59E9-7F482F857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29">
                <a:extLst>
                  <a:ext uri="{FF2B5EF4-FFF2-40B4-BE49-F238E27FC236}">
                    <a16:creationId xmlns:a16="http://schemas.microsoft.com/office/drawing/2014/main" id="{2C11E26E-2916-1799-97DA-07F24C58FB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2" name="AutoShape 30">
                <a:extLst>
                  <a:ext uri="{FF2B5EF4-FFF2-40B4-BE49-F238E27FC236}">
                    <a16:creationId xmlns:a16="http://schemas.microsoft.com/office/drawing/2014/main" id="{1B868B08-77A3-F7EC-10DB-A048DA9D3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AutoShape 31">
              <a:extLst>
                <a:ext uri="{FF2B5EF4-FFF2-40B4-BE49-F238E27FC236}">
                  <a16:creationId xmlns:a16="http://schemas.microsoft.com/office/drawing/2014/main" id="{B11E3208-C2BF-6A65-63B9-519364E29733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7ED3C71-E146-3D3C-898E-2FF1D838BEB1}"/>
              </a:ext>
            </a:extLst>
          </p:cNvPr>
          <p:cNvSpPr/>
          <p:nvPr/>
        </p:nvSpPr>
        <p:spPr>
          <a:xfrm>
            <a:off x="4655840" y="1724041"/>
            <a:ext cx="2880320" cy="381053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Group 32">
            <a:extLst>
              <a:ext uri="{FF2B5EF4-FFF2-40B4-BE49-F238E27FC236}">
                <a16:creationId xmlns:a16="http://schemas.microsoft.com/office/drawing/2014/main" id="{249ED9E4-506A-8327-4137-67A8264F65C4}"/>
              </a:ext>
            </a:extLst>
          </p:cNvPr>
          <p:cNvGrpSpPr>
            <a:grpSpLocks/>
          </p:cNvGrpSpPr>
          <p:nvPr/>
        </p:nvGrpSpPr>
        <p:grpSpPr bwMode="auto">
          <a:xfrm>
            <a:off x="4853760" y="4746575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35" name="AutoShape 33">
              <a:extLst>
                <a:ext uri="{FF2B5EF4-FFF2-40B4-BE49-F238E27FC236}">
                  <a16:creationId xmlns:a16="http://schemas.microsoft.com/office/drawing/2014/main" id="{E03D81A0-05E4-6A05-65D2-3E6D54491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36" name="AutoShape 34">
              <a:extLst>
                <a:ext uri="{FF2B5EF4-FFF2-40B4-BE49-F238E27FC236}">
                  <a16:creationId xmlns:a16="http://schemas.microsoft.com/office/drawing/2014/main" id="{333CB9CA-0994-881E-51D9-42FE16694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D8A4BE2-026A-653D-B119-4FD5F6AAD29A}"/>
              </a:ext>
            </a:extLst>
          </p:cNvPr>
          <p:cNvGrpSpPr/>
          <p:nvPr/>
        </p:nvGrpSpPr>
        <p:grpSpPr>
          <a:xfrm>
            <a:off x="9011710" y="1535471"/>
            <a:ext cx="2305578" cy="1068722"/>
            <a:chOff x="-9088" y="1807430"/>
            <a:chExt cx="2305578" cy="10687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FB6078F-229D-8F51-8DCA-7A6B365738B1}"/>
                </a:ext>
              </a:extLst>
            </p:cNvPr>
            <p:cNvSpPr txBox="1"/>
            <p:nvPr/>
          </p:nvSpPr>
          <p:spPr>
            <a:xfrm>
              <a:off x="-9087" y="2112866"/>
              <a:ext cx="230557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7751688-E361-9B6E-015B-CA120449EB32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BB13AB7-BD14-7418-A5F7-2E5B0DCBCA31}"/>
              </a:ext>
            </a:extLst>
          </p:cNvPr>
          <p:cNvGrpSpPr/>
          <p:nvPr/>
        </p:nvGrpSpPr>
        <p:grpSpPr>
          <a:xfrm>
            <a:off x="924863" y="1535471"/>
            <a:ext cx="2248959" cy="1068722"/>
            <a:chOff x="922565" y="1807430"/>
            <a:chExt cx="2248959" cy="10687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7381CE7-E484-29A1-570E-958F40D076AA}"/>
                </a:ext>
              </a:extLst>
            </p:cNvPr>
            <p:cNvSpPr txBox="1"/>
            <p:nvPr/>
          </p:nvSpPr>
          <p:spPr>
            <a:xfrm>
              <a:off x="922565" y="2112866"/>
              <a:ext cx="22247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8AFEFF9-C49E-0797-5640-A9858CF435A5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465B7F5-76AB-F5F6-835B-3156BF100D64}"/>
              </a:ext>
            </a:extLst>
          </p:cNvPr>
          <p:cNvGrpSpPr/>
          <p:nvPr/>
        </p:nvGrpSpPr>
        <p:grpSpPr>
          <a:xfrm>
            <a:off x="9011710" y="3807166"/>
            <a:ext cx="2305578" cy="1295451"/>
            <a:chOff x="-9088" y="1807430"/>
            <a:chExt cx="2305578" cy="129545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98A1302-6CCC-7D8C-2502-9E06F367A0E5}"/>
                </a:ext>
              </a:extLst>
            </p:cNvPr>
            <p:cNvSpPr txBox="1"/>
            <p:nvPr/>
          </p:nvSpPr>
          <p:spPr>
            <a:xfrm>
              <a:off x="-9087" y="2112866"/>
              <a:ext cx="2305577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，幻灯片演 示模板及素材免费下载！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2C303C0-22D7-67F0-9E15-7CA6EAE4E3A1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BE3D090-7349-1CC2-1810-4626BC6F3471}"/>
              </a:ext>
            </a:extLst>
          </p:cNvPr>
          <p:cNvGrpSpPr/>
          <p:nvPr/>
        </p:nvGrpSpPr>
        <p:grpSpPr>
          <a:xfrm>
            <a:off x="924863" y="3807166"/>
            <a:ext cx="2248959" cy="1068722"/>
            <a:chOff x="922565" y="1807430"/>
            <a:chExt cx="2248959" cy="10687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856296A-7514-63EF-E35E-5743299CC99D}"/>
                </a:ext>
              </a:extLst>
            </p:cNvPr>
            <p:cNvSpPr txBox="1"/>
            <p:nvPr/>
          </p:nvSpPr>
          <p:spPr>
            <a:xfrm>
              <a:off x="922565" y="2112866"/>
              <a:ext cx="22247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3811AD6-604E-CBE1-69A7-2EEAC193AF78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9672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7E1D7AF-B29A-B0CA-6C1D-7A50202D40DF}"/>
              </a:ext>
            </a:extLst>
          </p:cNvPr>
          <p:cNvSpPr/>
          <p:nvPr/>
        </p:nvSpPr>
        <p:spPr>
          <a:xfrm>
            <a:off x="1513138" y="1778000"/>
            <a:ext cx="2605087" cy="2921000"/>
          </a:xfrm>
          <a:prstGeom prst="roundRect">
            <a:avLst>
              <a:gd name="adj" fmla="val 9354"/>
            </a:avLst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0E15DB-0360-3EB1-8F2F-9C7219F760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6365" y="1327927"/>
            <a:ext cx="1935484" cy="125273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94CCACD-255A-2EA2-7167-B22A4A46A4F4}"/>
              </a:ext>
            </a:extLst>
          </p:cNvPr>
          <p:cNvCxnSpPr>
            <a:cxnSpLocks/>
          </p:cNvCxnSpPr>
          <p:nvPr/>
        </p:nvCxnSpPr>
        <p:spPr>
          <a:xfrm>
            <a:off x="2388595" y="3198450"/>
            <a:ext cx="7867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A88A9621-C2DE-D63C-5D2A-6704F12274E2}"/>
              </a:ext>
            </a:extLst>
          </p:cNvPr>
          <p:cNvGrpSpPr/>
          <p:nvPr/>
        </p:nvGrpSpPr>
        <p:grpSpPr>
          <a:xfrm>
            <a:off x="1697912" y="2763720"/>
            <a:ext cx="2168156" cy="1330560"/>
            <a:chOff x="-71182" y="1824288"/>
            <a:chExt cx="3156417" cy="133056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8A167C6-872A-35F0-A2A7-307EBEB2EB1A}"/>
                </a:ext>
              </a:extLst>
            </p:cNvPr>
            <p:cNvSpPr txBox="1"/>
            <p:nvPr/>
          </p:nvSpPr>
          <p:spPr>
            <a:xfrm>
              <a:off x="-71182" y="2391562"/>
              <a:ext cx="31564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94B6DE5-1124-C20E-505E-17B7E6ECA4C8}"/>
                </a:ext>
              </a:extLst>
            </p:cNvPr>
            <p:cNvSpPr txBox="1"/>
            <p:nvPr/>
          </p:nvSpPr>
          <p:spPr>
            <a:xfrm>
              <a:off x="353689" y="1824288"/>
              <a:ext cx="2430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1E1E087-4210-9D4A-D32B-1340FD15E93C}"/>
              </a:ext>
            </a:extLst>
          </p:cNvPr>
          <p:cNvSpPr/>
          <p:nvPr/>
        </p:nvSpPr>
        <p:spPr>
          <a:xfrm>
            <a:off x="4793456" y="1778000"/>
            <a:ext cx="2605087" cy="2921000"/>
          </a:xfrm>
          <a:prstGeom prst="roundRect">
            <a:avLst>
              <a:gd name="adj" fmla="val 9354"/>
            </a:avLst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8505713-D848-0D37-5370-8A203AA1D9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6683" y="1327927"/>
            <a:ext cx="1935484" cy="1252731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223BE1B-54F1-5A45-DF09-6496E392B049}"/>
              </a:ext>
            </a:extLst>
          </p:cNvPr>
          <p:cNvCxnSpPr>
            <a:cxnSpLocks/>
          </p:cNvCxnSpPr>
          <p:nvPr/>
        </p:nvCxnSpPr>
        <p:spPr>
          <a:xfrm>
            <a:off x="5668913" y="3198450"/>
            <a:ext cx="7867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8C76752-2450-6063-5006-D453DD1DC4B6}"/>
              </a:ext>
            </a:extLst>
          </p:cNvPr>
          <p:cNvGrpSpPr/>
          <p:nvPr/>
        </p:nvGrpSpPr>
        <p:grpSpPr>
          <a:xfrm>
            <a:off x="4978230" y="2763720"/>
            <a:ext cx="2168156" cy="1330560"/>
            <a:chOff x="-71182" y="1824288"/>
            <a:chExt cx="3156417" cy="133056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7A81B66-273B-FA61-4D3E-8D1458B7AE3D}"/>
                </a:ext>
              </a:extLst>
            </p:cNvPr>
            <p:cNvSpPr txBox="1"/>
            <p:nvPr/>
          </p:nvSpPr>
          <p:spPr>
            <a:xfrm>
              <a:off x="-71182" y="2391562"/>
              <a:ext cx="31564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A6A8D6D-8145-2C69-45B9-741F4BAE9E27}"/>
                </a:ext>
              </a:extLst>
            </p:cNvPr>
            <p:cNvSpPr txBox="1"/>
            <p:nvPr/>
          </p:nvSpPr>
          <p:spPr>
            <a:xfrm>
              <a:off x="353689" y="1824288"/>
              <a:ext cx="2430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77AB72A-DA71-3B29-C1AC-69987FCD323D}"/>
              </a:ext>
            </a:extLst>
          </p:cNvPr>
          <p:cNvSpPr/>
          <p:nvPr/>
        </p:nvSpPr>
        <p:spPr>
          <a:xfrm>
            <a:off x="8073774" y="1778000"/>
            <a:ext cx="2605087" cy="2921000"/>
          </a:xfrm>
          <a:prstGeom prst="roundRect">
            <a:avLst>
              <a:gd name="adj" fmla="val 9354"/>
            </a:avLst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CDFF824-BB49-A33F-C69D-02DF563B0C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7001" y="1327927"/>
            <a:ext cx="1935484" cy="1252731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0874EE1-C58E-47CB-D5E2-03CF1E367D83}"/>
              </a:ext>
            </a:extLst>
          </p:cNvPr>
          <p:cNvCxnSpPr>
            <a:cxnSpLocks/>
          </p:cNvCxnSpPr>
          <p:nvPr/>
        </p:nvCxnSpPr>
        <p:spPr>
          <a:xfrm>
            <a:off x="8949231" y="3198450"/>
            <a:ext cx="7867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7E0179C-490E-0DE0-9D9F-49E73E990711}"/>
              </a:ext>
            </a:extLst>
          </p:cNvPr>
          <p:cNvGrpSpPr/>
          <p:nvPr/>
        </p:nvGrpSpPr>
        <p:grpSpPr>
          <a:xfrm>
            <a:off x="8258548" y="2763720"/>
            <a:ext cx="2168156" cy="1557289"/>
            <a:chOff x="-71182" y="1824288"/>
            <a:chExt cx="3156417" cy="155728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B0054F6-D055-A022-983A-36876B945288}"/>
                </a:ext>
              </a:extLst>
            </p:cNvPr>
            <p:cNvSpPr txBox="1"/>
            <p:nvPr/>
          </p:nvSpPr>
          <p:spPr>
            <a:xfrm>
              <a:off x="-71182" y="2391562"/>
              <a:ext cx="3156417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模板网，幻灯片 演示模板及素材免 费下载！</a:t>
              </a: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8C95BAD-089F-6A20-48BD-6A0D4BA38706}"/>
                </a:ext>
              </a:extLst>
            </p:cNvPr>
            <p:cNvSpPr txBox="1"/>
            <p:nvPr/>
          </p:nvSpPr>
          <p:spPr>
            <a:xfrm>
              <a:off x="353689" y="1824288"/>
              <a:ext cx="2430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A762547-16F1-B472-C1BE-EEE8586EA5A0}"/>
              </a:ext>
            </a:extLst>
          </p:cNvPr>
          <p:cNvSpPr txBox="1"/>
          <p:nvPr/>
        </p:nvSpPr>
        <p:spPr>
          <a:xfrm>
            <a:off x="1765295" y="4939089"/>
            <a:ext cx="8661408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279431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六边形 16">
            <a:extLst>
              <a:ext uri="{FF2B5EF4-FFF2-40B4-BE49-F238E27FC236}">
                <a16:creationId xmlns:a16="http://schemas.microsoft.com/office/drawing/2014/main" id="{EE838DFC-566A-B1FC-72CF-7A844526DDCA}"/>
              </a:ext>
            </a:extLst>
          </p:cNvPr>
          <p:cNvSpPr/>
          <p:nvPr/>
        </p:nvSpPr>
        <p:spPr>
          <a:xfrm rot="5400000">
            <a:off x="1223946" y="1989345"/>
            <a:ext cx="2216659" cy="1910913"/>
          </a:xfrm>
          <a:prstGeom prst="hexagon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18" name="六边形 17">
            <a:extLst>
              <a:ext uri="{FF2B5EF4-FFF2-40B4-BE49-F238E27FC236}">
                <a16:creationId xmlns:a16="http://schemas.microsoft.com/office/drawing/2014/main" id="{9A3A7E6C-62AA-5621-6888-6DC4F90A251D}"/>
              </a:ext>
            </a:extLst>
          </p:cNvPr>
          <p:cNvSpPr/>
          <p:nvPr/>
        </p:nvSpPr>
        <p:spPr>
          <a:xfrm rot="5400000">
            <a:off x="3725920" y="1989345"/>
            <a:ext cx="2216659" cy="1910913"/>
          </a:xfrm>
          <a:prstGeom prst="hexagon">
            <a:avLst/>
          </a:prstGeom>
          <a:gradFill flip="none" rotWithShape="1">
            <a:gsLst>
              <a:gs pos="0">
                <a:srgbClr val="FFFF99"/>
              </a:gs>
              <a:gs pos="100000">
                <a:srgbClr val="DA8008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19" name="六边形 18">
            <a:extLst>
              <a:ext uri="{FF2B5EF4-FFF2-40B4-BE49-F238E27FC236}">
                <a16:creationId xmlns:a16="http://schemas.microsoft.com/office/drawing/2014/main" id="{26C63D81-6004-D24C-8B72-488F401F2D83}"/>
              </a:ext>
            </a:extLst>
          </p:cNvPr>
          <p:cNvSpPr/>
          <p:nvPr/>
        </p:nvSpPr>
        <p:spPr>
          <a:xfrm rot="5400000">
            <a:off x="6227894" y="1989345"/>
            <a:ext cx="2216659" cy="1910913"/>
          </a:xfrm>
          <a:prstGeom prst="hexagon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id="{FC232DA8-9031-151B-53CD-578939B561D2}"/>
              </a:ext>
            </a:extLst>
          </p:cNvPr>
          <p:cNvSpPr/>
          <p:nvPr/>
        </p:nvSpPr>
        <p:spPr>
          <a:xfrm rot="5400000">
            <a:off x="8729868" y="1989345"/>
            <a:ext cx="2216659" cy="1910913"/>
          </a:xfrm>
          <a:prstGeom prst="hexagon">
            <a:avLst/>
          </a:prstGeom>
          <a:gradFill flip="none" rotWithShape="1">
            <a:gsLst>
              <a:gs pos="0">
                <a:srgbClr val="FFFF99"/>
              </a:gs>
              <a:gs pos="100000">
                <a:srgbClr val="DA8008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7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9" name="椭圆 6">
            <a:extLst>
              <a:ext uri="{FF2B5EF4-FFF2-40B4-BE49-F238E27FC236}">
                <a16:creationId xmlns:a16="http://schemas.microsoft.com/office/drawing/2014/main" id="{0E186941-07EF-3B2E-8894-F3BACE196C44}"/>
              </a:ext>
            </a:extLst>
          </p:cNvPr>
          <p:cNvSpPr/>
          <p:nvPr/>
        </p:nvSpPr>
        <p:spPr>
          <a:xfrm>
            <a:off x="1949305" y="2357744"/>
            <a:ext cx="787472" cy="670599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87BDB42-45EC-20FE-624F-34472D15035A}"/>
              </a:ext>
            </a:extLst>
          </p:cNvPr>
          <p:cNvSpPr/>
          <p:nvPr/>
        </p:nvSpPr>
        <p:spPr>
          <a:xfrm>
            <a:off x="4461039" y="2299308"/>
            <a:ext cx="767950" cy="787472"/>
          </a:xfrm>
          <a:custGeom>
            <a:avLst/>
            <a:gdLst>
              <a:gd name="connsiteX0" fmla="*/ 289142 w 593263"/>
              <a:gd name="connsiteY0" fmla="*/ 515850 h 608344"/>
              <a:gd name="connsiteX1" fmla="*/ 227765 w 593263"/>
              <a:gd name="connsiteY1" fmla="*/ 563478 h 608344"/>
              <a:gd name="connsiteX2" fmla="*/ 365576 w 593263"/>
              <a:gd name="connsiteY2" fmla="*/ 563478 h 608344"/>
              <a:gd name="connsiteX3" fmla="*/ 304122 w 593263"/>
              <a:gd name="connsiteY3" fmla="*/ 515850 h 608344"/>
              <a:gd name="connsiteX4" fmla="*/ 289175 w 593263"/>
              <a:gd name="connsiteY4" fmla="*/ 515431 h 608344"/>
              <a:gd name="connsiteX5" fmla="*/ 304155 w 593263"/>
              <a:gd name="connsiteY5" fmla="*/ 515431 h 608344"/>
              <a:gd name="connsiteX6" fmla="*/ 366070 w 593263"/>
              <a:gd name="connsiteY6" fmla="*/ 564057 h 608344"/>
              <a:gd name="connsiteX7" fmla="*/ 227259 w 593263"/>
              <a:gd name="connsiteY7" fmla="*/ 564057 h 608344"/>
              <a:gd name="connsiteX8" fmla="*/ 289175 w 593263"/>
              <a:gd name="connsiteY8" fmla="*/ 515431 h 608344"/>
              <a:gd name="connsiteX9" fmla="*/ 289142 w 593263"/>
              <a:gd name="connsiteY9" fmla="*/ 514853 h 608344"/>
              <a:gd name="connsiteX10" fmla="*/ 226767 w 593263"/>
              <a:gd name="connsiteY10" fmla="*/ 564014 h 608344"/>
              <a:gd name="connsiteX11" fmla="*/ 226767 w 593263"/>
              <a:gd name="connsiteY11" fmla="*/ 564475 h 608344"/>
              <a:gd name="connsiteX12" fmla="*/ 366574 w 593263"/>
              <a:gd name="connsiteY12" fmla="*/ 564475 h 608344"/>
              <a:gd name="connsiteX13" fmla="*/ 366574 w 593263"/>
              <a:gd name="connsiteY13" fmla="*/ 564014 h 608344"/>
              <a:gd name="connsiteX14" fmla="*/ 304122 w 593263"/>
              <a:gd name="connsiteY14" fmla="*/ 514853 h 608344"/>
              <a:gd name="connsiteX15" fmla="*/ 530681 w 593263"/>
              <a:gd name="connsiteY15" fmla="*/ 143537 h 608344"/>
              <a:gd name="connsiteX16" fmla="*/ 530416 w 593263"/>
              <a:gd name="connsiteY16" fmla="*/ 144771 h 608344"/>
              <a:gd name="connsiteX17" fmla="*/ 530089 w 593263"/>
              <a:gd name="connsiteY17" fmla="*/ 145272 h 608344"/>
              <a:gd name="connsiteX18" fmla="*/ 62599 w 593263"/>
              <a:gd name="connsiteY18" fmla="*/ 143295 h 608344"/>
              <a:gd name="connsiteX19" fmla="*/ 63310 w 593263"/>
              <a:gd name="connsiteY19" fmla="*/ 145377 h 608344"/>
              <a:gd name="connsiteX20" fmla="*/ 62916 w 593263"/>
              <a:gd name="connsiteY20" fmla="*/ 144771 h 608344"/>
              <a:gd name="connsiteX21" fmla="*/ 151870 w 593263"/>
              <a:gd name="connsiteY21" fmla="*/ 44867 h 608344"/>
              <a:gd name="connsiteX22" fmla="*/ 151870 w 593263"/>
              <a:gd name="connsiteY22" fmla="*/ 247725 h 608344"/>
              <a:gd name="connsiteX23" fmla="*/ 151870 w 593263"/>
              <a:gd name="connsiteY23" fmla="*/ 248568 h 608344"/>
              <a:gd name="connsiteX24" fmla="*/ 163623 w 593263"/>
              <a:gd name="connsiteY24" fmla="*/ 303712 h 608344"/>
              <a:gd name="connsiteX25" fmla="*/ 290756 w 593263"/>
              <a:gd name="connsiteY25" fmla="*/ 386466 h 608344"/>
              <a:gd name="connsiteX26" fmla="*/ 302509 w 593263"/>
              <a:gd name="connsiteY26" fmla="*/ 386466 h 608344"/>
              <a:gd name="connsiteX27" fmla="*/ 429718 w 593263"/>
              <a:gd name="connsiteY27" fmla="*/ 303712 h 608344"/>
              <a:gd name="connsiteX28" fmla="*/ 441471 w 593263"/>
              <a:gd name="connsiteY28" fmla="*/ 248568 h 608344"/>
              <a:gd name="connsiteX29" fmla="*/ 441471 w 593263"/>
              <a:gd name="connsiteY29" fmla="*/ 247725 h 608344"/>
              <a:gd name="connsiteX30" fmla="*/ 441471 w 593263"/>
              <a:gd name="connsiteY30" fmla="*/ 44867 h 608344"/>
              <a:gd name="connsiteX31" fmla="*/ 485907 w 593263"/>
              <a:gd name="connsiteY31" fmla="*/ 44359 h 608344"/>
              <a:gd name="connsiteX32" fmla="*/ 533074 w 593263"/>
              <a:gd name="connsiteY32" fmla="*/ 44359 h 608344"/>
              <a:gd name="connsiteX33" fmla="*/ 548899 w 593263"/>
              <a:gd name="connsiteY33" fmla="*/ 60926 h 608344"/>
              <a:gd name="connsiteX34" fmla="*/ 547924 w 593263"/>
              <a:gd name="connsiteY34" fmla="*/ 67809 h 608344"/>
              <a:gd name="connsiteX35" fmla="*/ 533150 w 593263"/>
              <a:gd name="connsiteY35" fmla="*/ 136289 h 608344"/>
              <a:gd name="connsiteX36" fmla="*/ 530681 w 593263"/>
              <a:gd name="connsiteY36" fmla="*/ 143537 h 608344"/>
              <a:gd name="connsiteX37" fmla="*/ 548401 w 593263"/>
              <a:gd name="connsiteY37" fmla="*/ 60896 h 608344"/>
              <a:gd name="connsiteX38" fmla="*/ 544176 w 593263"/>
              <a:gd name="connsiteY38" fmla="*/ 49622 h 608344"/>
              <a:gd name="connsiteX39" fmla="*/ 533037 w 593263"/>
              <a:gd name="connsiteY39" fmla="*/ 44867 h 608344"/>
              <a:gd name="connsiteX40" fmla="*/ 486332 w 593263"/>
              <a:gd name="connsiteY40" fmla="*/ 44867 h 608344"/>
              <a:gd name="connsiteX41" fmla="*/ 486332 w 593263"/>
              <a:gd name="connsiteY41" fmla="*/ 212368 h 608344"/>
              <a:gd name="connsiteX42" fmla="*/ 530089 w 593263"/>
              <a:gd name="connsiteY42" fmla="*/ 145272 h 608344"/>
              <a:gd name="connsiteX43" fmla="*/ 528649 w 593263"/>
              <a:gd name="connsiteY43" fmla="*/ 149497 h 608344"/>
              <a:gd name="connsiteX44" fmla="*/ 502008 w 593263"/>
              <a:gd name="connsiteY44" fmla="*/ 190019 h 608344"/>
              <a:gd name="connsiteX45" fmla="*/ 485907 w 593263"/>
              <a:gd name="connsiteY45" fmla="*/ 213629 h 608344"/>
              <a:gd name="connsiteX46" fmla="*/ 151362 w 593263"/>
              <a:gd name="connsiteY46" fmla="*/ 44359 h 608344"/>
              <a:gd name="connsiteX47" fmla="*/ 220576 w 593263"/>
              <a:gd name="connsiteY47" fmla="*/ 44359 h 608344"/>
              <a:gd name="connsiteX48" fmla="*/ 264900 w 593263"/>
              <a:gd name="connsiteY48" fmla="*/ 44359 h 608344"/>
              <a:gd name="connsiteX49" fmla="*/ 328429 w 593263"/>
              <a:gd name="connsiteY49" fmla="*/ 44359 h 608344"/>
              <a:gd name="connsiteX50" fmla="*/ 372830 w 593263"/>
              <a:gd name="connsiteY50" fmla="*/ 44359 h 608344"/>
              <a:gd name="connsiteX51" fmla="*/ 442044 w 593263"/>
              <a:gd name="connsiteY51" fmla="*/ 44359 h 608344"/>
              <a:gd name="connsiteX52" fmla="*/ 442044 w 593263"/>
              <a:gd name="connsiteY52" fmla="*/ 247759 h 608344"/>
              <a:gd name="connsiteX53" fmla="*/ 441967 w 593263"/>
              <a:gd name="connsiteY53" fmla="*/ 248603 h 608344"/>
              <a:gd name="connsiteX54" fmla="*/ 430214 w 593263"/>
              <a:gd name="connsiteY54" fmla="*/ 303978 h 608344"/>
              <a:gd name="connsiteX55" fmla="*/ 302541 w 593263"/>
              <a:gd name="connsiteY55" fmla="*/ 386964 h 608344"/>
              <a:gd name="connsiteX56" fmla="*/ 290788 w 593263"/>
              <a:gd name="connsiteY56" fmla="*/ 386964 h 608344"/>
              <a:gd name="connsiteX57" fmla="*/ 163192 w 593263"/>
              <a:gd name="connsiteY57" fmla="*/ 303978 h 608344"/>
              <a:gd name="connsiteX58" fmla="*/ 151362 w 593263"/>
              <a:gd name="connsiteY58" fmla="*/ 248603 h 608344"/>
              <a:gd name="connsiteX59" fmla="*/ 151362 w 593263"/>
              <a:gd name="connsiteY59" fmla="*/ 247759 h 608344"/>
              <a:gd name="connsiteX60" fmla="*/ 60332 w 593263"/>
              <a:gd name="connsiteY60" fmla="*/ 44359 h 608344"/>
              <a:gd name="connsiteX61" fmla="*/ 107499 w 593263"/>
              <a:gd name="connsiteY61" fmla="*/ 44359 h 608344"/>
              <a:gd name="connsiteX62" fmla="*/ 107499 w 593263"/>
              <a:gd name="connsiteY62" fmla="*/ 213629 h 608344"/>
              <a:gd name="connsiteX63" fmla="*/ 89716 w 593263"/>
              <a:gd name="connsiteY63" fmla="*/ 187576 h 608344"/>
              <a:gd name="connsiteX64" fmla="*/ 64773 w 593263"/>
              <a:gd name="connsiteY64" fmla="*/ 149662 h 608344"/>
              <a:gd name="connsiteX65" fmla="*/ 63310 w 593263"/>
              <a:gd name="connsiteY65" fmla="*/ 145377 h 608344"/>
              <a:gd name="connsiteX66" fmla="*/ 106932 w 593263"/>
              <a:gd name="connsiteY66" fmla="*/ 212368 h 608344"/>
              <a:gd name="connsiteX67" fmla="*/ 106932 w 593263"/>
              <a:gd name="connsiteY67" fmla="*/ 44867 h 608344"/>
              <a:gd name="connsiteX68" fmla="*/ 60304 w 593263"/>
              <a:gd name="connsiteY68" fmla="*/ 44867 h 608344"/>
              <a:gd name="connsiteX69" fmla="*/ 49089 w 593263"/>
              <a:gd name="connsiteY69" fmla="*/ 49622 h 608344"/>
              <a:gd name="connsiteX70" fmla="*/ 44940 w 593263"/>
              <a:gd name="connsiteY70" fmla="*/ 60896 h 608344"/>
              <a:gd name="connsiteX71" fmla="*/ 62599 w 593263"/>
              <a:gd name="connsiteY71" fmla="*/ 143295 h 608344"/>
              <a:gd name="connsiteX72" fmla="*/ 60093 w 593263"/>
              <a:gd name="connsiteY72" fmla="*/ 135955 h 608344"/>
              <a:gd name="connsiteX73" fmla="*/ 45391 w 593263"/>
              <a:gd name="connsiteY73" fmla="*/ 67700 h 608344"/>
              <a:gd name="connsiteX74" fmla="*/ 44431 w 593263"/>
              <a:gd name="connsiteY74" fmla="*/ 60926 h 608344"/>
              <a:gd name="connsiteX75" fmla="*/ 60332 w 593263"/>
              <a:gd name="connsiteY75" fmla="*/ 44359 h 608344"/>
              <a:gd name="connsiteX76" fmla="*/ 485334 w 593263"/>
              <a:gd name="connsiteY76" fmla="*/ 43793 h 608344"/>
              <a:gd name="connsiteX77" fmla="*/ 485334 w 593263"/>
              <a:gd name="connsiteY77" fmla="*/ 214899 h 608344"/>
              <a:gd name="connsiteX78" fmla="*/ 486256 w 593263"/>
              <a:gd name="connsiteY78" fmla="*/ 213979 h 608344"/>
              <a:gd name="connsiteX79" fmla="*/ 502008 w 593263"/>
              <a:gd name="connsiteY79" fmla="*/ 190019 h 608344"/>
              <a:gd name="connsiteX80" fmla="*/ 527658 w 593263"/>
              <a:gd name="connsiteY80" fmla="*/ 152406 h 608344"/>
              <a:gd name="connsiteX81" fmla="*/ 528649 w 593263"/>
              <a:gd name="connsiteY81" fmla="*/ 149497 h 608344"/>
              <a:gd name="connsiteX82" fmla="*/ 531107 w 593263"/>
              <a:gd name="connsiteY82" fmla="*/ 145759 h 608344"/>
              <a:gd name="connsiteX83" fmla="*/ 533150 w 593263"/>
              <a:gd name="connsiteY83" fmla="*/ 136289 h 608344"/>
              <a:gd name="connsiteX84" fmla="*/ 541843 w 593263"/>
              <a:gd name="connsiteY84" fmla="*/ 110778 h 608344"/>
              <a:gd name="connsiteX85" fmla="*/ 547924 w 593263"/>
              <a:gd name="connsiteY85" fmla="*/ 67809 h 608344"/>
              <a:gd name="connsiteX86" fmla="*/ 549399 w 593263"/>
              <a:gd name="connsiteY86" fmla="*/ 60973 h 608344"/>
              <a:gd name="connsiteX87" fmla="*/ 544944 w 593263"/>
              <a:gd name="connsiteY87" fmla="*/ 48931 h 608344"/>
              <a:gd name="connsiteX88" fmla="*/ 533037 w 593263"/>
              <a:gd name="connsiteY88" fmla="*/ 43793 h 608344"/>
              <a:gd name="connsiteX89" fmla="*/ 150795 w 593263"/>
              <a:gd name="connsiteY89" fmla="*/ 43793 h 608344"/>
              <a:gd name="connsiteX90" fmla="*/ 150795 w 593263"/>
              <a:gd name="connsiteY90" fmla="*/ 247725 h 608344"/>
              <a:gd name="connsiteX91" fmla="*/ 150871 w 593263"/>
              <a:gd name="connsiteY91" fmla="*/ 248568 h 608344"/>
              <a:gd name="connsiteX92" fmla="*/ 162701 w 593263"/>
              <a:gd name="connsiteY92" fmla="*/ 304095 h 608344"/>
              <a:gd name="connsiteX93" fmla="*/ 290756 w 593263"/>
              <a:gd name="connsiteY93" fmla="*/ 387463 h 608344"/>
              <a:gd name="connsiteX94" fmla="*/ 302509 w 593263"/>
              <a:gd name="connsiteY94" fmla="*/ 387463 h 608344"/>
              <a:gd name="connsiteX95" fmla="*/ 430640 w 593263"/>
              <a:gd name="connsiteY95" fmla="*/ 304095 h 608344"/>
              <a:gd name="connsiteX96" fmla="*/ 442470 w 593263"/>
              <a:gd name="connsiteY96" fmla="*/ 248568 h 608344"/>
              <a:gd name="connsiteX97" fmla="*/ 442470 w 593263"/>
              <a:gd name="connsiteY97" fmla="*/ 43793 h 608344"/>
              <a:gd name="connsiteX98" fmla="*/ 60304 w 593263"/>
              <a:gd name="connsiteY98" fmla="*/ 43793 h 608344"/>
              <a:gd name="connsiteX99" fmla="*/ 48397 w 593263"/>
              <a:gd name="connsiteY99" fmla="*/ 48931 h 608344"/>
              <a:gd name="connsiteX100" fmla="*/ 43942 w 593263"/>
              <a:gd name="connsiteY100" fmla="*/ 60973 h 608344"/>
              <a:gd name="connsiteX101" fmla="*/ 45391 w 593263"/>
              <a:gd name="connsiteY101" fmla="*/ 67700 h 608344"/>
              <a:gd name="connsiteX102" fmla="*/ 51498 w 593263"/>
              <a:gd name="connsiteY102" fmla="*/ 110778 h 608344"/>
              <a:gd name="connsiteX103" fmla="*/ 60093 w 593263"/>
              <a:gd name="connsiteY103" fmla="*/ 135955 h 608344"/>
              <a:gd name="connsiteX104" fmla="*/ 62205 w 593263"/>
              <a:gd name="connsiteY104" fmla="*/ 145759 h 608344"/>
              <a:gd name="connsiteX105" fmla="*/ 64773 w 593263"/>
              <a:gd name="connsiteY105" fmla="*/ 149662 h 608344"/>
              <a:gd name="connsiteX106" fmla="*/ 65710 w 593263"/>
              <a:gd name="connsiteY106" fmla="*/ 152406 h 608344"/>
              <a:gd name="connsiteX107" fmla="*/ 89716 w 593263"/>
              <a:gd name="connsiteY107" fmla="*/ 187576 h 608344"/>
              <a:gd name="connsiteX108" fmla="*/ 107086 w 593263"/>
              <a:gd name="connsiteY108" fmla="*/ 213979 h 608344"/>
              <a:gd name="connsiteX109" fmla="*/ 108007 w 593263"/>
              <a:gd name="connsiteY109" fmla="*/ 214899 h 608344"/>
              <a:gd name="connsiteX110" fmla="*/ 108007 w 593263"/>
              <a:gd name="connsiteY110" fmla="*/ 43793 h 608344"/>
              <a:gd name="connsiteX111" fmla="*/ 60304 w 593263"/>
              <a:gd name="connsiteY111" fmla="*/ 997 h 608344"/>
              <a:gd name="connsiteX112" fmla="*/ 533037 w 593263"/>
              <a:gd name="connsiteY112" fmla="*/ 997 h 608344"/>
              <a:gd name="connsiteX113" fmla="*/ 575978 w 593263"/>
              <a:gd name="connsiteY113" fmla="*/ 19481 h 608344"/>
              <a:gd name="connsiteX114" fmla="*/ 592187 w 593263"/>
              <a:gd name="connsiteY114" fmla="*/ 63197 h 608344"/>
              <a:gd name="connsiteX115" fmla="*/ 559539 w 593263"/>
              <a:gd name="connsiteY115" fmla="*/ 185678 h 608344"/>
              <a:gd name="connsiteX116" fmla="*/ 496933 w 593263"/>
              <a:gd name="connsiteY116" fmla="*/ 262297 h 608344"/>
              <a:gd name="connsiteX117" fmla="*/ 483797 w 593263"/>
              <a:gd name="connsiteY117" fmla="*/ 272650 h 608344"/>
              <a:gd name="connsiteX118" fmla="*/ 483644 w 593263"/>
              <a:gd name="connsiteY118" fmla="*/ 272727 h 608344"/>
              <a:gd name="connsiteX119" fmla="*/ 483567 w 593263"/>
              <a:gd name="connsiteY119" fmla="*/ 272957 h 608344"/>
              <a:gd name="connsiteX120" fmla="*/ 470969 w 593263"/>
              <a:gd name="connsiteY120" fmla="*/ 318821 h 608344"/>
              <a:gd name="connsiteX121" fmla="*/ 431792 w 593263"/>
              <a:gd name="connsiteY121" fmla="*/ 376802 h 608344"/>
              <a:gd name="connsiteX122" fmla="*/ 373718 w 593263"/>
              <a:gd name="connsiteY122" fmla="*/ 415917 h 608344"/>
              <a:gd name="connsiteX123" fmla="*/ 318563 w 593263"/>
              <a:gd name="connsiteY123" fmla="*/ 429568 h 608344"/>
              <a:gd name="connsiteX124" fmla="*/ 318103 w 593263"/>
              <a:gd name="connsiteY124" fmla="*/ 429568 h 608344"/>
              <a:gd name="connsiteX125" fmla="*/ 318103 w 593263"/>
              <a:gd name="connsiteY125" fmla="*/ 473438 h 608344"/>
              <a:gd name="connsiteX126" fmla="*/ 318487 w 593263"/>
              <a:gd name="connsiteY126" fmla="*/ 473438 h 608344"/>
              <a:gd name="connsiteX127" fmla="*/ 370722 w 593263"/>
              <a:gd name="connsiteY127" fmla="*/ 494069 h 608344"/>
              <a:gd name="connsiteX128" fmla="*/ 409438 w 593263"/>
              <a:gd name="connsiteY128" fmla="*/ 564014 h 608344"/>
              <a:gd name="connsiteX129" fmla="*/ 409438 w 593263"/>
              <a:gd name="connsiteY129" fmla="*/ 607270 h 608344"/>
              <a:gd name="connsiteX130" fmla="*/ 183903 w 593263"/>
              <a:gd name="connsiteY130" fmla="*/ 607270 h 608344"/>
              <a:gd name="connsiteX131" fmla="*/ 183903 w 593263"/>
              <a:gd name="connsiteY131" fmla="*/ 564014 h 608344"/>
              <a:gd name="connsiteX132" fmla="*/ 222542 w 593263"/>
              <a:gd name="connsiteY132" fmla="*/ 494069 h 608344"/>
              <a:gd name="connsiteX133" fmla="*/ 274778 w 593263"/>
              <a:gd name="connsiteY133" fmla="*/ 473438 h 608344"/>
              <a:gd name="connsiteX134" fmla="*/ 275239 w 593263"/>
              <a:gd name="connsiteY134" fmla="*/ 473438 h 608344"/>
              <a:gd name="connsiteX135" fmla="*/ 275239 w 593263"/>
              <a:gd name="connsiteY135" fmla="*/ 429568 h 608344"/>
              <a:gd name="connsiteX136" fmla="*/ 274778 w 593263"/>
              <a:gd name="connsiteY136" fmla="*/ 429568 h 608344"/>
              <a:gd name="connsiteX137" fmla="*/ 219623 w 593263"/>
              <a:gd name="connsiteY137" fmla="*/ 415917 h 608344"/>
              <a:gd name="connsiteX138" fmla="*/ 161549 w 593263"/>
              <a:gd name="connsiteY138" fmla="*/ 376802 h 608344"/>
              <a:gd name="connsiteX139" fmla="*/ 122372 w 593263"/>
              <a:gd name="connsiteY139" fmla="*/ 318821 h 608344"/>
              <a:gd name="connsiteX140" fmla="*/ 109697 w 593263"/>
              <a:gd name="connsiteY140" fmla="*/ 272957 h 608344"/>
              <a:gd name="connsiteX141" fmla="*/ 109697 w 593263"/>
              <a:gd name="connsiteY141" fmla="*/ 272727 h 608344"/>
              <a:gd name="connsiteX142" fmla="*/ 109544 w 593263"/>
              <a:gd name="connsiteY142" fmla="*/ 272650 h 608344"/>
              <a:gd name="connsiteX143" fmla="*/ 96331 w 593263"/>
              <a:gd name="connsiteY143" fmla="*/ 262297 h 608344"/>
              <a:gd name="connsiteX144" fmla="*/ 33802 w 593263"/>
              <a:gd name="connsiteY144" fmla="*/ 185678 h 608344"/>
              <a:gd name="connsiteX145" fmla="*/ 1155 w 593263"/>
              <a:gd name="connsiteY145" fmla="*/ 63197 h 608344"/>
              <a:gd name="connsiteX146" fmla="*/ 17286 w 593263"/>
              <a:gd name="connsiteY146" fmla="*/ 19481 h 608344"/>
              <a:gd name="connsiteX147" fmla="*/ 60304 w 593263"/>
              <a:gd name="connsiteY147" fmla="*/ 997 h 608344"/>
              <a:gd name="connsiteX148" fmla="*/ 60332 w 593263"/>
              <a:gd name="connsiteY148" fmla="*/ 565 h 608344"/>
              <a:gd name="connsiteX149" fmla="*/ 16930 w 593263"/>
              <a:gd name="connsiteY149" fmla="*/ 19126 h 608344"/>
              <a:gd name="connsiteX150" fmla="*/ 644 w 593263"/>
              <a:gd name="connsiteY150" fmla="*/ 63226 h 608344"/>
              <a:gd name="connsiteX151" fmla="*/ 33369 w 593263"/>
              <a:gd name="connsiteY151" fmla="*/ 185941 h 608344"/>
              <a:gd name="connsiteX152" fmla="*/ 96053 w 593263"/>
              <a:gd name="connsiteY152" fmla="*/ 262715 h 608344"/>
              <a:gd name="connsiteX153" fmla="*/ 109266 w 593263"/>
              <a:gd name="connsiteY153" fmla="*/ 273069 h 608344"/>
              <a:gd name="connsiteX154" fmla="*/ 121941 w 593263"/>
              <a:gd name="connsiteY154" fmla="*/ 319011 h 608344"/>
              <a:gd name="connsiteX155" fmla="*/ 161195 w 593263"/>
              <a:gd name="connsiteY155" fmla="*/ 377224 h 608344"/>
              <a:gd name="connsiteX156" fmla="*/ 219424 w 593263"/>
              <a:gd name="connsiteY156" fmla="*/ 416416 h 608344"/>
              <a:gd name="connsiteX157" fmla="*/ 274733 w 593263"/>
              <a:gd name="connsiteY157" fmla="*/ 430068 h 608344"/>
              <a:gd name="connsiteX158" fmla="*/ 274733 w 593263"/>
              <a:gd name="connsiteY158" fmla="*/ 473018 h 608344"/>
              <a:gd name="connsiteX159" fmla="*/ 222343 w 593263"/>
              <a:gd name="connsiteY159" fmla="*/ 493649 h 608344"/>
              <a:gd name="connsiteX160" fmla="*/ 183396 w 593263"/>
              <a:gd name="connsiteY160" fmla="*/ 564057 h 608344"/>
              <a:gd name="connsiteX161" fmla="*/ 183396 w 593263"/>
              <a:gd name="connsiteY161" fmla="*/ 607851 h 608344"/>
              <a:gd name="connsiteX162" fmla="*/ 227259 w 593263"/>
              <a:gd name="connsiteY162" fmla="*/ 607851 h 608344"/>
              <a:gd name="connsiteX163" fmla="*/ 366070 w 593263"/>
              <a:gd name="connsiteY163" fmla="*/ 607851 h 608344"/>
              <a:gd name="connsiteX164" fmla="*/ 409934 w 593263"/>
              <a:gd name="connsiteY164" fmla="*/ 607851 h 608344"/>
              <a:gd name="connsiteX165" fmla="*/ 409934 w 593263"/>
              <a:gd name="connsiteY165" fmla="*/ 564057 h 608344"/>
              <a:gd name="connsiteX166" fmla="*/ 371064 w 593263"/>
              <a:gd name="connsiteY166" fmla="*/ 493649 h 608344"/>
              <a:gd name="connsiteX167" fmla="*/ 318596 w 593263"/>
              <a:gd name="connsiteY167" fmla="*/ 473018 h 608344"/>
              <a:gd name="connsiteX168" fmla="*/ 318596 w 593263"/>
              <a:gd name="connsiteY168" fmla="*/ 430068 h 608344"/>
              <a:gd name="connsiteX169" fmla="*/ 373906 w 593263"/>
              <a:gd name="connsiteY169" fmla="*/ 416416 h 608344"/>
              <a:gd name="connsiteX170" fmla="*/ 432211 w 593263"/>
              <a:gd name="connsiteY170" fmla="*/ 377224 h 608344"/>
              <a:gd name="connsiteX171" fmla="*/ 471466 w 593263"/>
              <a:gd name="connsiteY171" fmla="*/ 319011 h 608344"/>
              <a:gd name="connsiteX172" fmla="*/ 484141 w 593263"/>
              <a:gd name="connsiteY172" fmla="*/ 273069 h 608344"/>
              <a:gd name="connsiteX173" fmla="*/ 497353 w 593263"/>
              <a:gd name="connsiteY173" fmla="*/ 262715 h 608344"/>
              <a:gd name="connsiteX174" fmla="*/ 560037 w 593263"/>
              <a:gd name="connsiteY174" fmla="*/ 185941 h 608344"/>
              <a:gd name="connsiteX175" fmla="*/ 592762 w 593263"/>
              <a:gd name="connsiteY175" fmla="*/ 63226 h 608344"/>
              <a:gd name="connsiteX176" fmla="*/ 576400 w 593263"/>
              <a:gd name="connsiteY176" fmla="*/ 19126 h 608344"/>
              <a:gd name="connsiteX177" fmla="*/ 533074 w 593263"/>
              <a:gd name="connsiteY177" fmla="*/ 565 h 608344"/>
              <a:gd name="connsiteX178" fmla="*/ 485907 w 593263"/>
              <a:gd name="connsiteY178" fmla="*/ 565 h 608344"/>
              <a:gd name="connsiteX179" fmla="*/ 442044 w 593263"/>
              <a:gd name="connsiteY179" fmla="*/ 565 h 608344"/>
              <a:gd name="connsiteX180" fmla="*/ 372830 w 593263"/>
              <a:gd name="connsiteY180" fmla="*/ 565 h 608344"/>
              <a:gd name="connsiteX181" fmla="*/ 335036 w 593263"/>
              <a:gd name="connsiteY181" fmla="*/ 565 h 608344"/>
              <a:gd name="connsiteX182" fmla="*/ 258294 w 593263"/>
              <a:gd name="connsiteY182" fmla="*/ 565 h 608344"/>
              <a:gd name="connsiteX183" fmla="*/ 220576 w 593263"/>
              <a:gd name="connsiteY183" fmla="*/ 565 h 608344"/>
              <a:gd name="connsiteX184" fmla="*/ 151362 w 593263"/>
              <a:gd name="connsiteY184" fmla="*/ 565 h 608344"/>
              <a:gd name="connsiteX185" fmla="*/ 107499 w 593263"/>
              <a:gd name="connsiteY185" fmla="*/ 565 h 608344"/>
              <a:gd name="connsiteX186" fmla="*/ 60304 w 593263"/>
              <a:gd name="connsiteY186" fmla="*/ 0 h 608344"/>
              <a:gd name="connsiteX187" fmla="*/ 533037 w 593263"/>
              <a:gd name="connsiteY187" fmla="*/ 0 h 608344"/>
              <a:gd name="connsiteX188" fmla="*/ 576746 w 593263"/>
              <a:gd name="connsiteY188" fmla="*/ 18790 h 608344"/>
              <a:gd name="connsiteX189" fmla="*/ 593185 w 593263"/>
              <a:gd name="connsiteY189" fmla="*/ 63273 h 608344"/>
              <a:gd name="connsiteX190" fmla="*/ 560384 w 593263"/>
              <a:gd name="connsiteY190" fmla="*/ 186139 h 608344"/>
              <a:gd name="connsiteX191" fmla="*/ 497624 w 593263"/>
              <a:gd name="connsiteY191" fmla="*/ 263064 h 608344"/>
              <a:gd name="connsiteX192" fmla="*/ 484566 w 593263"/>
              <a:gd name="connsiteY192" fmla="*/ 273341 h 608344"/>
              <a:gd name="connsiteX193" fmla="*/ 471891 w 593263"/>
              <a:gd name="connsiteY193" fmla="*/ 319204 h 608344"/>
              <a:gd name="connsiteX194" fmla="*/ 432560 w 593263"/>
              <a:gd name="connsiteY194" fmla="*/ 377492 h 608344"/>
              <a:gd name="connsiteX195" fmla="*/ 374102 w 593263"/>
              <a:gd name="connsiteY195" fmla="*/ 416837 h 608344"/>
              <a:gd name="connsiteX196" fmla="*/ 319101 w 593263"/>
              <a:gd name="connsiteY196" fmla="*/ 430565 h 608344"/>
              <a:gd name="connsiteX197" fmla="*/ 319101 w 593263"/>
              <a:gd name="connsiteY197" fmla="*/ 472517 h 608344"/>
              <a:gd name="connsiteX198" fmla="*/ 371337 w 593263"/>
              <a:gd name="connsiteY198" fmla="*/ 493225 h 608344"/>
              <a:gd name="connsiteX199" fmla="*/ 410437 w 593263"/>
              <a:gd name="connsiteY199" fmla="*/ 564014 h 608344"/>
              <a:gd name="connsiteX200" fmla="*/ 410437 w 593263"/>
              <a:gd name="connsiteY200" fmla="*/ 608344 h 608344"/>
              <a:gd name="connsiteX201" fmla="*/ 182904 w 593263"/>
              <a:gd name="connsiteY201" fmla="*/ 608344 h 608344"/>
              <a:gd name="connsiteX202" fmla="*/ 182904 w 593263"/>
              <a:gd name="connsiteY202" fmla="*/ 564014 h 608344"/>
              <a:gd name="connsiteX203" fmla="*/ 222004 w 593263"/>
              <a:gd name="connsiteY203" fmla="*/ 493225 h 608344"/>
              <a:gd name="connsiteX204" fmla="*/ 274240 w 593263"/>
              <a:gd name="connsiteY204" fmla="*/ 472517 h 608344"/>
              <a:gd name="connsiteX205" fmla="*/ 274240 w 593263"/>
              <a:gd name="connsiteY205" fmla="*/ 430565 h 608344"/>
              <a:gd name="connsiteX206" fmla="*/ 219239 w 593263"/>
              <a:gd name="connsiteY206" fmla="*/ 416837 h 608344"/>
              <a:gd name="connsiteX207" fmla="*/ 160781 w 593263"/>
              <a:gd name="connsiteY207" fmla="*/ 377492 h 608344"/>
              <a:gd name="connsiteX208" fmla="*/ 121450 w 593263"/>
              <a:gd name="connsiteY208" fmla="*/ 319204 h 608344"/>
              <a:gd name="connsiteX209" fmla="*/ 108699 w 593263"/>
              <a:gd name="connsiteY209" fmla="*/ 273341 h 608344"/>
              <a:gd name="connsiteX210" fmla="*/ 95717 w 593263"/>
              <a:gd name="connsiteY210" fmla="*/ 263064 h 608344"/>
              <a:gd name="connsiteX211" fmla="*/ 32880 w 593263"/>
              <a:gd name="connsiteY211" fmla="*/ 186139 h 608344"/>
              <a:gd name="connsiteX212" fmla="*/ 79 w 593263"/>
              <a:gd name="connsiteY212" fmla="*/ 63273 h 608344"/>
              <a:gd name="connsiteX213" fmla="*/ 16595 w 593263"/>
              <a:gd name="connsiteY213" fmla="*/ 18790 h 608344"/>
              <a:gd name="connsiteX214" fmla="*/ 60304 w 593263"/>
              <a:gd name="connsiteY214" fmla="*/ 0 h 6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93263" h="608344">
                <a:moveTo>
                  <a:pt x="289142" y="515850"/>
                </a:moveTo>
                <a:cubicBezTo>
                  <a:pt x="254421" y="518458"/>
                  <a:pt x="228150" y="538935"/>
                  <a:pt x="227765" y="563478"/>
                </a:cubicBezTo>
                <a:lnTo>
                  <a:pt x="365576" y="563478"/>
                </a:lnTo>
                <a:cubicBezTo>
                  <a:pt x="365192" y="538935"/>
                  <a:pt x="338920" y="518458"/>
                  <a:pt x="304122" y="515850"/>
                </a:cubicBezTo>
                <a:close/>
                <a:moveTo>
                  <a:pt x="289175" y="515431"/>
                </a:moveTo>
                <a:lnTo>
                  <a:pt x="304155" y="515431"/>
                </a:lnTo>
                <a:cubicBezTo>
                  <a:pt x="338953" y="518039"/>
                  <a:pt x="366070" y="538824"/>
                  <a:pt x="366070" y="564057"/>
                </a:cubicBezTo>
                <a:lnTo>
                  <a:pt x="227259" y="564057"/>
                </a:lnTo>
                <a:cubicBezTo>
                  <a:pt x="227259" y="538824"/>
                  <a:pt x="254376" y="518039"/>
                  <a:pt x="289175" y="515431"/>
                </a:cubicBezTo>
                <a:close/>
                <a:moveTo>
                  <a:pt x="289142" y="514853"/>
                </a:moveTo>
                <a:cubicBezTo>
                  <a:pt x="253576" y="517537"/>
                  <a:pt x="226767" y="538705"/>
                  <a:pt x="226767" y="564014"/>
                </a:cubicBezTo>
                <a:lnTo>
                  <a:pt x="226767" y="564475"/>
                </a:lnTo>
                <a:lnTo>
                  <a:pt x="366574" y="564475"/>
                </a:lnTo>
                <a:lnTo>
                  <a:pt x="366574" y="564014"/>
                </a:lnTo>
                <a:cubicBezTo>
                  <a:pt x="366574" y="538705"/>
                  <a:pt x="339765" y="517537"/>
                  <a:pt x="304122" y="514853"/>
                </a:cubicBezTo>
                <a:close/>
                <a:moveTo>
                  <a:pt x="530681" y="143537"/>
                </a:moveTo>
                <a:lnTo>
                  <a:pt x="530416" y="144771"/>
                </a:lnTo>
                <a:lnTo>
                  <a:pt x="530089" y="145272"/>
                </a:lnTo>
                <a:close/>
                <a:moveTo>
                  <a:pt x="62599" y="143295"/>
                </a:moveTo>
                <a:lnTo>
                  <a:pt x="63310" y="145377"/>
                </a:lnTo>
                <a:lnTo>
                  <a:pt x="62916" y="144771"/>
                </a:lnTo>
                <a:close/>
                <a:moveTo>
                  <a:pt x="151870" y="44867"/>
                </a:moveTo>
                <a:lnTo>
                  <a:pt x="151870" y="247725"/>
                </a:lnTo>
                <a:lnTo>
                  <a:pt x="151870" y="248568"/>
                </a:lnTo>
                <a:cubicBezTo>
                  <a:pt x="151947" y="267742"/>
                  <a:pt x="155941" y="286302"/>
                  <a:pt x="163623" y="303712"/>
                </a:cubicBezTo>
                <a:cubicBezTo>
                  <a:pt x="185900" y="353947"/>
                  <a:pt x="235754" y="386466"/>
                  <a:pt x="290756" y="386466"/>
                </a:cubicBezTo>
                <a:lnTo>
                  <a:pt x="302509" y="386466"/>
                </a:lnTo>
                <a:cubicBezTo>
                  <a:pt x="357510" y="386466"/>
                  <a:pt x="407441" y="353947"/>
                  <a:pt x="429718" y="303712"/>
                </a:cubicBezTo>
                <a:cubicBezTo>
                  <a:pt x="437400" y="286302"/>
                  <a:pt x="441317" y="267742"/>
                  <a:pt x="441471" y="248568"/>
                </a:cubicBezTo>
                <a:lnTo>
                  <a:pt x="441471" y="247725"/>
                </a:lnTo>
                <a:lnTo>
                  <a:pt x="441471" y="44867"/>
                </a:lnTo>
                <a:close/>
                <a:moveTo>
                  <a:pt x="485907" y="44359"/>
                </a:moveTo>
                <a:lnTo>
                  <a:pt x="533074" y="44359"/>
                </a:lnTo>
                <a:cubicBezTo>
                  <a:pt x="542139" y="44359"/>
                  <a:pt x="549360" y="51952"/>
                  <a:pt x="548899" y="60926"/>
                </a:cubicBezTo>
                <a:lnTo>
                  <a:pt x="547924" y="67809"/>
                </a:lnTo>
                <a:lnTo>
                  <a:pt x="533150" y="136289"/>
                </a:lnTo>
                <a:lnTo>
                  <a:pt x="530681" y="143537"/>
                </a:lnTo>
                <a:lnTo>
                  <a:pt x="548401" y="60896"/>
                </a:lnTo>
                <a:cubicBezTo>
                  <a:pt x="548554" y="56678"/>
                  <a:pt x="547095" y="52689"/>
                  <a:pt x="544176" y="49622"/>
                </a:cubicBezTo>
                <a:cubicBezTo>
                  <a:pt x="541257" y="46554"/>
                  <a:pt x="537262" y="44867"/>
                  <a:pt x="533037" y="44867"/>
                </a:cubicBezTo>
                <a:lnTo>
                  <a:pt x="486332" y="44867"/>
                </a:lnTo>
                <a:lnTo>
                  <a:pt x="486332" y="212368"/>
                </a:lnTo>
                <a:lnTo>
                  <a:pt x="530089" y="145272"/>
                </a:lnTo>
                <a:lnTo>
                  <a:pt x="528649" y="149497"/>
                </a:lnTo>
                <a:lnTo>
                  <a:pt x="502008" y="190019"/>
                </a:lnTo>
                <a:lnTo>
                  <a:pt x="485907" y="213629"/>
                </a:lnTo>
                <a:close/>
                <a:moveTo>
                  <a:pt x="151362" y="44359"/>
                </a:moveTo>
                <a:lnTo>
                  <a:pt x="220576" y="44359"/>
                </a:lnTo>
                <a:lnTo>
                  <a:pt x="264900" y="44359"/>
                </a:lnTo>
                <a:lnTo>
                  <a:pt x="328429" y="44359"/>
                </a:lnTo>
                <a:lnTo>
                  <a:pt x="372830" y="44359"/>
                </a:lnTo>
                <a:lnTo>
                  <a:pt x="442044" y="44359"/>
                </a:lnTo>
                <a:lnTo>
                  <a:pt x="442044" y="247759"/>
                </a:lnTo>
                <a:cubicBezTo>
                  <a:pt x="442044" y="248066"/>
                  <a:pt x="441967" y="248373"/>
                  <a:pt x="441967" y="248603"/>
                </a:cubicBezTo>
                <a:cubicBezTo>
                  <a:pt x="441890" y="268314"/>
                  <a:pt x="437665" y="287028"/>
                  <a:pt x="430214" y="303978"/>
                </a:cubicBezTo>
                <a:cubicBezTo>
                  <a:pt x="408551" y="352834"/>
                  <a:pt x="359541" y="386964"/>
                  <a:pt x="302541" y="386964"/>
                </a:cubicBezTo>
                <a:lnTo>
                  <a:pt x="290788" y="386964"/>
                </a:lnTo>
                <a:cubicBezTo>
                  <a:pt x="233789" y="386964"/>
                  <a:pt x="184855" y="352834"/>
                  <a:pt x="163192" y="303978"/>
                </a:cubicBezTo>
                <a:cubicBezTo>
                  <a:pt x="155741" y="287028"/>
                  <a:pt x="151516" y="268314"/>
                  <a:pt x="151362" y="248603"/>
                </a:cubicBezTo>
                <a:cubicBezTo>
                  <a:pt x="151362" y="248373"/>
                  <a:pt x="151362" y="248066"/>
                  <a:pt x="151362" y="247759"/>
                </a:cubicBezTo>
                <a:close/>
                <a:moveTo>
                  <a:pt x="60332" y="44359"/>
                </a:moveTo>
                <a:lnTo>
                  <a:pt x="107499" y="44359"/>
                </a:lnTo>
                <a:lnTo>
                  <a:pt x="107499" y="213629"/>
                </a:lnTo>
                <a:lnTo>
                  <a:pt x="89716" y="187576"/>
                </a:lnTo>
                <a:lnTo>
                  <a:pt x="64773" y="149662"/>
                </a:lnTo>
                <a:lnTo>
                  <a:pt x="63310" y="145377"/>
                </a:lnTo>
                <a:lnTo>
                  <a:pt x="106932" y="212368"/>
                </a:lnTo>
                <a:lnTo>
                  <a:pt x="106932" y="44867"/>
                </a:lnTo>
                <a:lnTo>
                  <a:pt x="60304" y="44867"/>
                </a:lnTo>
                <a:cubicBezTo>
                  <a:pt x="56002" y="44867"/>
                  <a:pt x="52084" y="46554"/>
                  <a:pt x="49089" y="49622"/>
                </a:cubicBezTo>
                <a:cubicBezTo>
                  <a:pt x="46246" y="52689"/>
                  <a:pt x="44710" y="56678"/>
                  <a:pt x="44940" y="60896"/>
                </a:cubicBezTo>
                <a:lnTo>
                  <a:pt x="62599" y="143295"/>
                </a:lnTo>
                <a:lnTo>
                  <a:pt x="60093" y="135955"/>
                </a:lnTo>
                <a:lnTo>
                  <a:pt x="45391" y="67700"/>
                </a:lnTo>
                <a:lnTo>
                  <a:pt x="44431" y="60926"/>
                </a:lnTo>
                <a:cubicBezTo>
                  <a:pt x="43970" y="51952"/>
                  <a:pt x="51268" y="44359"/>
                  <a:pt x="60332" y="44359"/>
                </a:cubicBezTo>
                <a:close/>
                <a:moveTo>
                  <a:pt x="485334" y="43793"/>
                </a:moveTo>
                <a:lnTo>
                  <a:pt x="485334" y="214899"/>
                </a:lnTo>
                <a:lnTo>
                  <a:pt x="486256" y="213979"/>
                </a:lnTo>
                <a:lnTo>
                  <a:pt x="502008" y="190019"/>
                </a:lnTo>
                <a:lnTo>
                  <a:pt x="527658" y="152406"/>
                </a:lnTo>
                <a:lnTo>
                  <a:pt x="528649" y="149497"/>
                </a:lnTo>
                <a:lnTo>
                  <a:pt x="531107" y="145759"/>
                </a:lnTo>
                <a:lnTo>
                  <a:pt x="533150" y="136289"/>
                </a:lnTo>
                <a:lnTo>
                  <a:pt x="541843" y="110778"/>
                </a:lnTo>
                <a:lnTo>
                  <a:pt x="547924" y="67809"/>
                </a:lnTo>
                <a:lnTo>
                  <a:pt x="549399" y="60973"/>
                </a:lnTo>
                <a:cubicBezTo>
                  <a:pt x="549630" y="56448"/>
                  <a:pt x="548017" y="52229"/>
                  <a:pt x="544944" y="48931"/>
                </a:cubicBezTo>
                <a:cubicBezTo>
                  <a:pt x="541794" y="45634"/>
                  <a:pt x="537569" y="43793"/>
                  <a:pt x="533037" y="43793"/>
                </a:cubicBezTo>
                <a:close/>
                <a:moveTo>
                  <a:pt x="150795" y="43793"/>
                </a:moveTo>
                <a:lnTo>
                  <a:pt x="150795" y="247725"/>
                </a:lnTo>
                <a:lnTo>
                  <a:pt x="150871" y="248568"/>
                </a:lnTo>
                <a:cubicBezTo>
                  <a:pt x="150948" y="267895"/>
                  <a:pt x="154943" y="286609"/>
                  <a:pt x="162701" y="304095"/>
                </a:cubicBezTo>
                <a:cubicBezTo>
                  <a:pt x="185055" y="354714"/>
                  <a:pt x="235370" y="387463"/>
                  <a:pt x="290756" y="387463"/>
                </a:cubicBezTo>
                <a:lnTo>
                  <a:pt x="302509" y="387463"/>
                </a:lnTo>
                <a:cubicBezTo>
                  <a:pt x="357971" y="387463"/>
                  <a:pt x="408209" y="354714"/>
                  <a:pt x="430640" y="304095"/>
                </a:cubicBezTo>
                <a:cubicBezTo>
                  <a:pt x="438398" y="286609"/>
                  <a:pt x="442393" y="267895"/>
                  <a:pt x="442470" y="248568"/>
                </a:cubicBezTo>
                <a:lnTo>
                  <a:pt x="442470" y="43793"/>
                </a:lnTo>
                <a:close/>
                <a:moveTo>
                  <a:pt x="60304" y="43793"/>
                </a:moveTo>
                <a:cubicBezTo>
                  <a:pt x="55772" y="43793"/>
                  <a:pt x="51547" y="45634"/>
                  <a:pt x="48397" y="48931"/>
                </a:cubicBezTo>
                <a:cubicBezTo>
                  <a:pt x="45248" y="52229"/>
                  <a:pt x="43711" y="56448"/>
                  <a:pt x="43942" y="60973"/>
                </a:cubicBezTo>
                <a:lnTo>
                  <a:pt x="45391" y="67700"/>
                </a:lnTo>
                <a:lnTo>
                  <a:pt x="51498" y="110778"/>
                </a:lnTo>
                <a:lnTo>
                  <a:pt x="60093" y="135955"/>
                </a:lnTo>
                <a:lnTo>
                  <a:pt x="62205" y="145759"/>
                </a:lnTo>
                <a:lnTo>
                  <a:pt x="64773" y="149662"/>
                </a:lnTo>
                <a:lnTo>
                  <a:pt x="65710" y="152406"/>
                </a:lnTo>
                <a:lnTo>
                  <a:pt x="89716" y="187576"/>
                </a:lnTo>
                <a:lnTo>
                  <a:pt x="107086" y="213979"/>
                </a:lnTo>
                <a:lnTo>
                  <a:pt x="108007" y="214899"/>
                </a:lnTo>
                <a:lnTo>
                  <a:pt x="108007" y="43793"/>
                </a:lnTo>
                <a:close/>
                <a:moveTo>
                  <a:pt x="60304" y="997"/>
                </a:moveTo>
                <a:lnTo>
                  <a:pt x="533037" y="997"/>
                </a:lnTo>
                <a:cubicBezTo>
                  <a:pt x="549169" y="997"/>
                  <a:pt x="564840" y="7746"/>
                  <a:pt x="575978" y="19481"/>
                </a:cubicBezTo>
                <a:cubicBezTo>
                  <a:pt x="587117" y="31138"/>
                  <a:pt x="593032" y="47091"/>
                  <a:pt x="592187" y="63197"/>
                </a:cubicBezTo>
                <a:cubicBezTo>
                  <a:pt x="589805" y="108370"/>
                  <a:pt x="578820" y="149555"/>
                  <a:pt x="559539" y="185678"/>
                </a:cubicBezTo>
                <a:cubicBezTo>
                  <a:pt x="543868" y="214976"/>
                  <a:pt x="522821" y="240745"/>
                  <a:pt x="496933" y="262297"/>
                </a:cubicBezTo>
                <a:cubicBezTo>
                  <a:pt x="492708" y="265825"/>
                  <a:pt x="488330" y="269353"/>
                  <a:pt x="483797" y="272650"/>
                </a:cubicBezTo>
                <a:lnTo>
                  <a:pt x="483644" y="272727"/>
                </a:lnTo>
                <a:lnTo>
                  <a:pt x="483567" y="272957"/>
                </a:lnTo>
                <a:cubicBezTo>
                  <a:pt x="481416" y="288680"/>
                  <a:pt x="477191" y="304172"/>
                  <a:pt x="470969" y="318821"/>
                </a:cubicBezTo>
                <a:cubicBezTo>
                  <a:pt x="461751" y="340525"/>
                  <a:pt x="448538" y="360083"/>
                  <a:pt x="431792" y="376802"/>
                </a:cubicBezTo>
                <a:cubicBezTo>
                  <a:pt x="415046" y="393522"/>
                  <a:pt x="395458" y="406713"/>
                  <a:pt x="373718" y="415917"/>
                </a:cubicBezTo>
                <a:cubicBezTo>
                  <a:pt x="356127" y="423279"/>
                  <a:pt x="337614" y="427881"/>
                  <a:pt x="318563" y="429568"/>
                </a:cubicBezTo>
                <a:lnTo>
                  <a:pt x="318103" y="429568"/>
                </a:lnTo>
                <a:lnTo>
                  <a:pt x="318103" y="473438"/>
                </a:lnTo>
                <a:lnTo>
                  <a:pt x="318487" y="473438"/>
                </a:lnTo>
                <a:cubicBezTo>
                  <a:pt x="337921" y="476506"/>
                  <a:pt x="355973" y="483638"/>
                  <a:pt x="370722" y="494069"/>
                </a:cubicBezTo>
                <a:cubicBezTo>
                  <a:pt x="395304" y="511325"/>
                  <a:pt x="409438" y="536864"/>
                  <a:pt x="409438" y="564014"/>
                </a:cubicBezTo>
                <a:lnTo>
                  <a:pt x="409438" y="607270"/>
                </a:lnTo>
                <a:lnTo>
                  <a:pt x="183903" y="607270"/>
                </a:lnTo>
                <a:lnTo>
                  <a:pt x="183903" y="564014"/>
                </a:lnTo>
                <a:cubicBezTo>
                  <a:pt x="183903" y="536864"/>
                  <a:pt x="197960" y="511325"/>
                  <a:pt x="222542" y="494069"/>
                </a:cubicBezTo>
                <a:cubicBezTo>
                  <a:pt x="237291" y="483638"/>
                  <a:pt x="255343" y="476506"/>
                  <a:pt x="274778" y="473438"/>
                </a:cubicBezTo>
                <a:lnTo>
                  <a:pt x="275239" y="473438"/>
                </a:lnTo>
                <a:lnTo>
                  <a:pt x="275239" y="429568"/>
                </a:lnTo>
                <a:lnTo>
                  <a:pt x="274778" y="429568"/>
                </a:lnTo>
                <a:cubicBezTo>
                  <a:pt x="255727" y="427881"/>
                  <a:pt x="237214" y="423279"/>
                  <a:pt x="219623" y="415917"/>
                </a:cubicBezTo>
                <a:cubicBezTo>
                  <a:pt x="197807" y="406713"/>
                  <a:pt x="178295" y="393522"/>
                  <a:pt x="161549" y="376802"/>
                </a:cubicBezTo>
                <a:cubicBezTo>
                  <a:pt x="144726" y="360083"/>
                  <a:pt x="131590" y="340525"/>
                  <a:pt x="122372" y="318821"/>
                </a:cubicBezTo>
                <a:cubicBezTo>
                  <a:pt x="116150" y="304095"/>
                  <a:pt x="111925" y="288680"/>
                  <a:pt x="109697" y="272957"/>
                </a:cubicBezTo>
                <a:lnTo>
                  <a:pt x="109697" y="272727"/>
                </a:lnTo>
                <a:lnTo>
                  <a:pt x="109544" y="272650"/>
                </a:lnTo>
                <a:cubicBezTo>
                  <a:pt x="105011" y="269353"/>
                  <a:pt x="100556" y="265825"/>
                  <a:pt x="96331" y="262297"/>
                </a:cubicBezTo>
                <a:cubicBezTo>
                  <a:pt x="70521" y="240745"/>
                  <a:pt x="49473" y="214976"/>
                  <a:pt x="33802" y="185678"/>
                </a:cubicBezTo>
                <a:cubicBezTo>
                  <a:pt x="14444" y="149555"/>
                  <a:pt x="3459" y="108370"/>
                  <a:pt x="1155" y="63197"/>
                </a:cubicBezTo>
                <a:cubicBezTo>
                  <a:pt x="310" y="47091"/>
                  <a:pt x="6148" y="31138"/>
                  <a:pt x="17286" y="19481"/>
                </a:cubicBezTo>
                <a:cubicBezTo>
                  <a:pt x="28425" y="7746"/>
                  <a:pt x="44095" y="997"/>
                  <a:pt x="60304" y="997"/>
                </a:cubicBezTo>
                <a:close/>
                <a:moveTo>
                  <a:pt x="60332" y="565"/>
                </a:moveTo>
                <a:cubicBezTo>
                  <a:pt x="43970" y="565"/>
                  <a:pt x="28222" y="7314"/>
                  <a:pt x="16930" y="19126"/>
                </a:cubicBezTo>
                <a:cubicBezTo>
                  <a:pt x="5714" y="30937"/>
                  <a:pt x="-201" y="47043"/>
                  <a:pt x="644" y="63226"/>
                </a:cubicBezTo>
                <a:cubicBezTo>
                  <a:pt x="3026" y="108478"/>
                  <a:pt x="14011" y="149741"/>
                  <a:pt x="33369" y="185941"/>
                </a:cubicBezTo>
                <a:cubicBezTo>
                  <a:pt x="49117" y="215316"/>
                  <a:pt x="70165" y="241163"/>
                  <a:pt x="96053" y="262715"/>
                </a:cubicBezTo>
                <a:cubicBezTo>
                  <a:pt x="100508" y="266397"/>
                  <a:pt x="104887" y="269848"/>
                  <a:pt x="109266" y="273069"/>
                </a:cubicBezTo>
                <a:cubicBezTo>
                  <a:pt x="111417" y="288869"/>
                  <a:pt x="115642" y="304208"/>
                  <a:pt x="121941" y="319011"/>
                </a:cubicBezTo>
                <a:cubicBezTo>
                  <a:pt x="131159" y="340792"/>
                  <a:pt x="144372" y="360427"/>
                  <a:pt x="161195" y="377224"/>
                </a:cubicBezTo>
                <a:cubicBezTo>
                  <a:pt x="178018" y="394020"/>
                  <a:pt x="197607" y="407212"/>
                  <a:pt x="219424" y="416416"/>
                </a:cubicBezTo>
                <a:cubicBezTo>
                  <a:pt x="237169" y="423855"/>
                  <a:pt x="255682" y="428457"/>
                  <a:pt x="274733" y="430068"/>
                </a:cubicBezTo>
                <a:lnTo>
                  <a:pt x="274733" y="473018"/>
                </a:lnTo>
                <a:cubicBezTo>
                  <a:pt x="255375" y="476086"/>
                  <a:pt x="237246" y="483142"/>
                  <a:pt x="222343" y="493649"/>
                </a:cubicBezTo>
                <a:cubicBezTo>
                  <a:pt x="197607" y="511060"/>
                  <a:pt x="183396" y="536753"/>
                  <a:pt x="183396" y="564057"/>
                </a:cubicBezTo>
                <a:lnTo>
                  <a:pt x="183396" y="607851"/>
                </a:lnTo>
                <a:lnTo>
                  <a:pt x="227259" y="607851"/>
                </a:lnTo>
                <a:lnTo>
                  <a:pt x="366070" y="607851"/>
                </a:lnTo>
                <a:lnTo>
                  <a:pt x="409934" y="607851"/>
                </a:lnTo>
                <a:lnTo>
                  <a:pt x="409934" y="564057"/>
                </a:lnTo>
                <a:cubicBezTo>
                  <a:pt x="409934" y="536753"/>
                  <a:pt x="395799" y="511060"/>
                  <a:pt x="371064" y="493649"/>
                </a:cubicBezTo>
                <a:cubicBezTo>
                  <a:pt x="356161" y="483142"/>
                  <a:pt x="338032" y="476086"/>
                  <a:pt x="318596" y="473018"/>
                </a:cubicBezTo>
                <a:lnTo>
                  <a:pt x="318596" y="430068"/>
                </a:lnTo>
                <a:cubicBezTo>
                  <a:pt x="337724" y="428457"/>
                  <a:pt x="356238" y="423855"/>
                  <a:pt x="373906" y="416416"/>
                </a:cubicBezTo>
                <a:cubicBezTo>
                  <a:pt x="395799" y="407212"/>
                  <a:pt x="415388" y="394020"/>
                  <a:pt x="432211" y="377224"/>
                </a:cubicBezTo>
                <a:cubicBezTo>
                  <a:pt x="449034" y="360427"/>
                  <a:pt x="462247" y="340792"/>
                  <a:pt x="471466" y="319011"/>
                </a:cubicBezTo>
                <a:cubicBezTo>
                  <a:pt x="477765" y="304208"/>
                  <a:pt x="481990" y="288869"/>
                  <a:pt x="484141" y="273069"/>
                </a:cubicBezTo>
                <a:cubicBezTo>
                  <a:pt x="488519" y="269848"/>
                  <a:pt x="492898" y="266397"/>
                  <a:pt x="497353" y="262715"/>
                </a:cubicBezTo>
                <a:cubicBezTo>
                  <a:pt x="523241" y="241163"/>
                  <a:pt x="544290" y="215316"/>
                  <a:pt x="560037" y="185941"/>
                </a:cubicBezTo>
                <a:cubicBezTo>
                  <a:pt x="579396" y="149741"/>
                  <a:pt x="590381" y="108478"/>
                  <a:pt x="592762" y="63226"/>
                </a:cubicBezTo>
                <a:cubicBezTo>
                  <a:pt x="593607" y="47043"/>
                  <a:pt x="587615" y="30937"/>
                  <a:pt x="576400" y="19126"/>
                </a:cubicBezTo>
                <a:cubicBezTo>
                  <a:pt x="565184" y="7314"/>
                  <a:pt x="549360" y="565"/>
                  <a:pt x="533074" y="565"/>
                </a:cubicBezTo>
                <a:lnTo>
                  <a:pt x="485907" y="565"/>
                </a:lnTo>
                <a:lnTo>
                  <a:pt x="442044" y="565"/>
                </a:lnTo>
                <a:lnTo>
                  <a:pt x="372830" y="565"/>
                </a:lnTo>
                <a:lnTo>
                  <a:pt x="335036" y="565"/>
                </a:lnTo>
                <a:lnTo>
                  <a:pt x="258294" y="565"/>
                </a:lnTo>
                <a:lnTo>
                  <a:pt x="220576" y="565"/>
                </a:lnTo>
                <a:lnTo>
                  <a:pt x="151362" y="565"/>
                </a:lnTo>
                <a:lnTo>
                  <a:pt x="107499" y="565"/>
                </a:lnTo>
                <a:close/>
                <a:moveTo>
                  <a:pt x="60304" y="0"/>
                </a:moveTo>
                <a:lnTo>
                  <a:pt x="533037" y="0"/>
                </a:lnTo>
                <a:cubicBezTo>
                  <a:pt x="549476" y="0"/>
                  <a:pt x="565454" y="6826"/>
                  <a:pt x="576746" y="18790"/>
                </a:cubicBezTo>
                <a:cubicBezTo>
                  <a:pt x="588038" y="30678"/>
                  <a:pt x="594030" y="46861"/>
                  <a:pt x="593185" y="63273"/>
                </a:cubicBezTo>
                <a:cubicBezTo>
                  <a:pt x="590881" y="108523"/>
                  <a:pt x="579819" y="149939"/>
                  <a:pt x="560384" y="186139"/>
                </a:cubicBezTo>
                <a:cubicBezTo>
                  <a:pt x="544637" y="215589"/>
                  <a:pt x="523512" y="241436"/>
                  <a:pt x="497624" y="263064"/>
                </a:cubicBezTo>
                <a:cubicBezTo>
                  <a:pt x="493400" y="266592"/>
                  <a:pt x="489021" y="270043"/>
                  <a:pt x="484566" y="273341"/>
                </a:cubicBezTo>
                <a:cubicBezTo>
                  <a:pt x="482415" y="289063"/>
                  <a:pt x="478113" y="304556"/>
                  <a:pt x="471891" y="319204"/>
                </a:cubicBezTo>
                <a:cubicBezTo>
                  <a:pt x="462673" y="341062"/>
                  <a:pt x="449383" y="360696"/>
                  <a:pt x="432560" y="377492"/>
                </a:cubicBezTo>
                <a:cubicBezTo>
                  <a:pt x="415660" y="394365"/>
                  <a:pt x="395995" y="407557"/>
                  <a:pt x="374102" y="416837"/>
                </a:cubicBezTo>
                <a:cubicBezTo>
                  <a:pt x="356588" y="424200"/>
                  <a:pt x="338075" y="428801"/>
                  <a:pt x="319101" y="430565"/>
                </a:cubicBezTo>
                <a:lnTo>
                  <a:pt x="319101" y="472517"/>
                </a:lnTo>
                <a:cubicBezTo>
                  <a:pt x="338536" y="475662"/>
                  <a:pt x="356588" y="482795"/>
                  <a:pt x="371337" y="493225"/>
                </a:cubicBezTo>
                <a:cubicBezTo>
                  <a:pt x="396226" y="510711"/>
                  <a:pt x="410437" y="536558"/>
                  <a:pt x="410437" y="564014"/>
                </a:cubicBezTo>
                <a:lnTo>
                  <a:pt x="410437" y="608344"/>
                </a:lnTo>
                <a:lnTo>
                  <a:pt x="182904" y="608344"/>
                </a:lnTo>
                <a:lnTo>
                  <a:pt x="182904" y="564014"/>
                </a:lnTo>
                <a:cubicBezTo>
                  <a:pt x="182904" y="536558"/>
                  <a:pt x="197115" y="510711"/>
                  <a:pt x="222004" y="493225"/>
                </a:cubicBezTo>
                <a:cubicBezTo>
                  <a:pt x="236753" y="482795"/>
                  <a:pt x="254805" y="475662"/>
                  <a:pt x="274240" y="472517"/>
                </a:cubicBezTo>
                <a:lnTo>
                  <a:pt x="274240" y="430565"/>
                </a:lnTo>
                <a:cubicBezTo>
                  <a:pt x="255266" y="428801"/>
                  <a:pt x="236753" y="424200"/>
                  <a:pt x="219239" y="416837"/>
                </a:cubicBezTo>
                <a:cubicBezTo>
                  <a:pt x="197346" y="407557"/>
                  <a:pt x="177681" y="394365"/>
                  <a:pt x="160781" y="377492"/>
                </a:cubicBezTo>
                <a:cubicBezTo>
                  <a:pt x="143958" y="360696"/>
                  <a:pt x="130668" y="341062"/>
                  <a:pt x="121450" y="319204"/>
                </a:cubicBezTo>
                <a:cubicBezTo>
                  <a:pt x="115228" y="304479"/>
                  <a:pt x="110926" y="289063"/>
                  <a:pt x="108699" y="273341"/>
                </a:cubicBezTo>
                <a:cubicBezTo>
                  <a:pt x="104243" y="270043"/>
                  <a:pt x="99865" y="266592"/>
                  <a:pt x="95717" y="263064"/>
                </a:cubicBezTo>
                <a:cubicBezTo>
                  <a:pt x="69752" y="241436"/>
                  <a:pt x="48628" y="215589"/>
                  <a:pt x="32880" y="186139"/>
                </a:cubicBezTo>
                <a:cubicBezTo>
                  <a:pt x="13522" y="149939"/>
                  <a:pt x="2460" y="108523"/>
                  <a:pt x="79" y="63273"/>
                </a:cubicBezTo>
                <a:cubicBezTo>
                  <a:pt x="-766" y="46861"/>
                  <a:pt x="5226" y="30678"/>
                  <a:pt x="16595" y="18790"/>
                </a:cubicBezTo>
                <a:cubicBezTo>
                  <a:pt x="27887" y="6826"/>
                  <a:pt x="43865" y="0"/>
                  <a:pt x="60304" y="0"/>
                </a:cubicBezTo>
                <a:close/>
              </a:path>
            </a:pathLst>
          </a:custGeom>
          <a:solidFill>
            <a:srgbClr val="BC08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1" name="椭圆 8">
            <a:extLst>
              <a:ext uri="{FF2B5EF4-FFF2-40B4-BE49-F238E27FC236}">
                <a16:creationId xmlns:a16="http://schemas.microsoft.com/office/drawing/2014/main" id="{FC299E66-C275-2C2E-09E2-8C8A343AD82B}"/>
              </a:ext>
            </a:extLst>
          </p:cNvPr>
          <p:cNvSpPr/>
          <p:nvPr/>
        </p:nvSpPr>
        <p:spPr>
          <a:xfrm>
            <a:off x="6953251" y="2311161"/>
            <a:ext cx="787472" cy="763765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2" name="椭圆 9">
            <a:extLst>
              <a:ext uri="{FF2B5EF4-FFF2-40B4-BE49-F238E27FC236}">
                <a16:creationId xmlns:a16="http://schemas.microsoft.com/office/drawing/2014/main" id="{D6F0202F-F8F2-40EA-4137-225747DC5A9D}"/>
              </a:ext>
            </a:extLst>
          </p:cNvPr>
          <p:cNvSpPr/>
          <p:nvPr/>
        </p:nvSpPr>
        <p:spPr>
          <a:xfrm>
            <a:off x="9461250" y="2299308"/>
            <a:ext cx="775417" cy="787472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rgbClr val="BC08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3" name="PA-文本框 8">
            <a:extLst>
              <a:ext uri="{FF2B5EF4-FFF2-40B4-BE49-F238E27FC236}">
                <a16:creationId xmlns:a16="http://schemas.microsoft.com/office/drawing/2014/main" id="{923B2A47-FF04-34AD-E7AD-25314B9BF6E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95454" y="32501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4" name="PA-文本框 8">
            <a:extLst>
              <a:ext uri="{FF2B5EF4-FFF2-40B4-BE49-F238E27FC236}">
                <a16:creationId xmlns:a16="http://schemas.microsoft.com/office/drawing/2014/main" id="{D04559FD-D5B0-96DF-8513-249AC42874C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286663" y="32501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5" name="PA-文本框 8">
            <a:extLst>
              <a:ext uri="{FF2B5EF4-FFF2-40B4-BE49-F238E27FC236}">
                <a16:creationId xmlns:a16="http://schemas.microsoft.com/office/drawing/2014/main" id="{8FEA4681-350B-DCF8-2DDB-57DC62F7D72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799401" y="32501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6" name="PA-文本框 8">
            <a:extLst>
              <a:ext uri="{FF2B5EF4-FFF2-40B4-BE49-F238E27FC236}">
                <a16:creationId xmlns:a16="http://schemas.microsoft.com/office/drawing/2014/main" id="{13C380D1-BC34-3E4F-54BF-E4AE23CE25E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301373" y="32501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DC2081-4C3F-42E3-53A1-CFE954F09DF5}"/>
              </a:ext>
            </a:extLst>
          </p:cNvPr>
          <p:cNvSpPr txBox="1"/>
          <p:nvPr/>
        </p:nvSpPr>
        <p:spPr>
          <a:xfrm>
            <a:off x="1387582" y="4140668"/>
            <a:ext cx="191091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E76D570-F620-DD17-E99A-799BF2FADFA5}"/>
              </a:ext>
            </a:extLst>
          </p:cNvPr>
          <p:cNvSpPr txBox="1"/>
          <p:nvPr/>
        </p:nvSpPr>
        <p:spPr>
          <a:xfrm>
            <a:off x="3889556" y="4140668"/>
            <a:ext cx="191091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953F21D-7919-2382-238A-CD4B31DB98E2}"/>
              </a:ext>
            </a:extLst>
          </p:cNvPr>
          <p:cNvSpPr txBox="1"/>
          <p:nvPr/>
        </p:nvSpPr>
        <p:spPr>
          <a:xfrm>
            <a:off x="6391530" y="4140668"/>
            <a:ext cx="1910916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模板网，幻灯片演示模板及素材 免费下载！</a:t>
            </a:r>
          </a:p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www.51pptm oban.com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1DA50E4-92E9-D501-6E18-6CA050007D18}"/>
              </a:ext>
            </a:extLst>
          </p:cNvPr>
          <p:cNvSpPr txBox="1"/>
          <p:nvPr/>
        </p:nvSpPr>
        <p:spPr>
          <a:xfrm>
            <a:off x="8893504" y="4140668"/>
            <a:ext cx="191091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344064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C266B6D5-5DC8-3853-28E2-0E905092D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_任意多边形 9">
            <a:extLst>
              <a:ext uri="{FF2B5EF4-FFF2-40B4-BE49-F238E27FC236}">
                <a16:creationId xmlns:a16="http://schemas.microsoft.com/office/drawing/2014/main" id="{545DD13B-926B-5ADF-8063-F8F6F6E24521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94231" y="5057563"/>
            <a:ext cx="10814524" cy="156585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E11B13"/>
              </a:gs>
              <a:gs pos="100000">
                <a:srgbClr val="E11B13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94" name="图形 92">
            <a:extLst>
              <a:ext uri="{FF2B5EF4-FFF2-40B4-BE49-F238E27FC236}">
                <a16:creationId xmlns:a16="http://schemas.microsoft.com/office/drawing/2014/main" id="{F894D065-4C8E-A56C-3E02-1805C0C8F8A2}"/>
              </a:ext>
            </a:extLst>
          </p:cNvPr>
          <p:cNvSpPr/>
          <p:nvPr/>
        </p:nvSpPr>
        <p:spPr>
          <a:xfrm>
            <a:off x="407368" y="3092931"/>
            <a:ext cx="3781676" cy="3504421"/>
          </a:xfrm>
          <a:custGeom>
            <a:avLst/>
            <a:gdLst>
              <a:gd name="connsiteX0" fmla="*/ 4096225 w 7400579"/>
              <a:gd name="connsiteY0" fmla="*/ 6154114 h 6858000"/>
              <a:gd name="connsiteX1" fmla="*/ 4135330 w 7400579"/>
              <a:gd name="connsiteY1" fmla="*/ 6227436 h 6858000"/>
              <a:gd name="connsiteX2" fmla="*/ 4110890 w 7400579"/>
              <a:gd name="connsiteY2" fmla="*/ 6256764 h 6858000"/>
              <a:gd name="connsiteX3" fmla="*/ 4096225 w 7400579"/>
              <a:gd name="connsiteY3" fmla="*/ 6305645 h 6858000"/>
              <a:gd name="connsiteX4" fmla="*/ 4120666 w 7400579"/>
              <a:gd name="connsiteY4" fmla="*/ 6359414 h 6858000"/>
              <a:gd name="connsiteX5" fmla="*/ 4081561 w 7400579"/>
              <a:gd name="connsiteY5" fmla="*/ 6491393 h 6858000"/>
              <a:gd name="connsiteX6" fmla="*/ 4042456 w 7400579"/>
              <a:gd name="connsiteY6" fmla="*/ 6564714 h 6858000"/>
              <a:gd name="connsiteX7" fmla="*/ 4027792 w 7400579"/>
              <a:gd name="connsiteY7" fmla="*/ 6647812 h 6858000"/>
              <a:gd name="connsiteX8" fmla="*/ 3974023 w 7400579"/>
              <a:gd name="connsiteY8" fmla="*/ 6774903 h 6858000"/>
              <a:gd name="connsiteX9" fmla="*/ 3939806 w 7400579"/>
              <a:gd name="connsiteY9" fmla="*/ 6623372 h 6858000"/>
              <a:gd name="connsiteX10" fmla="*/ 3944694 w 7400579"/>
              <a:gd name="connsiteY10" fmla="*/ 6374079 h 6858000"/>
              <a:gd name="connsiteX11" fmla="*/ 3939806 w 7400579"/>
              <a:gd name="connsiteY11" fmla="*/ 6290981 h 6858000"/>
              <a:gd name="connsiteX12" fmla="*/ 3939806 w 7400579"/>
              <a:gd name="connsiteY12" fmla="*/ 6261652 h 6858000"/>
              <a:gd name="connsiteX13" fmla="*/ 4086449 w 7400579"/>
              <a:gd name="connsiteY13" fmla="*/ 6149226 h 6858000"/>
              <a:gd name="connsiteX14" fmla="*/ 4096225 w 7400579"/>
              <a:gd name="connsiteY14" fmla="*/ 6154114 h 6858000"/>
              <a:gd name="connsiteX15" fmla="*/ 2150763 w 7400579"/>
              <a:gd name="connsiteY15" fmla="*/ 4164659 h 6858000"/>
              <a:gd name="connsiteX16" fmla="*/ 2170315 w 7400579"/>
              <a:gd name="connsiteY16" fmla="*/ 4247756 h 6858000"/>
              <a:gd name="connsiteX17" fmla="*/ 2253413 w 7400579"/>
              <a:gd name="connsiteY17" fmla="*/ 4316190 h 6858000"/>
              <a:gd name="connsiteX18" fmla="*/ 2385392 w 7400579"/>
              <a:gd name="connsiteY18" fmla="*/ 4218428 h 6858000"/>
              <a:gd name="connsiteX19" fmla="*/ 2527146 w 7400579"/>
              <a:gd name="connsiteY19" fmla="*/ 4115778 h 6858000"/>
              <a:gd name="connsiteX20" fmla="*/ 2810656 w 7400579"/>
              <a:gd name="connsiteY20" fmla="*/ 4027792 h 6858000"/>
              <a:gd name="connsiteX21" fmla="*/ 2825320 w 7400579"/>
              <a:gd name="connsiteY21" fmla="*/ 4027792 h 6858000"/>
              <a:gd name="connsiteX22" fmla="*/ 2800880 w 7400579"/>
              <a:gd name="connsiteY22" fmla="*/ 4159771 h 6858000"/>
              <a:gd name="connsiteX23" fmla="*/ 2800880 w 7400579"/>
              <a:gd name="connsiteY23" fmla="*/ 4247756 h 6858000"/>
              <a:gd name="connsiteX24" fmla="*/ 2483153 w 7400579"/>
              <a:gd name="connsiteY24" fmla="*/ 4462833 h 6858000"/>
              <a:gd name="connsiteX25" fmla="*/ 2360951 w 7400579"/>
              <a:gd name="connsiteY25" fmla="*/ 4409064 h 6858000"/>
              <a:gd name="connsiteX26" fmla="*/ 2238749 w 7400579"/>
              <a:gd name="connsiteY26" fmla="*/ 4516602 h 6858000"/>
              <a:gd name="connsiteX27" fmla="*/ 2175203 w 7400579"/>
              <a:gd name="connsiteY27" fmla="*/ 4575259 h 6858000"/>
              <a:gd name="connsiteX28" fmla="*/ 2136099 w 7400579"/>
              <a:gd name="connsiteY28" fmla="*/ 4619252 h 6858000"/>
              <a:gd name="connsiteX29" fmla="*/ 2238749 w 7400579"/>
              <a:gd name="connsiteY29" fmla="*/ 4731678 h 6858000"/>
              <a:gd name="connsiteX30" fmla="*/ 2307182 w 7400579"/>
              <a:gd name="connsiteY30" fmla="*/ 4932090 h 6858000"/>
              <a:gd name="connsiteX31" fmla="*/ 2365839 w 7400579"/>
              <a:gd name="connsiteY31" fmla="*/ 5142278 h 6858000"/>
              <a:gd name="connsiteX32" fmla="*/ 2522258 w 7400579"/>
              <a:gd name="connsiteY32" fmla="*/ 5430676 h 6858000"/>
              <a:gd name="connsiteX33" fmla="*/ 2522258 w 7400579"/>
              <a:gd name="connsiteY33" fmla="*/ 5445340 h 6858000"/>
              <a:gd name="connsiteX34" fmla="*/ 2512482 w 7400579"/>
              <a:gd name="connsiteY34" fmla="*/ 5450228 h 6858000"/>
              <a:gd name="connsiteX35" fmla="*/ 2312070 w 7400579"/>
              <a:gd name="connsiteY35" fmla="*/ 5230264 h 6858000"/>
              <a:gd name="connsiteX36" fmla="*/ 2077441 w 7400579"/>
              <a:gd name="connsiteY36" fmla="*/ 4951642 h 6858000"/>
              <a:gd name="connsiteX37" fmla="*/ 2048113 w 7400579"/>
              <a:gd name="connsiteY37" fmla="*/ 5132502 h 6858000"/>
              <a:gd name="connsiteX38" fmla="*/ 2023672 w 7400579"/>
              <a:gd name="connsiteY38" fmla="*/ 5230264 h 6858000"/>
              <a:gd name="connsiteX39" fmla="*/ 2302294 w 7400579"/>
              <a:gd name="connsiteY39" fmla="*/ 5406235 h 6858000"/>
              <a:gd name="connsiteX40" fmla="*/ 2546699 w 7400579"/>
              <a:gd name="connsiteY40" fmla="*/ 5528438 h 6858000"/>
              <a:gd name="connsiteX41" fmla="*/ 2766663 w 7400579"/>
              <a:gd name="connsiteY41" fmla="*/ 5621312 h 6858000"/>
              <a:gd name="connsiteX42" fmla="*/ 3015956 w 7400579"/>
              <a:gd name="connsiteY42" fmla="*/ 5738626 h 6858000"/>
              <a:gd name="connsiteX43" fmla="*/ 2996404 w 7400579"/>
              <a:gd name="connsiteY43" fmla="*/ 5753290 h 6858000"/>
              <a:gd name="connsiteX44" fmla="*/ 2849761 w 7400579"/>
              <a:gd name="connsiteY44" fmla="*/ 5694633 h 6858000"/>
              <a:gd name="connsiteX45" fmla="*/ 2351175 w 7400579"/>
              <a:gd name="connsiteY45" fmla="*/ 5758178 h 6858000"/>
              <a:gd name="connsiteX46" fmla="*/ 2204532 w 7400579"/>
              <a:gd name="connsiteY46" fmla="*/ 5670193 h 6858000"/>
              <a:gd name="connsiteX47" fmla="*/ 2145875 w 7400579"/>
              <a:gd name="connsiteY47" fmla="*/ 5645752 h 6858000"/>
              <a:gd name="connsiteX48" fmla="*/ 1911246 w 7400579"/>
              <a:gd name="connsiteY48" fmla="*/ 5391571 h 6858000"/>
              <a:gd name="connsiteX49" fmla="*/ 1886806 w 7400579"/>
              <a:gd name="connsiteY49" fmla="*/ 5293809 h 6858000"/>
              <a:gd name="connsiteX50" fmla="*/ 1837925 w 7400579"/>
              <a:gd name="connsiteY50" fmla="*/ 5215600 h 6858000"/>
              <a:gd name="connsiteX51" fmla="*/ 1828148 w 7400579"/>
              <a:gd name="connsiteY51" fmla="*/ 5132502 h 6858000"/>
              <a:gd name="connsiteX52" fmla="*/ 1837925 w 7400579"/>
              <a:gd name="connsiteY52" fmla="*/ 5005412 h 6858000"/>
              <a:gd name="connsiteX53" fmla="*/ 1891694 w 7400579"/>
              <a:gd name="connsiteY53" fmla="*/ 4721902 h 6858000"/>
              <a:gd name="connsiteX54" fmla="*/ 1940575 w 7400579"/>
              <a:gd name="connsiteY54" fmla="*/ 4570371 h 6858000"/>
              <a:gd name="connsiteX55" fmla="*/ 1945463 w 7400579"/>
              <a:gd name="connsiteY55" fmla="*/ 4526378 h 6858000"/>
              <a:gd name="connsiteX56" fmla="*/ 1945463 w 7400579"/>
              <a:gd name="connsiteY56" fmla="*/ 4384623 h 6858000"/>
              <a:gd name="connsiteX57" fmla="*/ 1950351 w 7400579"/>
              <a:gd name="connsiteY57" fmla="*/ 4330854 h 6858000"/>
              <a:gd name="connsiteX58" fmla="*/ 1955239 w 7400579"/>
              <a:gd name="connsiteY58" fmla="*/ 4272197 h 6858000"/>
              <a:gd name="connsiteX59" fmla="*/ 2004120 w 7400579"/>
              <a:gd name="connsiteY59" fmla="*/ 4189099 h 6858000"/>
              <a:gd name="connsiteX60" fmla="*/ 1965015 w 7400579"/>
              <a:gd name="connsiteY60" fmla="*/ 4013128 h 6858000"/>
              <a:gd name="connsiteX61" fmla="*/ 2150763 w 7400579"/>
              <a:gd name="connsiteY61" fmla="*/ 4164659 h 6858000"/>
              <a:gd name="connsiteX62" fmla="*/ 5166719 w 7400579"/>
              <a:gd name="connsiteY62" fmla="*/ 3886037 h 6858000"/>
              <a:gd name="connsiteX63" fmla="*/ 5411124 w 7400579"/>
              <a:gd name="connsiteY63" fmla="*/ 3695401 h 6858000"/>
              <a:gd name="connsiteX64" fmla="*/ 5704410 w 7400579"/>
              <a:gd name="connsiteY64" fmla="*/ 3607416 h 6858000"/>
              <a:gd name="connsiteX65" fmla="*/ 5679969 w 7400579"/>
              <a:gd name="connsiteY65" fmla="*/ 3749170 h 6858000"/>
              <a:gd name="connsiteX66" fmla="*/ 5679969 w 7400579"/>
              <a:gd name="connsiteY66" fmla="*/ 3827380 h 6858000"/>
              <a:gd name="connsiteX67" fmla="*/ 5362243 w 7400579"/>
              <a:gd name="connsiteY67" fmla="*/ 4042456 h 6858000"/>
              <a:gd name="connsiteX68" fmla="*/ 5313362 w 7400579"/>
              <a:gd name="connsiteY68" fmla="*/ 4037568 h 6858000"/>
              <a:gd name="connsiteX69" fmla="*/ 5240040 w 7400579"/>
              <a:gd name="connsiteY69" fmla="*/ 3988687 h 6858000"/>
              <a:gd name="connsiteX70" fmla="*/ 5127614 w 7400579"/>
              <a:gd name="connsiteY70" fmla="*/ 4086449 h 6858000"/>
              <a:gd name="connsiteX71" fmla="*/ 5044516 w 7400579"/>
              <a:gd name="connsiteY71" fmla="*/ 4164659 h 6858000"/>
              <a:gd name="connsiteX72" fmla="*/ 5015188 w 7400579"/>
              <a:gd name="connsiteY72" fmla="*/ 4203764 h 6858000"/>
              <a:gd name="connsiteX73" fmla="*/ 5103174 w 7400579"/>
              <a:gd name="connsiteY73" fmla="*/ 4291749 h 6858000"/>
              <a:gd name="connsiteX74" fmla="*/ 5181383 w 7400579"/>
              <a:gd name="connsiteY74" fmla="*/ 4482385 h 6858000"/>
              <a:gd name="connsiteX75" fmla="*/ 5318250 w 7400579"/>
              <a:gd name="connsiteY75" fmla="*/ 4927202 h 6858000"/>
              <a:gd name="connsiteX76" fmla="*/ 5401348 w 7400579"/>
              <a:gd name="connsiteY76" fmla="*/ 5024964 h 6858000"/>
              <a:gd name="connsiteX77" fmla="*/ 5391571 w 7400579"/>
              <a:gd name="connsiteY77" fmla="*/ 5029852 h 6858000"/>
              <a:gd name="connsiteX78" fmla="*/ 5269369 w 7400579"/>
              <a:gd name="connsiteY78" fmla="*/ 4888097 h 6858000"/>
              <a:gd name="connsiteX79" fmla="*/ 5181383 w 7400579"/>
              <a:gd name="connsiteY79" fmla="*/ 4800111 h 6858000"/>
              <a:gd name="connsiteX80" fmla="*/ 4951643 w 7400579"/>
              <a:gd name="connsiteY80" fmla="*/ 4536154 h 6858000"/>
              <a:gd name="connsiteX81" fmla="*/ 4932090 w 7400579"/>
              <a:gd name="connsiteY81" fmla="*/ 4555707 h 6858000"/>
              <a:gd name="connsiteX82" fmla="*/ 4922314 w 7400579"/>
              <a:gd name="connsiteY82" fmla="*/ 4726790 h 6858000"/>
              <a:gd name="connsiteX83" fmla="*/ 4902762 w 7400579"/>
              <a:gd name="connsiteY83" fmla="*/ 4814776 h 6858000"/>
              <a:gd name="connsiteX84" fmla="*/ 5176495 w 7400579"/>
              <a:gd name="connsiteY84" fmla="*/ 4985859 h 6858000"/>
              <a:gd name="connsiteX85" fmla="*/ 5430676 w 7400579"/>
              <a:gd name="connsiteY85" fmla="*/ 5112950 h 6858000"/>
              <a:gd name="connsiteX86" fmla="*/ 5650640 w 7400579"/>
              <a:gd name="connsiteY86" fmla="*/ 5205823 h 6858000"/>
              <a:gd name="connsiteX87" fmla="*/ 5895045 w 7400579"/>
              <a:gd name="connsiteY87" fmla="*/ 5328026 h 6858000"/>
              <a:gd name="connsiteX88" fmla="*/ 5880381 w 7400579"/>
              <a:gd name="connsiteY88" fmla="*/ 5332914 h 6858000"/>
              <a:gd name="connsiteX89" fmla="*/ 5807060 w 7400579"/>
              <a:gd name="connsiteY89" fmla="*/ 5293809 h 6858000"/>
              <a:gd name="connsiteX90" fmla="*/ 5733738 w 7400579"/>
              <a:gd name="connsiteY90" fmla="*/ 5274257 h 6858000"/>
              <a:gd name="connsiteX91" fmla="*/ 5230264 w 7400579"/>
              <a:gd name="connsiteY91" fmla="*/ 5337802 h 6858000"/>
              <a:gd name="connsiteX92" fmla="*/ 5073845 w 7400579"/>
              <a:gd name="connsiteY92" fmla="*/ 5244928 h 6858000"/>
              <a:gd name="connsiteX93" fmla="*/ 4971195 w 7400579"/>
              <a:gd name="connsiteY93" fmla="*/ 5191159 h 6858000"/>
              <a:gd name="connsiteX94" fmla="*/ 4805000 w 7400579"/>
              <a:gd name="connsiteY94" fmla="*/ 5000523 h 6858000"/>
              <a:gd name="connsiteX95" fmla="*/ 4765895 w 7400579"/>
              <a:gd name="connsiteY95" fmla="*/ 4873433 h 6858000"/>
              <a:gd name="connsiteX96" fmla="*/ 4712126 w 7400579"/>
              <a:gd name="connsiteY96" fmla="*/ 4775671 h 6858000"/>
              <a:gd name="connsiteX97" fmla="*/ 4712126 w 7400579"/>
              <a:gd name="connsiteY97" fmla="*/ 4638804 h 6858000"/>
              <a:gd name="connsiteX98" fmla="*/ 4765895 w 7400579"/>
              <a:gd name="connsiteY98" fmla="*/ 4345518 h 6858000"/>
              <a:gd name="connsiteX99" fmla="*/ 4819664 w 7400579"/>
              <a:gd name="connsiteY99" fmla="*/ 4159771 h 6858000"/>
              <a:gd name="connsiteX100" fmla="*/ 4824552 w 7400579"/>
              <a:gd name="connsiteY100" fmla="*/ 4120666 h 6858000"/>
              <a:gd name="connsiteX101" fmla="*/ 4824552 w 7400579"/>
              <a:gd name="connsiteY101" fmla="*/ 3978911 h 6858000"/>
              <a:gd name="connsiteX102" fmla="*/ 4829440 w 7400579"/>
              <a:gd name="connsiteY102" fmla="*/ 3934918 h 6858000"/>
              <a:gd name="connsiteX103" fmla="*/ 4834328 w 7400579"/>
              <a:gd name="connsiteY103" fmla="*/ 3866485 h 6858000"/>
              <a:gd name="connsiteX104" fmla="*/ 4834328 w 7400579"/>
              <a:gd name="connsiteY104" fmla="*/ 3846932 h 6858000"/>
              <a:gd name="connsiteX105" fmla="*/ 4844104 w 7400579"/>
              <a:gd name="connsiteY105" fmla="*/ 3812716 h 6858000"/>
              <a:gd name="connsiteX106" fmla="*/ 4883209 w 7400579"/>
              <a:gd name="connsiteY106" fmla="*/ 3768723 h 6858000"/>
              <a:gd name="connsiteX107" fmla="*/ 4848993 w 7400579"/>
              <a:gd name="connsiteY107" fmla="*/ 3592751 h 6858000"/>
              <a:gd name="connsiteX108" fmla="*/ 5029852 w 7400579"/>
              <a:gd name="connsiteY108" fmla="*/ 3749170 h 6858000"/>
              <a:gd name="connsiteX109" fmla="*/ 5132502 w 7400579"/>
              <a:gd name="connsiteY109" fmla="*/ 3895813 h 6858000"/>
              <a:gd name="connsiteX110" fmla="*/ 5166719 w 7400579"/>
              <a:gd name="connsiteY110" fmla="*/ 3886037 h 6858000"/>
              <a:gd name="connsiteX111" fmla="*/ 3113718 w 7400579"/>
              <a:gd name="connsiteY111" fmla="*/ 3568311 h 6858000"/>
              <a:gd name="connsiteX112" fmla="*/ 3343459 w 7400579"/>
              <a:gd name="connsiteY112" fmla="*/ 3827380 h 6858000"/>
              <a:gd name="connsiteX113" fmla="*/ 3343459 w 7400579"/>
              <a:gd name="connsiteY113" fmla="*/ 3983799 h 6858000"/>
              <a:gd name="connsiteX114" fmla="*/ 3323906 w 7400579"/>
              <a:gd name="connsiteY114" fmla="*/ 4154883 h 6858000"/>
              <a:gd name="connsiteX115" fmla="*/ 3367899 w 7400579"/>
              <a:gd name="connsiteY115" fmla="*/ 4316190 h 6858000"/>
              <a:gd name="connsiteX116" fmla="*/ 3348347 w 7400579"/>
              <a:gd name="connsiteY116" fmla="*/ 4321078 h 6858000"/>
              <a:gd name="connsiteX117" fmla="*/ 2962187 w 7400579"/>
              <a:gd name="connsiteY117" fmla="*/ 4228204 h 6858000"/>
              <a:gd name="connsiteX118" fmla="*/ 2947523 w 7400579"/>
              <a:gd name="connsiteY118" fmla="*/ 4198876 h 6858000"/>
              <a:gd name="connsiteX119" fmla="*/ 2947523 w 7400579"/>
              <a:gd name="connsiteY119" fmla="*/ 4164659 h 6858000"/>
              <a:gd name="connsiteX120" fmla="*/ 2927970 w 7400579"/>
              <a:gd name="connsiteY120" fmla="*/ 4081561 h 6858000"/>
              <a:gd name="connsiteX121" fmla="*/ 2898642 w 7400579"/>
              <a:gd name="connsiteY121" fmla="*/ 4037568 h 6858000"/>
              <a:gd name="connsiteX122" fmla="*/ 2844873 w 7400579"/>
              <a:gd name="connsiteY122" fmla="*/ 3949582 h 6858000"/>
              <a:gd name="connsiteX123" fmla="*/ 2781327 w 7400579"/>
              <a:gd name="connsiteY123" fmla="*/ 3964247 h 6858000"/>
              <a:gd name="connsiteX124" fmla="*/ 2717782 w 7400579"/>
              <a:gd name="connsiteY124" fmla="*/ 3959359 h 6858000"/>
              <a:gd name="connsiteX125" fmla="*/ 2717782 w 7400579"/>
              <a:gd name="connsiteY125" fmla="*/ 3812716 h 6858000"/>
              <a:gd name="connsiteX126" fmla="*/ 2761775 w 7400579"/>
              <a:gd name="connsiteY126" fmla="*/ 3656297 h 6858000"/>
              <a:gd name="connsiteX127" fmla="*/ 2859537 w 7400579"/>
              <a:gd name="connsiteY127" fmla="*/ 3534094 h 6858000"/>
              <a:gd name="connsiteX128" fmla="*/ 2981739 w 7400579"/>
              <a:gd name="connsiteY128" fmla="*/ 3397227 h 6858000"/>
              <a:gd name="connsiteX129" fmla="*/ 3113718 w 7400579"/>
              <a:gd name="connsiteY129" fmla="*/ 3568311 h 6858000"/>
              <a:gd name="connsiteX130" fmla="*/ 4790335 w 7400579"/>
              <a:gd name="connsiteY130" fmla="*/ 58657 h 6858000"/>
              <a:gd name="connsiteX131" fmla="*/ 4761007 w 7400579"/>
              <a:gd name="connsiteY131" fmla="*/ 127091 h 6858000"/>
              <a:gd name="connsiteX132" fmla="*/ 4790335 w 7400579"/>
              <a:gd name="connsiteY132" fmla="*/ 171083 h 6858000"/>
              <a:gd name="connsiteX133" fmla="*/ 4614364 w 7400579"/>
              <a:gd name="connsiteY133" fmla="*/ 454593 h 6858000"/>
              <a:gd name="connsiteX134" fmla="*/ 4487273 w 7400579"/>
              <a:gd name="connsiteY134" fmla="*/ 718550 h 6858000"/>
              <a:gd name="connsiteX135" fmla="*/ 4497050 w 7400579"/>
              <a:gd name="connsiteY135" fmla="*/ 728326 h 6858000"/>
              <a:gd name="connsiteX136" fmla="*/ 4599700 w 7400579"/>
              <a:gd name="connsiteY136" fmla="*/ 655005 h 6858000"/>
              <a:gd name="connsiteX137" fmla="*/ 4677909 w 7400579"/>
              <a:gd name="connsiteY137" fmla="*/ 718550 h 6858000"/>
              <a:gd name="connsiteX138" fmla="*/ 4531266 w 7400579"/>
              <a:gd name="connsiteY138" fmla="*/ 928738 h 6858000"/>
              <a:gd name="connsiteX139" fmla="*/ 4467721 w 7400579"/>
              <a:gd name="connsiteY139" fmla="*/ 1050941 h 6858000"/>
              <a:gd name="connsiteX140" fmla="*/ 4394400 w 7400579"/>
              <a:gd name="connsiteY140" fmla="*/ 1143815 h 6858000"/>
              <a:gd name="connsiteX141" fmla="*/ 4228204 w 7400579"/>
              <a:gd name="connsiteY141" fmla="*/ 1270905 h 6858000"/>
              <a:gd name="connsiteX142" fmla="*/ 4149995 w 7400579"/>
              <a:gd name="connsiteY142" fmla="*/ 1280681 h 6858000"/>
              <a:gd name="connsiteX143" fmla="*/ 3846933 w 7400579"/>
              <a:gd name="connsiteY143" fmla="*/ 1603296 h 6858000"/>
              <a:gd name="connsiteX144" fmla="*/ 3636744 w 7400579"/>
              <a:gd name="connsiteY144" fmla="*/ 1969903 h 6858000"/>
              <a:gd name="connsiteX145" fmla="*/ 3563423 w 7400579"/>
              <a:gd name="connsiteY145" fmla="*/ 2155651 h 6858000"/>
              <a:gd name="connsiteX146" fmla="*/ 3333682 w 7400579"/>
              <a:gd name="connsiteY146" fmla="*/ 2771551 h 6858000"/>
              <a:gd name="connsiteX147" fmla="*/ 3553647 w 7400579"/>
              <a:gd name="connsiteY147" fmla="*/ 3099054 h 6858000"/>
              <a:gd name="connsiteX148" fmla="*/ 3690513 w 7400579"/>
              <a:gd name="connsiteY148" fmla="*/ 3275025 h 6858000"/>
              <a:gd name="connsiteX149" fmla="*/ 3812716 w 7400579"/>
              <a:gd name="connsiteY149" fmla="*/ 3372787 h 6858000"/>
              <a:gd name="connsiteX150" fmla="*/ 3856709 w 7400579"/>
              <a:gd name="connsiteY150" fmla="*/ 3382563 h 6858000"/>
              <a:gd name="connsiteX151" fmla="*/ 3944694 w 7400579"/>
              <a:gd name="connsiteY151" fmla="*/ 3450997 h 6858000"/>
              <a:gd name="connsiteX152" fmla="*/ 4018016 w 7400579"/>
              <a:gd name="connsiteY152" fmla="*/ 3470549 h 6858000"/>
              <a:gd name="connsiteX153" fmla="*/ 4091337 w 7400579"/>
              <a:gd name="connsiteY153" fmla="*/ 3558535 h 6858000"/>
              <a:gd name="connsiteX154" fmla="*/ 4164659 w 7400579"/>
              <a:gd name="connsiteY154" fmla="*/ 3641632 h 6858000"/>
              <a:gd name="connsiteX155" fmla="*/ 4193987 w 7400579"/>
              <a:gd name="connsiteY155" fmla="*/ 3631856 h 6858000"/>
              <a:gd name="connsiteX156" fmla="*/ 4228204 w 7400579"/>
              <a:gd name="connsiteY156" fmla="*/ 3651409 h 6858000"/>
              <a:gd name="connsiteX157" fmla="*/ 4237980 w 7400579"/>
              <a:gd name="connsiteY157" fmla="*/ 3690513 h 6858000"/>
              <a:gd name="connsiteX158" fmla="*/ 4335742 w 7400579"/>
              <a:gd name="connsiteY158" fmla="*/ 3705178 h 6858000"/>
              <a:gd name="connsiteX159" fmla="*/ 4433504 w 7400579"/>
              <a:gd name="connsiteY159" fmla="*/ 3744282 h 6858000"/>
              <a:gd name="connsiteX160" fmla="*/ 4457945 w 7400579"/>
              <a:gd name="connsiteY160" fmla="*/ 3744282 h 6858000"/>
              <a:gd name="connsiteX161" fmla="*/ 4497050 w 7400579"/>
              <a:gd name="connsiteY161" fmla="*/ 3763835 h 6858000"/>
              <a:gd name="connsiteX162" fmla="*/ 4501938 w 7400579"/>
              <a:gd name="connsiteY162" fmla="*/ 3773611 h 6858000"/>
              <a:gd name="connsiteX163" fmla="*/ 4487273 w 7400579"/>
              <a:gd name="connsiteY163" fmla="*/ 3807828 h 6858000"/>
              <a:gd name="connsiteX164" fmla="*/ 4511714 w 7400579"/>
              <a:gd name="connsiteY164" fmla="*/ 3827380 h 6858000"/>
              <a:gd name="connsiteX165" fmla="*/ 4589923 w 7400579"/>
              <a:gd name="connsiteY165" fmla="*/ 3788275 h 6858000"/>
              <a:gd name="connsiteX166" fmla="*/ 4638804 w 7400579"/>
              <a:gd name="connsiteY166" fmla="*/ 3700290 h 6858000"/>
              <a:gd name="connsiteX167" fmla="*/ 4746343 w 7400579"/>
              <a:gd name="connsiteY167" fmla="*/ 3538982 h 6858000"/>
              <a:gd name="connsiteX168" fmla="*/ 4809888 w 7400579"/>
              <a:gd name="connsiteY168" fmla="*/ 3494989 h 6858000"/>
              <a:gd name="connsiteX169" fmla="*/ 4746343 w 7400579"/>
              <a:gd name="connsiteY169" fmla="*/ 3328794 h 6858000"/>
              <a:gd name="connsiteX170" fmla="*/ 4629028 w 7400579"/>
              <a:gd name="connsiteY170" fmla="*/ 3245696 h 6858000"/>
              <a:gd name="connsiteX171" fmla="*/ 4394400 w 7400579"/>
              <a:gd name="connsiteY171" fmla="*/ 2737334 h 6858000"/>
              <a:gd name="connsiteX172" fmla="*/ 4379735 w 7400579"/>
              <a:gd name="connsiteY172" fmla="*/ 2698230 h 6858000"/>
              <a:gd name="connsiteX173" fmla="*/ 4340630 w 7400579"/>
              <a:gd name="connsiteY173" fmla="*/ 2370727 h 6858000"/>
              <a:gd name="connsiteX174" fmla="*/ 4360183 w 7400579"/>
              <a:gd name="connsiteY174" fmla="*/ 2243637 h 6858000"/>
              <a:gd name="connsiteX175" fmla="*/ 5083621 w 7400579"/>
              <a:gd name="connsiteY175" fmla="*/ 1676617 h 6858000"/>
              <a:gd name="connsiteX176" fmla="*/ 5455117 w 7400579"/>
              <a:gd name="connsiteY176" fmla="*/ 1774379 h 6858000"/>
              <a:gd name="connsiteX177" fmla="*/ 5533326 w 7400579"/>
              <a:gd name="connsiteY177" fmla="*/ 1813484 h 6858000"/>
              <a:gd name="connsiteX178" fmla="*/ 5855941 w 7400579"/>
              <a:gd name="connsiteY178" fmla="*/ 2048113 h 6858000"/>
              <a:gd name="connsiteX179" fmla="*/ 5885269 w 7400579"/>
              <a:gd name="connsiteY179" fmla="*/ 2155651 h 6858000"/>
              <a:gd name="connsiteX180" fmla="*/ 5885269 w 7400579"/>
              <a:gd name="connsiteY180" fmla="*/ 2272965 h 6858000"/>
              <a:gd name="connsiteX181" fmla="*/ 5895045 w 7400579"/>
              <a:gd name="connsiteY181" fmla="*/ 2307182 h 6858000"/>
              <a:gd name="connsiteX182" fmla="*/ 5880381 w 7400579"/>
              <a:gd name="connsiteY182" fmla="*/ 2375615 h 6858000"/>
              <a:gd name="connsiteX183" fmla="*/ 5895045 w 7400579"/>
              <a:gd name="connsiteY183" fmla="*/ 2419608 h 6858000"/>
              <a:gd name="connsiteX184" fmla="*/ 5885269 w 7400579"/>
              <a:gd name="connsiteY184" fmla="*/ 2483153 h 6858000"/>
              <a:gd name="connsiteX185" fmla="*/ 5914598 w 7400579"/>
              <a:gd name="connsiteY185" fmla="*/ 2634684 h 6858000"/>
              <a:gd name="connsiteX186" fmla="*/ 5973255 w 7400579"/>
              <a:gd name="connsiteY186" fmla="*/ 2791103 h 6858000"/>
              <a:gd name="connsiteX187" fmla="*/ 6036800 w 7400579"/>
              <a:gd name="connsiteY187" fmla="*/ 3182151 h 6858000"/>
              <a:gd name="connsiteX188" fmla="*/ 6027024 w 7400579"/>
              <a:gd name="connsiteY188" fmla="*/ 3651409 h 6858000"/>
              <a:gd name="connsiteX189" fmla="*/ 6031912 w 7400579"/>
              <a:gd name="connsiteY189" fmla="*/ 3695401 h 6858000"/>
              <a:gd name="connsiteX190" fmla="*/ 6246988 w 7400579"/>
              <a:gd name="connsiteY190" fmla="*/ 3773611 h 6858000"/>
              <a:gd name="connsiteX191" fmla="*/ 6491393 w 7400579"/>
              <a:gd name="connsiteY191" fmla="*/ 3798051 h 6858000"/>
              <a:gd name="connsiteX192" fmla="*/ 6545162 w 7400579"/>
              <a:gd name="connsiteY192" fmla="*/ 3832268 h 6858000"/>
              <a:gd name="connsiteX193" fmla="*/ 6809120 w 7400579"/>
              <a:gd name="connsiteY193" fmla="*/ 3978911 h 6858000"/>
              <a:gd name="connsiteX194" fmla="*/ 6853112 w 7400579"/>
              <a:gd name="connsiteY194" fmla="*/ 4032680 h 6858000"/>
              <a:gd name="connsiteX195" fmla="*/ 6945986 w 7400579"/>
              <a:gd name="connsiteY195" fmla="*/ 4198876 h 6858000"/>
              <a:gd name="connsiteX196" fmla="*/ 7077965 w 7400579"/>
              <a:gd name="connsiteY196" fmla="*/ 4472609 h 6858000"/>
              <a:gd name="connsiteX197" fmla="*/ 7356586 w 7400579"/>
              <a:gd name="connsiteY197" fmla="*/ 5298697 h 6858000"/>
              <a:gd name="connsiteX198" fmla="*/ 7356586 w 7400579"/>
              <a:gd name="connsiteY198" fmla="*/ 5406235 h 6858000"/>
              <a:gd name="connsiteX199" fmla="*/ 7400579 w 7400579"/>
              <a:gd name="connsiteY199" fmla="*/ 5464893 h 6858000"/>
              <a:gd name="connsiteX200" fmla="*/ 7400579 w 7400579"/>
              <a:gd name="connsiteY200" fmla="*/ 5538214 h 6858000"/>
              <a:gd name="connsiteX201" fmla="*/ 6994867 w 7400579"/>
              <a:gd name="connsiteY201" fmla="*/ 5816836 h 6858000"/>
              <a:gd name="connsiteX202" fmla="*/ 6926434 w 7400579"/>
              <a:gd name="connsiteY202" fmla="*/ 5943926 h 6858000"/>
              <a:gd name="connsiteX203" fmla="*/ 6921546 w 7400579"/>
              <a:gd name="connsiteY203" fmla="*/ 6266541 h 6858000"/>
              <a:gd name="connsiteX204" fmla="*/ 6975315 w 7400579"/>
              <a:gd name="connsiteY204" fmla="*/ 6833560 h 6858000"/>
              <a:gd name="connsiteX205" fmla="*/ 6970427 w 7400579"/>
              <a:gd name="connsiteY205" fmla="*/ 6858000 h 6858000"/>
              <a:gd name="connsiteX206" fmla="*/ 6403407 w 7400579"/>
              <a:gd name="connsiteY206" fmla="*/ 6858000 h 6858000"/>
              <a:gd name="connsiteX207" fmla="*/ 6339862 w 7400579"/>
              <a:gd name="connsiteY207" fmla="*/ 6403407 h 6858000"/>
              <a:gd name="connsiteX208" fmla="*/ 6339862 w 7400579"/>
              <a:gd name="connsiteY208" fmla="*/ 6227436 h 6858000"/>
              <a:gd name="connsiteX209" fmla="*/ 6330086 w 7400579"/>
              <a:gd name="connsiteY209" fmla="*/ 6217660 h 6858000"/>
              <a:gd name="connsiteX210" fmla="*/ 6266541 w 7400579"/>
              <a:gd name="connsiteY210" fmla="*/ 6334974 h 6858000"/>
              <a:gd name="connsiteX211" fmla="*/ 6168779 w 7400579"/>
              <a:gd name="connsiteY211" fmla="*/ 6442512 h 6858000"/>
              <a:gd name="connsiteX212" fmla="*/ 6188331 w 7400579"/>
              <a:gd name="connsiteY212" fmla="*/ 6496281 h 6858000"/>
              <a:gd name="connsiteX213" fmla="*/ 6193219 w 7400579"/>
              <a:gd name="connsiteY213" fmla="*/ 6584267 h 6858000"/>
              <a:gd name="connsiteX214" fmla="*/ 6242100 w 7400579"/>
              <a:gd name="connsiteY214" fmla="*/ 6726022 h 6858000"/>
              <a:gd name="connsiteX215" fmla="*/ 6232324 w 7400579"/>
              <a:gd name="connsiteY215" fmla="*/ 6745574 h 6858000"/>
              <a:gd name="connsiteX216" fmla="*/ 6334974 w 7400579"/>
              <a:gd name="connsiteY216" fmla="*/ 6838448 h 6858000"/>
              <a:gd name="connsiteX217" fmla="*/ 6334974 w 7400579"/>
              <a:gd name="connsiteY217" fmla="*/ 6858000 h 6858000"/>
              <a:gd name="connsiteX218" fmla="*/ 1187808 w 7400579"/>
              <a:gd name="connsiteY218" fmla="*/ 6858000 h 6858000"/>
              <a:gd name="connsiteX219" fmla="*/ 1134039 w 7400579"/>
              <a:gd name="connsiteY219" fmla="*/ 6447400 h 6858000"/>
              <a:gd name="connsiteX220" fmla="*/ 1134039 w 7400579"/>
              <a:gd name="connsiteY220" fmla="*/ 6183443 h 6858000"/>
              <a:gd name="connsiteX221" fmla="*/ 1104710 w 7400579"/>
              <a:gd name="connsiteY221" fmla="*/ 5904821 h 6858000"/>
              <a:gd name="connsiteX222" fmla="*/ 1065605 w 7400579"/>
              <a:gd name="connsiteY222" fmla="*/ 5699521 h 6858000"/>
              <a:gd name="connsiteX223" fmla="*/ 1055829 w 7400579"/>
              <a:gd name="connsiteY223" fmla="*/ 5572431 h 6858000"/>
              <a:gd name="connsiteX224" fmla="*/ 1065605 w 7400579"/>
              <a:gd name="connsiteY224" fmla="*/ 5166719 h 6858000"/>
              <a:gd name="connsiteX225" fmla="*/ 1041165 w 7400579"/>
              <a:gd name="connsiteY225" fmla="*/ 5088509 h 6858000"/>
              <a:gd name="connsiteX226" fmla="*/ 777207 w 7400579"/>
              <a:gd name="connsiteY226" fmla="*/ 4819664 h 6858000"/>
              <a:gd name="connsiteX227" fmla="*/ 454593 w 7400579"/>
              <a:gd name="connsiteY227" fmla="*/ 4472609 h 6858000"/>
              <a:gd name="connsiteX228" fmla="*/ 361719 w 7400579"/>
              <a:gd name="connsiteY228" fmla="*/ 4193987 h 6858000"/>
              <a:gd name="connsiteX229" fmla="*/ 366607 w 7400579"/>
              <a:gd name="connsiteY229" fmla="*/ 4125554 h 6858000"/>
              <a:gd name="connsiteX230" fmla="*/ 444817 w 7400579"/>
              <a:gd name="connsiteY230" fmla="*/ 3886037 h 6858000"/>
              <a:gd name="connsiteX231" fmla="*/ 97762 w 7400579"/>
              <a:gd name="connsiteY231" fmla="*/ 3275025 h 6858000"/>
              <a:gd name="connsiteX232" fmla="*/ 0 w 7400579"/>
              <a:gd name="connsiteY232" fmla="*/ 2927970 h 6858000"/>
              <a:gd name="connsiteX233" fmla="*/ 474145 w 7400579"/>
              <a:gd name="connsiteY233" fmla="*/ 2346287 h 6858000"/>
              <a:gd name="connsiteX234" fmla="*/ 772319 w 7400579"/>
              <a:gd name="connsiteY234" fmla="*/ 2062777 h 6858000"/>
              <a:gd name="connsiteX235" fmla="*/ 987396 w 7400579"/>
              <a:gd name="connsiteY235" fmla="*/ 1891694 h 6858000"/>
              <a:gd name="connsiteX236" fmla="*/ 1241577 w 7400579"/>
              <a:gd name="connsiteY236" fmla="*/ 1676617 h 6858000"/>
              <a:gd name="connsiteX237" fmla="*/ 1319786 w 7400579"/>
              <a:gd name="connsiteY237" fmla="*/ 1632624 h 6858000"/>
              <a:gd name="connsiteX238" fmla="*/ 1466429 w 7400579"/>
              <a:gd name="connsiteY238" fmla="*/ 1520198 h 6858000"/>
              <a:gd name="connsiteX239" fmla="*/ 1710834 w 7400579"/>
              <a:gd name="connsiteY239" fmla="*/ 1285570 h 6858000"/>
              <a:gd name="connsiteX240" fmla="*/ 1896582 w 7400579"/>
              <a:gd name="connsiteY240" fmla="*/ 1182920 h 6858000"/>
              <a:gd name="connsiteX241" fmla="*/ 1935687 w 7400579"/>
              <a:gd name="connsiteY241" fmla="*/ 1148703 h 6858000"/>
              <a:gd name="connsiteX242" fmla="*/ 2053001 w 7400579"/>
              <a:gd name="connsiteY242" fmla="*/ 1094934 h 6858000"/>
              <a:gd name="connsiteX243" fmla="*/ 2092106 w 7400579"/>
              <a:gd name="connsiteY243" fmla="*/ 1153591 h 6858000"/>
              <a:gd name="connsiteX244" fmla="*/ 2170315 w 7400579"/>
              <a:gd name="connsiteY244" fmla="*/ 1094934 h 6858000"/>
              <a:gd name="connsiteX245" fmla="*/ 2214308 w 7400579"/>
              <a:gd name="connsiteY245" fmla="*/ 1134039 h 6858000"/>
              <a:gd name="connsiteX246" fmla="*/ 2199644 w 7400579"/>
              <a:gd name="connsiteY246" fmla="*/ 1168255 h 6858000"/>
              <a:gd name="connsiteX247" fmla="*/ 2209420 w 7400579"/>
              <a:gd name="connsiteY247" fmla="*/ 1178031 h 6858000"/>
              <a:gd name="connsiteX248" fmla="*/ 2268077 w 7400579"/>
              <a:gd name="connsiteY248" fmla="*/ 1134039 h 6858000"/>
              <a:gd name="connsiteX249" fmla="*/ 2307182 w 7400579"/>
              <a:gd name="connsiteY249" fmla="*/ 1182920 h 6858000"/>
              <a:gd name="connsiteX250" fmla="*/ 2253413 w 7400579"/>
              <a:gd name="connsiteY250" fmla="*/ 1275793 h 6858000"/>
              <a:gd name="connsiteX251" fmla="*/ 2292518 w 7400579"/>
              <a:gd name="connsiteY251" fmla="*/ 1324674 h 6858000"/>
              <a:gd name="connsiteX252" fmla="*/ 2033448 w 7400579"/>
              <a:gd name="connsiteY252" fmla="*/ 1642401 h 6858000"/>
              <a:gd name="connsiteX253" fmla="*/ 2043225 w 7400579"/>
              <a:gd name="connsiteY253" fmla="*/ 1657065 h 6858000"/>
              <a:gd name="connsiteX254" fmla="*/ 2092106 w 7400579"/>
              <a:gd name="connsiteY254" fmla="*/ 1647289 h 6858000"/>
              <a:gd name="connsiteX255" fmla="*/ 2170315 w 7400579"/>
              <a:gd name="connsiteY255" fmla="*/ 1705946 h 6858000"/>
              <a:gd name="connsiteX256" fmla="*/ 2033448 w 7400579"/>
              <a:gd name="connsiteY256" fmla="*/ 1813484 h 6858000"/>
              <a:gd name="connsiteX257" fmla="*/ 1925910 w 7400579"/>
              <a:gd name="connsiteY257" fmla="*/ 1896582 h 6858000"/>
              <a:gd name="connsiteX258" fmla="*/ 1725498 w 7400579"/>
              <a:gd name="connsiteY258" fmla="*/ 1945463 h 6858000"/>
              <a:gd name="connsiteX259" fmla="*/ 1617960 w 7400579"/>
              <a:gd name="connsiteY259" fmla="*/ 1930798 h 6858000"/>
              <a:gd name="connsiteX260" fmla="*/ 1363779 w 7400579"/>
              <a:gd name="connsiteY260" fmla="*/ 2126322 h 6858000"/>
              <a:gd name="connsiteX261" fmla="*/ 987396 w 7400579"/>
              <a:gd name="connsiteY261" fmla="*/ 2561363 h 6858000"/>
              <a:gd name="connsiteX262" fmla="*/ 674557 w 7400579"/>
              <a:gd name="connsiteY262" fmla="*/ 2986627 h 6858000"/>
              <a:gd name="connsiteX263" fmla="*/ 659893 w 7400579"/>
              <a:gd name="connsiteY263" fmla="*/ 3045285 h 6858000"/>
              <a:gd name="connsiteX264" fmla="*/ 811424 w 7400579"/>
              <a:gd name="connsiteY264" fmla="*/ 3328794 h 6858000"/>
              <a:gd name="connsiteX265" fmla="*/ 918962 w 7400579"/>
              <a:gd name="connsiteY265" fmla="*/ 3490101 h 6858000"/>
              <a:gd name="connsiteX266" fmla="*/ 1085158 w 7400579"/>
              <a:gd name="connsiteY266" fmla="*/ 3651409 h 6858000"/>
              <a:gd name="connsiteX267" fmla="*/ 1104710 w 7400579"/>
              <a:gd name="connsiteY267" fmla="*/ 3700290 h 6858000"/>
              <a:gd name="connsiteX268" fmla="*/ 1158479 w 7400579"/>
              <a:gd name="connsiteY268" fmla="*/ 3768723 h 6858000"/>
              <a:gd name="connsiteX269" fmla="*/ 1197584 w 7400579"/>
              <a:gd name="connsiteY269" fmla="*/ 3807828 h 6858000"/>
              <a:gd name="connsiteX270" fmla="*/ 1422436 w 7400579"/>
              <a:gd name="connsiteY270" fmla="*/ 3934918 h 6858000"/>
              <a:gd name="connsiteX271" fmla="*/ 1510422 w 7400579"/>
              <a:gd name="connsiteY271" fmla="*/ 3925142 h 6858000"/>
              <a:gd name="connsiteX272" fmla="*/ 1608184 w 7400579"/>
              <a:gd name="connsiteY272" fmla="*/ 3988687 h 6858000"/>
              <a:gd name="connsiteX273" fmla="*/ 1715722 w 7400579"/>
              <a:gd name="connsiteY273" fmla="*/ 4057121 h 6858000"/>
              <a:gd name="connsiteX274" fmla="*/ 1715722 w 7400579"/>
              <a:gd name="connsiteY274" fmla="*/ 4081561 h 6858000"/>
              <a:gd name="connsiteX275" fmla="*/ 1769491 w 7400579"/>
              <a:gd name="connsiteY275" fmla="*/ 4125554 h 6858000"/>
              <a:gd name="connsiteX276" fmla="*/ 1798820 w 7400579"/>
              <a:gd name="connsiteY276" fmla="*/ 4096225 h 6858000"/>
              <a:gd name="connsiteX277" fmla="*/ 1847701 w 7400579"/>
              <a:gd name="connsiteY277" fmla="*/ 4047344 h 6858000"/>
              <a:gd name="connsiteX278" fmla="*/ 1925910 w 7400579"/>
              <a:gd name="connsiteY278" fmla="*/ 3910478 h 6858000"/>
              <a:gd name="connsiteX279" fmla="*/ 1886806 w 7400579"/>
              <a:gd name="connsiteY279" fmla="*/ 3768723 h 6858000"/>
              <a:gd name="connsiteX280" fmla="*/ 1803708 w 7400579"/>
              <a:gd name="connsiteY280" fmla="*/ 3670961 h 6858000"/>
              <a:gd name="connsiteX281" fmla="*/ 1720610 w 7400579"/>
              <a:gd name="connsiteY281" fmla="*/ 3504766 h 6858000"/>
              <a:gd name="connsiteX282" fmla="*/ 1681505 w 7400579"/>
              <a:gd name="connsiteY282" fmla="*/ 3191927 h 6858000"/>
              <a:gd name="connsiteX283" fmla="*/ 1622848 w 7400579"/>
              <a:gd name="connsiteY283" fmla="*/ 2932858 h 6858000"/>
              <a:gd name="connsiteX284" fmla="*/ 1632624 w 7400579"/>
              <a:gd name="connsiteY284" fmla="*/ 2820432 h 6858000"/>
              <a:gd name="connsiteX285" fmla="*/ 1652177 w 7400579"/>
              <a:gd name="connsiteY285" fmla="*/ 2761775 h 6858000"/>
              <a:gd name="connsiteX286" fmla="*/ 1691282 w 7400579"/>
              <a:gd name="connsiteY286" fmla="*/ 2727558 h 6858000"/>
              <a:gd name="connsiteX287" fmla="*/ 1681505 w 7400579"/>
              <a:gd name="connsiteY287" fmla="*/ 2712894 h 6858000"/>
              <a:gd name="connsiteX288" fmla="*/ 1720610 w 7400579"/>
              <a:gd name="connsiteY288" fmla="*/ 2668901 h 6858000"/>
              <a:gd name="connsiteX289" fmla="*/ 1696170 w 7400579"/>
              <a:gd name="connsiteY289" fmla="*/ 2668901 h 6858000"/>
              <a:gd name="connsiteX290" fmla="*/ 1725498 w 7400579"/>
              <a:gd name="connsiteY290" fmla="*/ 2629796 h 6858000"/>
              <a:gd name="connsiteX291" fmla="*/ 1715722 w 7400579"/>
              <a:gd name="connsiteY291" fmla="*/ 2615132 h 6858000"/>
              <a:gd name="connsiteX292" fmla="*/ 1740163 w 7400579"/>
              <a:gd name="connsiteY292" fmla="*/ 2580915 h 6858000"/>
              <a:gd name="connsiteX293" fmla="*/ 1759715 w 7400579"/>
              <a:gd name="connsiteY293" fmla="*/ 2571139 h 6858000"/>
              <a:gd name="connsiteX294" fmla="*/ 1803708 w 7400579"/>
              <a:gd name="connsiteY294" fmla="*/ 2532034 h 6858000"/>
              <a:gd name="connsiteX295" fmla="*/ 1789044 w 7400579"/>
              <a:gd name="connsiteY295" fmla="*/ 2517370 h 6858000"/>
              <a:gd name="connsiteX296" fmla="*/ 1808596 w 7400579"/>
              <a:gd name="connsiteY296" fmla="*/ 2502706 h 6858000"/>
              <a:gd name="connsiteX297" fmla="*/ 1784156 w 7400579"/>
              <a:gd name="connsiteY297" fmla="*/ 2453825 h 6858000"/>
              <a:gd name="connsiteX298" fmla="*/ 1784156 w 7400579"/>
              <a:gd name="connsiteY298" fmla="*/ 2444049 h 6858000"/>
              <a:gd name="connsiteX299" fmla="*/ 1823260 w 7400579"/>
              <a:gd name="connsiteY299" fmla="*/ 2424496 h 6858000"/>
              <a:gd name="connsiteX300" fmla="*/ 1813484 w 7400579"/>
              <a:gd name="connsiteY300" fmla="*/ 2404944 h 6858000"/>
              <a:gd name="connsiteX301" fmla="*/ 1833036 w 7400579"/>
              <a:gd name="connsiteY301" fmla="*/ 2400056 h 6858000"/>
              <a:gd name="connsiteX302" fmla="*/ 1837925 w 7400579"/>
              <a:gd name="connsiteY302" fmla="*/ 2385391 h 6858000"/>
              <a:gd name="connsiteX303" fmla="*/ 1818372 w 7400579"/>
              <a:gd name="connsiteY303" fmla="*/ 2365839 h 6858000"/>
              <a:gd name="connsiteX304" fmla="*/ 1842813 w 7400579"/>
              <a:gd name="connsiteY304" fmla="*/ 2326734 h 6858000"/>
              <a:gd name="connsiteX305" fmla="*/ 1911246 w 7400579"/>
              <a:gd name="connsiteY305" fmla="*/ 2287629 h 6858000"/>
              <a:gd name="connsiteX306" fmla="*/ 1935687 w 7400579"/>
              <a:gd name="connsiteY306" fmla="*/ 2297406 h 6858000"/>
              <a:gd name="connsiteX307" fmla="*/ 1945463 w 7400579"/>
              <a:gd name="connsiteY307" fmla="*/ 2282741 h 6858000"/>
              <a:gd name="connsiteX308" fmla="*/ 1935687 w 7400579"/>
              <a:gd name="connsiteY308" fmla="*/ 2263189 h 6858000"/>
              <a:gd name="connsiteX309" fmla="*/ 1945463 w 7400579"/>
              <a:gd name="connsiteY309" fmla="*/ 2238749 h 6858000"/>
              <a:gd name="connsiteX310" fmla="*/ 2038337 w 7400579"/>
              <a:gd name="connsiteY310" fmla="*/ 2263189 h 6858000"/>
              <a:gd name="connsiteX311" fmla="*/ 2048113 w 7400579"/>
              <a:gd name="connsiteY311" fmla="*/ 2258301 h 6858000"/>
              <a:gd name="connsiteX312" fmla="*/ 2160539 w 7400579"/>
              <a:gd name="connsiteY312" fmla="*/ 2219196 h 6858000"/>
              <a:gd name="connsiteX313" fmla="*/ 2204532 w 7400579"/>
              <a:gd name="connsiteY313" fmla="*/ 2194756 h 6858000"/>
              <a:gd name="connsiteX314" fmla="*/ 2238749 w 7400579"/>
              <a:gd name="connsiteY314" fmla="*/ 2214308 h 6858000"/>
              <a:gd name="connsiteX315" fmla="*/ 2263189 w 7400579"/>
              <a:gd name="connsiteY315" fmla="*/ 2194756 h 6858000"/>
              <a:gd name="connsiteX316" fmla="*/ 2282741 w 7400579"/>
              <a:gd name="connsiteY316" fmla="*/ 2204532 h 6858000"/>
              <a:gd name="connsiteX317" fmla="*/ 2326734 w 7400579"/>
              <a:gd name="connsiteY317" fmla="*/ 2214308 h 6858000"/>
              <a:gd name="connsiteX318" fmla="*/ 2346287 w 7400579"/>
              <a:gd name="connsiteY318" fmla="*/ 2204532 h 6858000"/>
              <a:gd name="connsiteX319" fmla="*/ 2390280 w 7400579"/>
              <a:gd name="connsiteY319" fmla="*/ 2224084 h 6858000"/>
              <a:gd name="connsiteX320" fmla="*/ 2434272 w 7400579"/>
              <a:gd name="connsiteY320" fmla="*/ 2224084 h 6858000"/>
              <a:gd name="connsiteX321" fmla="*/ 2463601 w 7400579"/>
              <a:gd name="connsiteY321" fmla="*/ 2238749 h 6858000"/>
              <a:gd name="connsiteX322" fmla="*/ 2483153 w 7400579"/>
              <a:gd name="connsiteY322" fmla="*/ 2238749 h 6858000"/>
              <a:gd name="connsiteX323" fmla="*/ 2566251 w 7400579"/>
              <a:gd name="connsiteY323" fmla="*/ 2282741 h 6858000"/>
              <a:gd name="connsiteX324" fmla="*/ 2590692 w 7400579"/>
              <a:gd name="connsiteY324" fmla="*/ 2268077 h 6858000"/>
              <a:gd name="connsiteX325" fmla="*/ 2693342 w 7400579"/>
              <a:gd name="connsiteY325" fmla="*/ 2312070 h 6858000"/>
              <a:gd name="connsiteX326" fmla="*/ 2712894 w 7400579"/>
              <a:gd name="connsiteY326" fmla="*/ 2302294 h 6858000"/>
              <a:gd name="connsiteX327" fmla="*/ 2805768 w 7400579"/>
              <a:gd name="connsiteY327" fmla="*/ 2390280 h 6858000"/>
              <a:gd name="connsiteX328" fmla="*/ 2849761 w 7400579"/>
              <a:gd name="connsiteY328" fmla="*/ 2346287 h 6858000"/>
              <a:gd name="connsiteX329" fmla="*/ 3597640 w 7400579"/>
              <a:gd name="connsiteY329" fmla="*/ 1344227 h 6858000"/>
              <a:gd name="connsiteX330" fmla="*/ 3685625 w 7400579"/>
              <a:gd name="connsiteY330" fmla="*/ 1197584 h 6858000"/>
              <a:gd name="connsiteX331" fmla="*/ 3856709 w 7400579"/>
              <a:gd name="connsiteY331" fmla="*/ 1011836 h 6858000"/>
              <a:gd name="connsiteX332" fmla="*/ 4042456 w 7400579"/>
              <a:gd name="connsiteY332" fmla="*/ 650117 h 6858000"/>
              <a:gd name="connsiteX333" fmla="*/ 4159771 w 7400579"/>
              <a:gd name="connsiteY333" fmla="*/ 498586 h 6858000"/>
              <a:gd name="connsiteX334" fmla="*/ 4316190 w 7400579"/>
              <a:gd name="connsiteY334" fmla="*/ 229741 h 6858000"/>
              <a:gd name="connsiteX335" fmla="*/ 4345519 w 7400579"/>
              <a:gd name="connsiteY335" fmla="*/ 190636 h 6858000"/>
              <a:gd name="connsiteX336" fmla="*/ 4404176 w 7400579"/>
              <a:gd name="connsiteY336" fmla="*/ 131979 h 6858000"/>
              <a:gd name="connsiteX337" fmla="*/ 4443281 w 7400579"/>
              <a:gd name="connsiteY337" fmla="*/ 190636 h 6858000"/>
              <a:gd name="connsiteX338" fmla="*/ 4413952 w 7400579"/>
              <a:gd name="connsiteY338" fmla="*/ 263957 h 6858000"/>
              <a:gd name="connsiteX339" fmla="*/ 4423728 w 7400579"/>
              <a:gd name="connsiteY339" fmla="*/ 268845 h 6858000"/>
              <a:gd name="connsiteX340" fmla="*/ 4570371 w 7400579"/>
              <a:gd name="connsiteY340" fmla="*/ 73321 h 6858000"/>
              <a:gd name="connsiteX341" fmla="*/ 4599700 w 7400579"/>
              <a:gd name="connsiteY341" fmla="*/ 63545 h 6858000"/>
              <a:gd name="connsiteX342" fmla="*/ 4653469 w 7400579"/>
              <a:gd name="connsiteY342" fmla="*/ 97762 h 6858000"/>
              <a:gd name="connsiteX343" fmla="*/ 4746343 w 7400579"/>
              <a:gd name="connsiteY343" fmla="*/ 0 h 6858000"/>
              <a:gd name="connsiteX344" fmla="*/ 4790335 w 7400579"/>
              <a:gd name="connsiteY344" fmla="*/ 586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7400579" h="6858000">
                <a:moveTo>
                  <a:pt x="4096225" y="6154114"/>
                </a:moveTo>
                <a:cubicBezTo>
                  <a:pt x="4110890" y="6178555"/>
                  <a:pt x="4135330" y="6212771"/>
                  <a:pt x="4135330" y="6227436"/>
                </a:cubicBezTo>
                <a:cubicBezTo>
                  <a:pt x="4135330" y="6237212"/>
                  <a:pt x="4115778" y="6242100"/>
                  <a:pt x="4110890" y="6256764"/>
                </a:cubicBezTo>
                <a:cubicBezTo>
                  <a:pt x="4101114" y="6266541"/>
                  <a:pt x="4096225" y="6295869"/>
                  <a:pt x="4096225" y="6305645"/>
                </a:cubicBezTo>
                <a:cubicBezTo>
                  <a:pt x="4096225" y="6320310"/>
                  <a:pt x="4120666" y="6344750"/>
                  <a:pt x="4120666" y="6359414"/>
                </a:cubicBezTo>
                <a:cubicBezTo>
                  <a:pt x="4120666" y="6369191"/>
                  <a:pt x="4096225" y="6447400"/>
                  <a:pt x="4081561" y="6491393"/>
                </a:cubicBezTo>
                <a:cubicBezTo>
                  <a:pt x="4076673" y="6515833"/>
                  <a:pt x="4047345" y="6535386"/>
                  <a:pt x="4042456" y="6564714"/>
                </a:cubicBezTo>
                <a:cubicBezTo>
                  <a:pt x="4032680" y="6584267"/>
                  <a:pt x="4037568" y="6618484"/>
                  <a:pt x="4027792" y="6647812"/>
                </a:cubicBezTo>
                <a:cubicBezTo>
                  <a:pt x="4013128" y="6686917"/>
                  <a:pt x="3998464" y="6730910"/>
                  <a:pt x="3974023" y="6774903"/>
                </a:cubicBezTo>
                <a:cubicBezTo>
                  <a:pt x="3969135" y="6730910"/>
                  <a:pt x="3939806" y="6667364"/>
                  <a:pt x="3939806" y="6623372"/>
                </a:cubicBezTo>
                <a:cubicBezTo>
                  <a:pt x="3934918" y="6398519"/>
                  <a:pt x="3944694" y="6383855"/>
                  <a:pt x="3944694" y="6374079"/>
                </a:cubicBezTo>
                <a:cubicBezTo>
                  <a:pt x="3939806" y="6349638"/>
                  <a:pt x="3939806" y="6300757"/>
                  <a:pt x="3939806" y="6290981"/>
                </a:cubicBezTo>
                <a:lnTo>
                  <a:pt x="3939806" y="6261652"/>
                </a:lnTo>
                <a:cubicBezTo>
                  <a:pt x="3983799" y="6227436"/>
                  <a:pt x="4037568" y="6188331"/>
                  <a:pt x="4086449" y="6149226"/>
                </a:cubicBezTo>
                <a:cubicBezTo>
                  <a:pt x="4091337" y="6149226"/>
                  <a:pt x="4096225" y="6149226"/>
                  <a:pt x="4096225" y="6154114"/>
                </a:cubicBezTo>
                <a:close/>
                <a:moveTo>
                  <a:pt x="2150763" y="4164659"/>
                </a:moveTo>
                <a:cubicBezTo>
                  <a:pt x="2170315" y="4179323"/>
                  <a:pt x="2160539" y="4218428"/>
                  <a:pt x="2170315" y="4247756"/>
                </a:cubicBezTo>
                <a:cubicBezTo>
                  <a:pt x="2175203" y="4272197"/>
                  <a:pt x="2224084" y="4316190"/>
                  <a:pt x="2253413" y="4316190"/>
                </a:cubicBezTo>
                <a:cubicBezTo>
                  <a:pt x="2302294" y="4316190"/>
                  <a:pt x="2321846" y="4262421"/>
                  <a:pt x="2385392" y="4218428"/>
                </a:cubicBezTo>
                <a:cubicBezTo>
                  <a:pt x="2424496" y="4184211"/>
                  <a:pt x="2468489" y="4145106"/>
                  <a:pt x="2527146" y="4115778"/>
                </a:cubicBezTo>
                <a:cubicBezTo>
                  <a:pt x="2610244" y="4071785"/>
                  <a:pt x="2717782" y="4057121"/>
                  <a:pt x="2810656" y="4027792"/>
                </a:cubicBezTo>
                <a:lnTo>
                  <a:pt x="2825320" y="4027792"/>
                </a:lnTo>
                <a:cubicBezTo>
                  <a:pt x="2815544" y="4081561"/>
                  <a:pt x="2800880" y="4145106"/>
                  <a:pt x="2800880" y="4159771"/>
                </a:cubicBezTo>
                <a:lnTo>
                  <a:pt x="2800880" y="4247756"/>
                </a:lnTo>
                <a:cubicBezTo>
                  <a:pt x="2751999" y="4413952"/>
                  <a:pt x="2595580" y="4462833"/>
                  <a:pt x="2483153" y="4462833"/>
                </a:cubicBezTo>
                <a:cubicBezTo>
                  <a:pt x="2395168" y="4462833"/>
                  <a:pt x="2385392" y="4409064"/>
                  <a:pt x="2360951" y="4409064"/>
                </a:cubicBezTo>
                <a:cubicBezTo>
                  <a:pt x="2326734" y="4409064"/>
                  <a:pt x="2268077" y="4477497"/>
                  <a:pt x="2238749" y="4516602"/>
                </a:cubicBezTo>
                <a:cubicBezTo>
                  <a:pt x="2224084" y="4536154"/>
                  <a:pt x="2194756" y="4555707"/>
                  <a:pt x="2175203" y="4575259"/>
                </a:cubicBezTo>
                <a:cubicBezTo>
                  <a:pt x="2155651" y="4585035"/>
                  <a:pt x="2136099" y="4609476"/>
                  <a:pt x="2136099" y="4619252"/>
                </a:cubicBezTo>
                <a:cubicBezTo>
                  <a:pt x="2136099" y="4633916"/>
                  <a:pt x="2214308" y="4687685"/>
                  <a:pt x="2238749" y="4731678"/>
                </a:cubicBezTo>
                <a:cubicBezTo>
                  <a:pt x="2272965" y="4785447"/>
                  <a:pt x="2297406" y="4863657"/>
                  <a:pt x="2307182" y="4932090"/>
                </a:cubicBezTo>
                <a:cubicBezTo>
                  <a:pt x="2316958" y="5000523"/>
                  <a:pt x="2351175" y="5068957"/>
                  <a:pt x="2365839" y="5142278"/>
                </a:cubicBezTo>
                <a:cubicBezTo>
                  <a:pt x="2390280" y="5235152"/>
                  <a:pt x="2409832" y="5337802"/>
                  <a:pt x="2522258" y="5430676"/>
                </a:cubicBezTo>
                <a:lnTo>
                  <a:pt x="2522258" y="5445340"/>
                </a:lnTo>
                <a:cubicBezTo>
                  <a:pt x="2522258" y="5445340"/>
                  <a:pt x="2522258" y="5450228"/>
                  <a:pt x="2512482" y="5450228"/>
                </a:cubicBezTo>
                <a:cubicBezTo>
                  <a:pt x="2502706" y="5450228"/>
                  <a:pt x="2390280" y="5313362"/>
                  <a:pt x="2312070" y="5230264"/>
                </a:cubicBezTo>
                <a:cubicBezTo>
                  <a:pt x="2224084" y="5147166"/>
                  <a:pt x="2087218" y="4951642"/>
                  <a:pt x="2077441" y="4951642"/>
                </a:cubicBezTo>
                <a:cubicBezTo>
                  <a:pt x="2033448" y="4951642"/>
                  <a:pt x="2048113" y="5122726"/>
                  <a:pt x="2048113" y="5132502"/>
                </a:cubicBezTo>
                <a:cubicBezTo>
                  <a:pt x="2048113" y="5142278"/>
                  <a:pt x="2023672" y="5220488"/>
                  <a:pt x="2023672" y="5230264"/>
                </a:cubicBezTo>
                <a:cubicBezTo>
                  <a:pt x="2023672" y="5303585"/>
                  <a:pt x="2248525" y="5381795"/>
                  <a:pt x="2302294" y="5406235"/>
                </a:cubicBezTo>
                <a:cubicBezTo>
                  <a:pt x="2380503" y="5440452"/>
                  <a:pt x="2458713" y="5489333"/>
                  <a:pt x="2546699" y="5528438"/>
                </a:cubicBezTo>
                <a:cubicBezTo>
                  <a:pt x="2615132" y="5562655"/>
                  <a:pt x="2688454" y="5596871"/>
                  <a:pt x="2766663" y="5621312"/>
                </a:cubicBezTo>
                <a:cubicBezTo>
                  <a:pt x="2844873" y="5650640"/>
                  <a:pt x="2932858" y="5684857"/>
                  <a:pt x="3015956" y="5738626"/>
                </a:cubicBezTo>
                <a:cubicBezTo>
                  <a:pt x="3011068" y="5743514"/>
                  <a:pt x="3011068" y="5753290"/>
                  <a:pt x="2996404" y="5753290"/>
                </a:cubicBezTo>
                <a:cubicBezTo>
                  <a:pt x="2981739" y="5753290"/>
                  <a:pt x="2903530" y="5694633"/>
                  <a:pt x="2849761" y="5694633"/>
                </a:cubicBezTo>
                <a:lnTo>
                  <a:pt x="2351175" y="5758178"/>
                </a:lnTo>
                <a:cubicBezTo>
                  <a:pt x="2297406" y="5758178"/>
                  <a:pt x="2253413" y="5709297"/>
                  <a:pt x="2204532" y="5670193"/>
                </a:cubicBezTo>
                <a:cubicBezTo>
                  <a:pt x="2184980" y="5655528"/>
                  <a:pt x="2160539" y="5655528"/>
                  <a:pt x="2145875" y="5645752"/>
                </a:cubicBezTo>
                <a:cubicBezTo>
                  <a:pt x="2048113" y="5596871"/>
                  <a:pt x="1945463" y="5474669"/>
                  <a:pt x="1911246" y="5391571"/>
                </a:cubicBezTo>
                <a:cubicBezTo>
                  <a:pt x="1896582" y="5362243"/>
                  <a:pt x="1896582" y="5323138"/>
                  <a:pt x="1886806" y="5293809"/>
                </a:cubicBezTo>
                <a:cubicBezTo>
                  <a:pt x="1877029" y="5264481"/>
                  <a:pt x="1852589" y="5240040"/>
                  <a:pt x="1837925" y="5215600"/>
                </a:cubicBezTo>
                <a:cubicBezTo>
                  <a:pt x="1828148" y="5191159"/>
                  <a:pt x="1828148" y="5147166"/>
                  <a:pt x="1828148" y="5132502"/>
                </a:cubicBezTo>
                <a:cubicBezTo>
                  <a:pt x="1828148" y="5122726"/>
                  <a:pt x="1833036" y="5049404"/>
                  <a:pt x="1837925" y="5005412"/>
                </a:cubicBezTo>
                <a:cubicBezTo>
                  <a:pt x="1857477" y="4912538"/>
                  <a:pt x="1881917" y="4814776"/>
                  <a:pt x="1891694" y="4721902"/>
                </a:cubicBezTo>
                <a:cubicBezTo>
                  <a:pt x="1901470" y="4677909"/>
                  <a:pt x="1935687" y="4609476"/>
                  <a:pt x="1940575" y="4570371"/>
                </a:cubicBezTo>
                <a:cubicBezTo>
                  <a:pt x="1940575" y="4555707"/>
                  <a:pt x="1940575" y="4541042"/>
                  <a:pt x="1945463" y="4526378"/>
                </a:cubicBezTo>
                <a:lnTo>
                  <a:pt x="1945463" y="4384623"/>
                </a:lnTo>
                <a:cubicBezTo>
                  <a:pt x="1950351" y="4369959"/>
                  <a:pt x="1950351" y="4350407"/>
                  <a:pt x="1950351" y="4330854"/>
                </a:cubicBezTo>
                <a:cubicBezTo>
                  <a:pt x="1950351" y="4311302"/>
                  <a:pt x="1955239" y="4291749"/>
                  <a:pt x="1955239" y="4272197"/>
                </a:cubicBezTo>
                <a:cubicBezTo>
                  <a:pt x="1945463" y="4208652"/>
                  <a:pt x="2004120" y="4233092"/>
                  <a:pt x="2004120" y="4189099"/>
                </a:cubicBezTo>
                <a:cubicBezTo>
                  <a:pt x="2004120" y="4174435"/>
                  <a:pt x="1979679" y="4071785"/>
                  <a:pt x="1965015" y="4013128"/>
                </a:cubicBezTo>
                <a:cubicBezTo>
                  <a:pt x="2028560" y="4057121"/>
                  <a:pt x="2096994" y="4101113"/>
                  <a:pt x="2150763" y="4164659"/>
                </a:cubicBezTo>
                <a:close/>
                <a:moveTo>
                  <a:pt x="5166719" y="3886037"/>
                </a:moveTo>
                <a:cubicBezTo>
                  <a:pt x="5244928" y="3822492"/>
                  <a:pt x="5318250" y="3739394"/>
                  <a:pt x="5411124" y="3695401"/>
                </a:cubicBezTo>
                <a:cubicBezTo>
                  <a:pt x="5499109" y="3646520"/>
                  <a:pt x="5606648" y="3636744"/>
                  <a:pt x="5704410" y="3607416"/>
                </a:cubicBezTo>
                <a:lnTo>
                  <a:pt x="5679969" y="3749170"/>
                </a:lnTo>
                <a:lnTo>
                  <a:pt x="5679969" y="3827380"/>
                </a:lnTo>
                <a:cubicBezTo>
                  <a:pt x="5631088" y="3993575"/>
                  <a:pt x="5474669" y="4042456"/>
                  <a:pt x="5362243" y="4042456"/>
                </a:cubicBezTo>
                <a:cubicBezTo>
                  <a:pt x="5352467" y="4042456"/>
                  <a:pt x="5323138" y="4042456"/>
                  <a:pt x="5313362" y="4037568"/>
                </a:cubicBezTo>
                <a:cubicBezTo>
                  <a:pt x="5284033" y="4022904"/>
                  <a:pt x="5249817" y="3988687"/>
                  <a:pt x="5240040" y="3988687"/>
                </a:cubicBezTo>
                <a:cubicBezTo>
                  <a:pt x="5196047" y="3988687"/>
                  <a:pt x="5156943" y="4047344"/>
                  <a:pt x="5127614" y="4086449"/>
                </a:cubicBezTo>
                <a:cubicBezTo>
                  <a:pt x="5103174" y="4115778"/>
                  <a:pt x="5068957" y="4140218"/>
                  <a:pt x="5044516" y="4164659"/>
                </a:cubicBezTo>
                <a:cubicBezTo>
                  <a:pt x="5034740" y="4169547"/>
                  <a:pt x="5015188" y="4189099"/>
                  <a:pt x="5015188" y="4203764"/>
                </a:cubicBezTo>
                <a:cubicBezTo>
                  <a:pt x="5015188" y="4213540"/>
                  <a:pt x="5078733" y="4257533"/>
                  <a:pt x="5103174" y="4291749"/>
                </a:cubicBezTo>
                <a:cubicBezTo>
                  <a:pt x="5147166" y="4345518"/>
                  <a:pt x="5166719" y="4418840"/>
                  <a:pt x="5181383" y="4482385"/>
                </a:cubicBezTo>
                <a:cubicBezTo>
                  <a:pt x="5215600" y="4629028"/>
                  <a:pt x="5249817" y="4819664"/>
                  <a:pt x="5318250" y="4927202"/>
                </a:cubicBezTo>
                <a:cubicBezTo>
                  <a:pt x="5342690" y="4961419"/>
                  <a:pt x="5401348" y="4980971"/>
                  <a:pt x="5401348" y="5024964"/>
                </a:cubicBezTo>
                <a:cubicBezTo>
                  <a:pt x="5401348" y="5024964"/>
                  <a:pt x="5401348" y="5029852"/>
                  <a:pt x="5391571" y="5029852"/>
                </a:cubicBezTo>
                <a:cubicBezTo>
                  <a:pt x="5376907" y="5029852"/>
                  <a:pt x="5308474" y="4932090"/>
                  <a:pt x="5269369" y="4888097"/>
                </a:cubicBezTo>
                <a:cubicBezTo>
                  <a:pt x="5244928" y="4853881"/>
                  <a:pt x="5205824" y="4829440"/>
                  <a:pt x="5181383" y="4800111"/>
                </a:cubicBezTo>
                <a:cubicBezTo>
                  <a:pt x="5147166" y="4770783"/>
                  <a:pt x="4980971" y="4536154"/>
                  <a:pt x="4951643" y="4536154"/>
                </a:cubicBezTo>
                <a:cubicBezTo>
                  <a:pt x="4941866" y="4536154"/>
                  <a:pt x="4932090" y="4545930"/>
                  <a:pt x="4932090" y="4555707"/>
                </a:cubicBezTo>
                <a:cubicBezTo>
                  <a:pt x="4922314" y="4614364"/>
                  <a:pt x="4927202" y="4663245"/>
                  <a:pt x="4922314" y="4726790"/>
                </a:cubicBezTo>
                <a:cubicBezTo>
                  <a:pt x="4922314" y="4756119"/>
                  <a:pt x="4902762" y="4800111"/>
                  <a:pt x="4902762" y="4814776"/>
                </a:cubicBezTo>
                <a:cubicBezTo>
                  <a:pt x="4902762" y="4883209"/>
                  <a:pt x="5142278" y="4971195"/>
                  <a:pt x="5176495" y="4985859"/>
                </a:cubicBezTo>
                <a:cubicBezTo>
                  <a:pt x="5259593" y="5020076"/>
                  <a:pt x="5342690" y="5073845"/>
                  <a:pt x="5430676" y="5112950"/>
                </a:cubicBezTo>
                <a:cubicBezTo>
                  <a:pt x="5499109" y="5147166"/>
                  <a:pt x="5572431" y="5176495"/>
                  <a:pt x="5650640" y="5205823"/>
                </a:cubicBezTo>
                <a:cubicBezTo>
                  <a:pt x="5733738" y="5240040"/>
                  <a:pt x="5846164" y="5274257"/>
                  <a:pt x="5895045" y="5328026"/>
                </a:cubicBezTo>
                <a:cubicBezTo>
                  <a:pt x="5890157" y="5328026"/>
                  <a:pt x="5890157" y="5332914"/>
                  <a:pt x="5880381" y="5332914"/>
                </a:cubicBezTo>
                <a:cubicBezTo>
                  <a:pt x="5865717" y="5332914"/>
                  <a:pt x="5831500" y="5303585"/>
                  <a:pt x="5807060" y="5293809"/>
                </a:cubicBezTo>
                <a:cubicBezTo>
                  <a:pt x="5782619" y="5279145"/>
                  <a:pt x="5758179" y="5279145"/>
                  <a:pt x="5733738" y="5274257"/>
                </a:cubicBezTo>
                <a:lnTo>
                  <a:pt x="5230264" y="5337802"/>
                </a:lnTo>
                <a:cubicBezTo>
                  <a:pt x="5181383" y="5342690"/>
                  <a:pt x="5127614" y="5274257"/>
                  <a:pt x="5073845" y="5244928"/>
                </a:cubicBezTo>
                <a:cubicBezTo>
                  <a:pt x="5044516" y="5230264"/>
                  <a:pt x="4990747" y="5210712"/>
                  <a:pt x="4971195" y="5191159"/>
                </a:cubicBezTo>
                <a:cubicBezTo>
                  <a:pt x="4907650" y="5137390"/>
                  <a:pt x="4834328" y="5054292"/>
                  <a:pt x="4805000" y="5000523"/>
                </a:cubicBezTo>
                <a:cubicBezTo>
                  <a:pt x="4785447" y="4961419"/>
                  <a:pt x="4775671" y="4912538"/>
                  <a:pt x="4765895" y="4873433"/>
                </a:cubicBezTo>
                <a:cubicBezTo>
                  <a:pt x="4761007" y="4839216"/>
                  <a:pt x="4712126" y="4785447"/>
                  <a:pt x="4712126" y="4775671"/>
                </a:cubicBezTo>
                <a:lnTo>
                  <a:pt x="4712126" y="4638804"/>
                </a:lnTo>
                <a:cubicBezTo>
                  <a:pt x="4726790" y="4541042"/>
                  <a:pt x="4751231" y="4443280"/>
                  <a:pt x="4765895" y="4345518"/>
                </a:cubicBezTo>
                <a:cubicBezTo>
                  <a:pt x="4775671" y="4286861"/>
                  <a:pt x="4800112" y="4218428"/>
                  <a:pt x="4819664" y="4159771"/>
                </a:cubicBezTo>
                <a:cubicBezTo>
                  <a:pt x="4819664" y="4149994"/>
                  <a:pt x="4819664" y="4135330"/>
                  <a:pt x="4824552" y="4120666"/>
                </a:cubicBezTo>
                <a:lnTo>
                  <a:pt x="4824552" y="3978911"/>
                </a:lnTo>
                <a:cubicBezTo>
                  <a:pt x="4829440" y="3964247"/>
                  <a:pt x="4829440" y="3949582"/>
                  <a:pt x="4829440" y="3934918"/>
                </a:cubicBezTo>
                <a:cubicBezTo>
                  <a:pt x="4829440" y="3915366"/>
                  <a:pt x="4834328" y="3890925"/>
                  <a:pt x="4834328" y="3866485"/>
                </a:cubicBezTo>
                <a:lnTo>
                  <a:pt x="4834328" y="3846932"/>
                </a:lnTo>
                <a:cubicBezTo>
                  <a:pt x="4839216" y="3837156"/>
                  <a:pt x="4839216" y="3817604"/>
                  <a:pt x="4844104" y="3812716"/>
                </a:cubicBezTo>
                <a:cubicBezTo>
                  <a:pt x="4858769" y="3793163"/>
                  <a:pt x="4883209" y="3788275"/>
                  <a:pt x="4883209" y="3768723"/>
                </a:cubicBezTo>
                <a:cubicBezTo>
                  <a:pt x="4883209" y="3758947"/>
                  <a:pt x="4863657" y="3656297"/>
                  <a:pt x="4848993" y="3592751"/>
                </a:cubicBezTo>
                <a:cubicBezTo>
                  <a:pt x="4902762" y="3636744"/>
                  <a:pt x="4971195" y="3695401"/>
                  <a:pt x="5029852" y="3749170"/>
                </a:cubicBezTo>
                <a:cubicBezTo>
                  <a:pt x="5044516" y="3822492"/>
                  <a:pt x="5059181" y="3895813"/>
                  <a:pt x="5132502" y="3895813"/>
                </a:cubicBezTo>
                <a:cubicBezTo>
                  <a:pt x="5147166" y="3895813"/>
                  <a:pt x="5156943" y="3895813"/>
                  <a:pt x="5166719" y="3886037"/>
                </a:cubicBezTo>
                <a:close/>
                <a:moveTo>
                  <a:pt x="3113718" y="3568311"/>
                </a:moveTo>
                <a:cubicBezTo>
                  <a:pt x="3182151" y="3651409"/>
                  <a:pt x="3343459" y="3812716"/>
                  <a:pt x="3343459" y="3827380"/>
                </a:cubicBezTo>
                <a:lnTo>
                  <a:pt x="3343459" y="3983799"/>
                </a:lnTo>
                <a:cubicBezTo>
                  <a:pt x="3333682" y="4042456"/>
                  <a:pt x="3323906" y="4145106"/>
                  <a:pt x="3323906" y="4154883"/>
                </a:cubicBezTo>
                <a:cubicBezTo>
                  <a:pt x="3323906" y="4203764"/>
                  <a:pt x="3328794" y="4262421"/>
                  <a:pt x="3367899" y="4316190"/>
                </a:cubicBezTo>
                <a:cubicBezTo>
                  <a:pt x="3363011" y="4316190"/>
                  <a:pt x="3363011" y="4321078"/>
                  <a:pt x="3348347" y="4321078"/>
                </a:cubicBezTo>
                <a:cubicBezTo>
                  <a:pt x="3338570" y="4321078"/>
                  <a:pt x="3084389" y="4262421"/>
                  <a:pt x="2962187" y="4228204"/>
                </a:cubicBezTo>
                <a:cubicBezTo>
                  <a:pt x="2947523" y="4228204"/>
                  <a:pt x="2952411" y="4208652"/>
                  <a:pt x="2947523" y="4198876"/>
                </a:cubicBezTo>
                <a:cubicBezTo>
                  <a:pt x="2952411" y="4189099"/>
                  <a:pt x="2952411" y="4169547"/>
                  <a:pt x="2947523" y="4164659"/>
                </a:cubicBezTo>
                <a:cubicBezTo>
                  <a:pt x="2942635" y="4140218"/>
                  <a:pt x="2937746" y="4106002"/>
                  <a:pt x="2927970" y="4081561"/>
                </a:cubicBezTo>
                <a:cubicBezTo>
                  <a:pt x="2923082" y="4062009"/>
                  <a:pt x="2903530" y="4052232"/>
                  <a:pt x="2898642" y="4037568"/>
                </a:cubicBezTo>
                <a:cubicBezTo>
                  <a:pt x="2893754" y="4027792"/>
                  <a:pt x="2879089" y="3949582"/>
                  <a:pt x="2844873" y="3949582"/>
                </a:cubicBezTo>
                <a:cubicBezTo>
                  <a:pt x="2835096" y="3949582"/>
                  <a:pt x="2795992" y="3964247"/>
                  <a:pt x="2781327" y="3964247"/>
                </a:cubicBezTo>
                <a:cubicBezTo>
                  <a:pt x="2771551" y="3964247"/>
                  <a:pt x="2737334" y="3959359"/>
                  <a:pt x="2717782" y="3959359"/>
                </a:cubicBezTo>
                <a:cubicBezTo>
                  <a:pt x="2717782" y="3954471"/>
                  <a:pt x="2712894" y="3944694"/>
                  <a:pt x="2717782" y="3812716"/>
                </a:cubicBezTo>
                <a:cubicBezTo>
                  <a:pt x="2732446" y="3763835"/>
                  <a:pt x="2737334" y="3705178"/>
                  <a:pt x="2761775" y="3656297"/>
                </a:cubicBezTo>
                <a:cubicBezTo>
                  <a:pt x="2781327" y="3612304"/>
                  <a:pt x="2830208" y="3573199"/>
                  <a:pt x="2859537" y="3534094"/>
                </a:cubicBezTo>
                <a:cubicBezTo>
                  <a:pt x="2864425" y="3524318"/>
                  <a:pt x="2942635" y="3397227"/>
                  <a:pt x="2981739" y="3397227"/>
                </a:cubicBezTo>
                <a:cubicBezTo>
                  <a:pt x="3006180" y="3397227"/>
                  <a:pt x="3099054" y="3548758"/>
                  <a:pt x="3113718" y="3568311"/>
                </a:cubicBezTo>
                <a:close/>
                <a:moveTo>
                  <a:pt x="4790335" y="58657"/>
                </a:moveTo>
                <a:cubicBezTo>
                  <a:pt x="4790335" y="83098"/>
                  <a:pt x="4761007" y="117314"/>
                  <a:pt x="4761007" y="127091"/>
                </a:cubicBezTo>
                <a:cubicBezTo>
                  <a:pt x="4761007" y="136867"/>
                  <a:pt x="4790335" y="161307"/>
                  <a:pt x="4790335" y="171083"/>
                </a:cubicBezTo>
                <a:cubicBezTo>
                  <a:pt x="4790335" y="219964"/>
                  <a:pt x="4643692" y="395936"/>
                  <a:pt x="4614364" y="454593"/>
                </a:cubicBezTo>
                <a:cubicBezTo>
                  <a:pt x="4565483" y="542579"/>
                  <a:pt x="4516602" y="635453"/>
                  <a:pt x="4487273" y="718550"/>
                </a:cubicBezTo>
                <a:lnTo>
                  <a:pt x="4497050" y="728326"/>
                </a:lnTo>
                <a:cubicBezTo>
                  <a:pt x="4531266" y="708774"/>
                  <a:pt x="4575259" y="655005"/>
                  <a:pt x="4599700" y="655005"/>
                </a:cubicBezTo>
                <a:cubicBezTo>
                  <a:pt x="4624140" y="655005"/>
                  <a:pt x="4677909" y="684334"/>
                  <a:pt x="4677909" y="718550"/>
                </a:cubicBezTo>
                <a:cubicBezTo>
                  <a:pt x="4677909" y="757655"/>
                  <a:pt x="4550819" y="904298"/>
                  <a:pt x="4531266" y="928738"/>
                </a:cubicBezTo>
                <a:cubicBezTo>
                  <a:pt x="4501938" y="958067"/>
                  <a:pt x="4477497" y="1016724"/>
                  <a:pt x="4467721" y="1050941"/>
                </a:cubicBezTo>
                <a:cubicBezTo>
                  <a:pt x="4457945" y="1075381"/>
                  <a:pt x="4428616" y="1114486"/>
                  <a:pt x="4394400" y="1143815"/>
                </a:cubicBezTo>
                <a:cubicBezTo>
                  <a:pt x="4335742" y="1187808"/>
                  <a:pt x="4286861" y="1266017"/>
                  <a:pt x="4228204" y="1270905"/>
                </a:cubicBezTo>
                <a:cubicBezTo>
                  <a:pt x="4203764" y="1275793"/>
                  <a:pt x="4169547" y="1266017"/>
                  <a:pt x="4149995" y="1280681"/>
                </a:cubicBezTo>
                <a:cubicBezTo>
                  <a:pt x="4037568" y="1354003"/>
                  <a:pt x="3910478" y="1495758"/>
                  <a:pt x="3846933" y="1603296"/>
                </a:cubicBezTo>
                <a:cubicBezTo>
                  <a:pt x="3768723" y="1725498"/>
                  <a:pt x="3685625" y="1847701"/>
                  <a:pt x="3636744" y="1969903"/>
                </a:cubicBezTo>
                <a:cubicBezTo>
                  <a:pt x="3612304" y="2028560"/>
                  <a:pt x="3587863" y="2092106"/>
                  <a:pt x="3563423" y="2155651"/>
                </a:cubicBezTo>
                <a:cubicBezTo>
                  <a:pt x="3563423" y="2160539"/>
                  <a:pt x="3333682" y="2673789"/>
                  <a:pt x="3333682" y="2771551"/>
                </a:cubicBezTo>
                <a:cubicBezTo>
                  <a:pt x="3333682" y="2854649"/>
                  <a:pt x="3519430" y="3050173"/>
                  <a:pt x="3553647" y="3099054"/>
                </a:cubicBezTo>
                <a:cubicBezTo>
                  <a:pt x="3597640" y="3157711"/>
                  <a:pt x="3636744" y="3221256"/>
                  <a:pt x="3690513" y="3275025"/>
                </a:cubicBezTo>
                <a:cubicBezTo>
                  <a:pt x="3719842" y="3309242"/>
                  <a:pt x="3768723" y="3348347"/>
                  <a:pt x="3812716" y="3372787"/>
                </a:cubicBezTo>
                <a:cubicBezTo>
                  <a:pt x="3822492" y="3382563"/>
                  <a:pt x="3842044" y="3372787"/>
                  <a:pt x="3856709" y="3382563"/>
                </a:cubicBezTo>
                <a:cubicBezTo>
                  <a:pt x="3886037" y="3402116"/>
                  <a:pt x="3910478" y="3436332"/>
                  <a:pt x="3944694" y="3450997"/>
                </a:cubicBezTo>
                <a:cubicBezTo>
                  <a:pt x="3964247" y="3460773"/>
                  <a:pt x="3993575" y="3455885"/>
                  <a:pt x="4018016" y="3470549"/>
                </a:cubicBezTo>
                <a:cubicBezTo>
                  <a:pt x="4047345" y="3494989"/>
                  <a:pt x="4071785" y="3524318"/>
                  <a:pt x="4091337" y="3558535"/>
                </a:cubicBezTo>
                <a:cubicBezTo>
                  <a:pt x="4096225" y="3563423"/>
                  <a:pt x="4125554" y="3641632"/>
                  <a:pt x="4164659" y="3641632"/>
                </a:cubicBezTo>
                <a:cubicBezTo>
                  <a:pt x="4174435" y="3641632"/>
                  <a:pt x="4179323" y="3631856"/>
                  <a:pt x="4193987" y="3631856"/>
                </a:cubicBezTo>
                <a:cubicBezTo>
                  <a:pt x="4203764" y="3631856"/>
                  <a:pt x="4218428" y="3636744"/>
                  <a:pt x="4228204" y="3651409"/>
                </a:cubicBezTo>
                <a:cubicBezTo>
                  <a:pt x="4237980" y="3656297"/>
                  <a:pt x="4237980" y="3675849"/>
                  <a:pt x="4237980" y="3690513"/>
                </a:cubicBezTo>
                <a:cubicBezTo>
                  <a:pt x="4262421" y="3700290"/>
                  <a:pt x="4311302" y="3700290"/>
                  <a:pt x="4335742" y="3705178"/>
                </a:cubicBezTo>
                <a:cubicBezTo>
                  <a:pt x="4369959" y="3710066"/>
                  <a:pt x="4399288" y="3729618"/>
                  <a:pt x="4433504" y="3744282"/>
                </a:cubicBezTo>
                <a:cubicBezTo>
                  <a:pt x="4433504" y="3749170"/>
                  <a:pt x="4448169" y="3739394"/>
                  <a:pt x="4457945" y="3744282"/>
                </a:cubicBezTo>
                <a:cubicBezTo>
                  <a:pt x="4467721" y="3744282"/>
                  <a:pt x="4482385" y="3754059"/>
                  <a:pt x="4497050" y="3763835"/>
                </a:cubicBezTo>
                <a:cubicBezTo>
                  <a:pt x="4501938" y="3768723"/>
                  <a:pt x="4501938" y="3763835"/>
                  <a:pt x="4501938" y="3773611"/>
                </a:cubicBezTo>
                <a:cubicBezTo>
                  <a:pt x="4501938" y="3788275"/>
                  <a:pt x="4487273" y="3798051"/>
                  <a:pt x="4487273" y="3807828"/>
                </a:cubicBezTo>
                <a:cubicBezTo>
                  <a:pt x="4487273" y="3827380"/>
                  <a:pt x="4511714" y="3827380"/>
                  <a:pt x="4511714" y="3827380"/>
                </a:cubicBezTo>
                <a:cubicBezTo>
                  <a:pt x="4526378" y="3827380"/>
                  <a:pt x="4565483" y="3802940"/>
                  <a:pt x="4589923" y="3788275"/>
                </a:cubicBezTo>
                <a:cubicBezTo>
                  <a:pt x="4619252" y="3768723"/>
                  <a:pt x="4624140" y="3724730"/>
                  <a:pt x="4638804" y="3700290"/>
                </a:cubicBezTo>
                <a:cubicBezTo>
                  <a:pt x="4668133" y="3641632"/>
                  <a:pt x="4702350" y="3587863"/>
                  <a:pt x="4746343" y="3538982"/>
                </a:cubicBezTo>
                <a:cubicBezTo>
                  <a:pt x="4756119" y="3524318"/>
                  <a:pt x="4809888" y="3524318"/>
                  <a:pt x="4809888" y="3494989"/>
                </a:cubicBezTo>
                <a:cubicBezTo>
                  <a:pt x="4809888" y="3455885"/>
                  <a:pt x="4770783" y="3348347"/>
                  <a:pt x="4746343" y="3328794"/>
                </a:cubicBezTo>
                <a:cubicBezTo>
                  <a:pt x="4712126" y="3289689"/>
                  <a:pt x="4658357" y="3270137"/>
                  <a:pt x="4629028" y="3245696"/>
                </a:cubicBezTo>
                <a:cubicBezTo>
                  <a:pt x="4433504" y="3094165"/>
                  <a:pt x="4418840" y="2898642"/>
                  <a:pt x="4394400" y="2737334"/>
                </a:cubicBezTo>
                <a:cubicBezTo>
                  <a:pt x="4394400" y="2727558"/>
                  <a:pt x="4379735" y="2712894"/>
                  <a:pt x="4379735" y="2698230"/>
                </a:cubicBezTo>
                <a:cubicBezTo>
                  <a:pt x="4360183" y="2590692"/>
                  <a:pt x="4340630" y="2380503"/>
                  <a:pt x="4340630" y="2370727"/>
                </a:cubicBezTo>
                <a:cubicBezTo>
                  <a:pt x="4340630" y="2356063"/>
                  <a:pt x="4355295" y="2287629"/>
                  <a:pt x="4360183" y="2243637"/>
                </a:cubicBezTo>
                <a:cubicBezTo>
                  <a:pt x="4404176" y="1935686"/>
                  <a:pt x="4824552" y="1676617"/>
                  <a:pt x="5083621" y="1676617"/>
                </a:cubicBezTo>
                <a:cubicBezTo>
                  <a:pt x="5205824" y="1676617"/>
                  <a:pt x="5332914" y="1725498"/>
                  <a:pt x="5455117" y="1774379"/>
                </a:cubicBezTo>
                <a:cubicBezTo>
                  <a:pt x="5479557" y="1784155"/>
                  <a:pt x="5503998" y="1808596"/>
                  <a:pt x="5533326" y="1813484"/>
                </a:cubicBezTo>
                <a:cubicBezTo>
                  <a:pt x="5640864" y="1837925"/>
                  <a:pt x="5792395" y="1935686"/>
                  <a:pt x="5855941" y="2048113"/>
                </a:cubicBezTo>
                <a:cubicBezTo>
                  <a:pt x="5875493" y="2077441"/>
                  <a:pt x="5885269" y="2140987"/>
                  <a:pt x="5885269" y="2155651"/>
                </a:cubicBezTo>
                <a:lnTo>
                  <a:pt x="5885269" y="2272965"/>
                </a:lnTo>
                <a:cubicBezTo>
                  <a:pt x="5890157" y="2287629"/>
                  <a:pt x="5895045" y="2292518"/>
                  <a:pt x="5895045" y="2307182"/>
                </a:cubicBezTo>
                <a:cubicBezTo>
                  <a:pt x="5895045" y="2316958"/>
                  <a:pt x="5880381" y="2365839"/>
                  <a:pt x="5880381" y="2375615"/>
                </a:cubicBezTo>
                <a:cubicBezTo>
                  <a:pt x="5880381" y="2390280"/>
                  <a:pt x="5895045" y="2404944"/>
                  <a:pt x="5895045" y="2419608"/>
                </a:cubicBezTo>
                <a:cubicBezTo>
                  <a:pt x="5895045" y="2429384"/>
                  <a:pt x="5885269" y="2473377"/>
                  <a:pt x="5885269" y="2483153"/>
                </a:cubicBezTo>
                <a:cubicBezTo>
                  <a:pt x="5885269" y="2497818"/>
                  <a:pt x="5899933" y="2585803"/>
                  <a:pt x="5914598" y="2634684"/>
                </a:cubicBezTo>
                <a:cubicBezTo>
                  <a:pt x="5929262" y="2683565"/>
                  <a:pt x="5958591" y="2737334"/>
                  <a:pt x="5973255" y="2791103"/>
                </a:cubicBezTo>
                <a:cubicBezTo>
                  <a:pt x="6012360" y="2913306"/>
                  <a:pt x="6027024" y="3050173"/>
                  <a:pt x="6036800" y="3182151"/>
                </a:cubicBezTo>
                <a:lnTo>
                  <a:pt x="6027024" y="3651409"/>
                </a:lnTo>
                <a:cubicBezTo>
                  <a:pt x="6027024" y="3666073"/>
                  <a:pt x="6017248" y="3685625"/>
                  <a:pt x="6031912" y="3695401"/>
                </a:cubicBezTo>
                <a:cubicBezTo>
                  <a:pt x="6095457" y="3724730"/>
                  <a:pt x="6168779" y="3754059"/>
                  <a:pt x="6246988" y="3773611"/>
                </a:cubicBezTo>
                <a:cubicBezTo>
                  <a:pt x="6320310" y="3793163"/>
                  <a:pt x="6408296" y="3778499"/>
                  <a:pt x="6491393" y="3798051"/>
                </a:cubicBezTo>
                <a:cubicBezTo>
                  <a:pt x="6506057" y="3802940"/>
                  <a:pt x="6520722" y="3822492"/>
                  <a:pt x="6545162" y="3832268"/>
                </a:cubicBezTo>
                <a:cubicBezTo>
                  <a:pt x="6628260" y="3881149"/>
                  <a:pt x="6721134" y="3925142"/>
                  <a:pt x="6809120" y="3978911"/>
                </a:cubicBezTo>
                <a:cubicBezTo>
                  <a:pt x="6828672" y="3988687"/>
                  <a:pt x="6838448" y="4013128"/>
                  <a:pt x="6853112" y="4032680"/>
                </a:cubicBezTo>
                <a:cubicBezTo>
                  <a:pt x="6892217" y="4081561"/>
                  <a:pt x="6921546" y="4149994"/>
                  <a:pt x="6945986" y="4198876"/>
                </a:cubicBezTo>
                <a:cubicBezTo>
                  <a:pt x="6985091" y="4286861"/>
                  <a:pt x="7038860" y="4374847"/>
                  <a:pt x="7077965" y="4472609"/>
                </a:cubicBezTo>
                <a:cubicBezTo>
                  <a:pt x="7146398" y="4633916"/>
                  <a:pt x="7356586" y="5078733"/>
                  <a:pt x="7356586" y="5298697"/>
                </a:cubicBezTo>
                <a:lnTo>
                  <a:pt x="7356586" y="5406235"/>
                </a:lnTo>
                <a:cubicBezTo>
                  <a:pt x="7361474" y="5420900"/>
                  <a:pt x="7381027" y="5455116"/>
                  <a:pt x="7400579" y="5464893"/>
                </a:cubicBezTo>
                <a:lnTo>
                  <a:pt x="7400579" y="5538214"/>
                </a:lnTo>
                <a:cubicBezTo>
                  <a:pt x="7253936" y="5587095"/>
                  <a:pt x="7053524" y="5719074"/>
                  <a:pt x="6994867" y="5816836"/>
                </a:cubicBezTo>
                <a:cubicBezTo>
                  <a:pt x="6950874" y="5880381"/>
                  <a:pt x="6926434" y="5885269"/>
                  <a:pt x="6926434" y="5943926"/>
                </a:cubicBezTo>
                <a:lnTo>
                  <a:pt x="6921546" y="6266541"/>
                </a:lnTo>
                <a:lnTo>
                  <a:pt x="6975315" y="6833560"/>
                </a:lnTo>
                <a:cubicBezTo>
                  <a:pt x="6975315" y="6843336"/>
                  <a:pt x="6970427" y="6853112"/>
                  <a:pt x="6970427" y="6858000"/>
                </a:cubicBezTo>
                <a:lnTo>
                  <a:pt x="6403407" y="6858000"/>
                </a:lnTo>
                <a:lnTo>
                  <a:pt x="6339862" y="6403407"/>
                </a:lnTo>
                <a:cubicBezTo>
                  <a:pt x="6334974" y="6305645"/>
                  <a:pt x="6334974" y="6271429"/>
                  <a:pt x="6339862" y="6227436"/>
                </a:cubicBezTo>
                <a:lnTo>
                  <a:pt x="6330086" y="6217660"/>
                </a:lnTo>
                <a:cubicBezTo>
                  <a:pt x="6305646" y="6256764"/>
                  <a:pt x="6305646" y="6295869"/>
                  <a:pt x="6266541" y="6334974"/>
                </a:cubicBezTo>
                <a:cubicBezTo>
                  <a:pt x="6246988" y="6354526"/>
                  <a:pt x="6168779" y="6418072"/>
                  <a:pt x="6168779" y="6442512"/>
                </a:cubicBezTo>
                <a:cubicBezTo>
                  <a:pt x="6168779" y="6452288"/>
                  <a:pt x="6183443" y="6471841"/>
                  <a:pt x="6188331" y="6496281"/>
                </a:cubicBezTo>
                <a:cubicBezTo>
                  <a:pt x="6193219" y="6520722"/>
                  <a:pt x="6193219" y="6574491"/>
                  <a:pt x="6193219" y="6584267"/>
                </a:cubicBezTo>
                <a:cubicBezTo>
                  <a:pt x="6193219" y="6598931"/>
                  <a:pt x="6242100" y="6716245"/>
                  <a:pt x="6242100" y="6726022"/>
                </a:cubicBezTo>
                <a:cubicBezTo>
                  <a:pt x="6242100" y="6740686"/>
                  <a:pt x="6237212" y="6740686"/>
                  <a:pt x="6232324" y="6745574"/>
                </a:cubicBezTo>
                <a:lnTo>
                  <a:pt x="6334974" y="6838448"/>
                </a:lnTo>
                <a:lnTo>
                  <a:pt x="6334974" y="6858000"/>
                </a:lnTo>
                <a:lnTo>
                  <a:pt x="1187808" y="6858000"/>
                </a:lnTo>
                <a:lnTo>
                  <a:pt x="1134039" y="6447400"/>
                </a:lnTo>
                <a:lnTo>
                  <a:pt x="1134039" y="6183443"/>
                </a:lnTo>
                <a:cubicBezTo>
                  <a:pt x="1124262" y="6095457"/>
                  <a:pt x="1114486" y="5992807"/>
                  <a:pt x="1104710" y="5904821"/>
                </a:cubicBezTo>
                <a:cubicBezTo>
                  <a:pt x="1099822" y="5836388"/>
                  <a:pt x="1075381" y="5767955"/>
                  <a:pt x="1065605" y="5699521"/>
                </a:cubicBezTo>
                <a:cubicBezTo>
                  <a:pt x="1055829" y="5660417"/>
                  <a:pt x="1060717" y="5616424"/>
                  <a:pt x="1055829" y="5572431"/>
                </a:cubicBezTo>
                <a:lnTo>
                  <a:pt x="1065605" y="5166719"/>
                </a:lnTo>
                <a:cubicBezTo>
                  <a:pt x="1060717" y="5142278"/>
                  <a:pt x="1060717" y="5108062"/>
                  <a:pt x="1041165" y="5088509"/>
                </a:cubicBezTo>
                <a:cubicBezTo>
                  <a:pt x="962955" y="5000523"/>
                  <a:pt x="865193" y="4907650"/>
                  <a:pt x="777207" y="4819664"/>
                </a:cubicBezTo>
                <a:cubicBezTo>
                  <a:pt x="674557" y="4707238"/>
                  <a:pt x="552355" y="4594811"/>
                  <a:pt x="454593" y="4472609"/>
                </a:cubicBezTo>
                <a:cubicBezTo>
                  <a:pt x="381272" y="4384623"/>
                  <a:pt x="361719" y="4281973"/>
                  <a:pt x="361719" y="4193987"/>
                </a:cubicBezTo>
                <a:cubicBezTo>
                  <a:pt x="361719" y="4184211"/>
                  <a:pt x="366607" y="4149994"/>
                  <a:pt x="366607" y="4125554"/>
                </a:cubicBezTo>
                <a:cubicBezTo>
                  <a:pt x="371495" y="4081561"/>
                  <a:pt x="444817" y="3895813"/>
                  <a:pt x="444817" y="3886037"/>
                </a:cubicBezTo>
                <a:cubicBezTo>
                  <a:pt x="444817" y="3876261"/>
                  <a:pt x="210188" y="3480325"/>
                  <a:pt x="97762" y="3275025"/>
                </a:cubicBezTo>
                <a:cubicBezTo>
                  <a:pt x="92874" y="3265249"/>
                  <a:pt x="0" y="2986627"/>
                  <a:pt x="0" y="2927970"/>
                </a:cubicBezTo>
                <a:cubicBezTo>
                  <a:pt x="0" y="2781327"/>
                  <a:pt x="386160" y="2429384"/>
                  <a:pt x="474145" y="2346287"/>
                </a:cubicBezTo>
                <a:cubicBezTo>
                  <a:pt x="571907" y="2243637"/>
                  <a:pt x="664781" y="2145875"/>
                  <a:pt x="772319" y="2062777"/>
                </a:cubicBezTo>
                <a:cubicBezTo>
                  <a:pt x="835865" y="2009008"/>
                  <a:pt x="914074" y="1950351"/>
                  <a:pt x="987396" y="1891694"/>
                </a:cubicBezTo>
                <a:cubicBezTo>
                  <a:pt x="1070493" y="1823260"/>
                  <a:pt x="1153591" y="1745051"/>
                  <a:pt x="1241577" y="1676617"/>
                </a:cubicBezTo>
                <a:cubicBezTo>
                  <a:pt x="1261129" y="1657065"/>
                  <a:pt x="1295346" y="1647289"/>
                  <a:pt x="1319786" y="1632624"/>
                </a:cubicBezTo>
                <a:cubicBezTo>
                  <a:pt x="1368667" y="1598408"/>
                  <a:pt x="1417548" y="1559303"/>
                  <a:pt x="1466429" y="1520198"/>
                </a:cubicBezTo>
                <a:cubicBezTo>
                  <a:pt x="1544639" y="1446877"/>
                  <a:pt x="1617960" y="1354003"/>
                  <a:pt x="1710834" y="1285570"/>
                </a:cubicBezTo>
                <a:cubicBezTo>
                  <a:pt x="1759715" y="1241577"/>
                  <a:pt x="1833036" y="1217136"/>
                  <a:pt x="1896582" y="1182920"/>
                </a:cubicBezTo>
                <a:cubicBezTo>
                  <a:pt x="1906358" y="1178031"/>
                  <a:pt x="1921022" y="1158479"/>
                  <a:pt x="1935687" y="1148703"/>
                </a:cubicBezTo>
                <a:cubicBezTo>
                  <a:pt x="1940575" y="1143815"/>
                  <a:pt x="2033448" y="1094934"/>
                  <a:pt x="2053001" y="1094934"/>
                </a:cubicBezTo>
                <a:cubicBezTo>
                  <a:pt x="2072553" y="1094934"/>
                  <a:pt x="2082329" y="1134039"/>
                  <a:pt x="2092106" y="1153591"/>
                </a:cubicBezTo>
                <a:cubicBezTo>
                  <a:pt x="2116546" y="1134039"/>
                  <a:pt x="2155651" y="1094934"/>
                  <a:pt x="2170315" y="1094934"/>
                </a:cubicBezTo>
                <a:cubicBezTo>
                  <a:pt x="2189868" y="1094934"/>
                  <a:pt x="2214308" y="1119374"/>
                  <a:pt x="2214308" y="1134039"/>
                </a:cubicBezTo>
                <a:cubicBezTo>
                  <a:pt x="2214308" y="1148703"/>
                  <a:pt x="2204532" y="1158479"/>
                  <a:pt x="2199644" y="1168255"/>
                </a:cubicBezTo>
                <a:lnTo>
                  <a:pt x="2209420" y="1178031"/>
                </a:lnTo>
                <a:cubicBezTo>
                  <a:pt x="2228972" y="1163367"/>
                  <a:pt x="2253413" y="1134039"/>
                  <a:pt x="2268077" y="1134039"/>
                </a:cubicBezTo>
                <a:cubicBezTo>
                  <a:pt x="2287630" y="1134039"/>
                  <a:pt x="2307182" y="1168255"/>
                  <a:pt x="2307182" y="1182920"/>
                </a:cubicBezTo>
                <a:cubicBezTo>
                  <a:pt x="2307182" y="1192696"/>
                  <a:pt x="2272965" y="1246465"/>
                  <a:pt x="2253413" y="1275793"/>
                </a:cubicBezTo>
                <a:cubicBezTo>
                  <a:pt x="2268077" y="1290458"/>
                  <a:pt x="2292518" y="1300234"/>
                  <a:pt x="2292518" y="1324674"/>
                </a:cubicBezTo>
                <a:cubicBezTo>
                  <a:pt x="2292518" y="1397996"/>
                  <a:pt x="2077441" y="1598408"/>
                  <a:pt x="2033448" y="1642401"/>
                </a:cubicBezTo>
                <a:cubicBezTo>
                  <a:pt x="2038337" y="1657065"/>
                  <a:pt x="2033448" y="1657065"/>
                  <a:pt x="2043225" y="1657065"/>
                </a:cubicBezTo>
                <a:cubicBezTo>
                  <a:pt x="2057889" y="1657065"/>
                  <a:pt x="2077441" y="1647289"/>
                  <a:pt x="2092106" y="1647289"/>
                </a:cubicBezTo>
                <a:cubicBezTo>
                  <a:pt x="2116546" y="1647289"/>
                  <a:pt x="2170315" y="1666841"/>
                  <a:pt x="2170315" y="1705946"/>
                </a:cubicBezTo>
                <a:cubicBezTo>
                  <a:pt x="2170315" y="1754827"/>
                  <a:pt x="2057889" y="1798820"/>
                  <a:pt x="2033448" y="1813484"/>
                </a:cubicBezTo>
                <a:cubicBezTo>
                  <a:pt x="1994344" y="1833036"/>
                  <a:pt x="1960127" y="1877029"/>
                  <a:pt x="1925910" y="1896582"/>
                </a:cubicBezTo>
                <a:cubicBezTo>
                  <a:pt x="1877029" y="1921022"/>
                  <a:pt x="1779267" y="1945463"/>
                  <a:pt x="1725498" y="1945463"/>
                </a:cubicBezTo>
                <a:cubicBezTo>
                  <a:pt x="1715722" y="1945463"/>
                  <a:pt x="1632624" y="1930798"/>
                  <a:pt x="1617960" y="1930798"/>
                </a:cubicBezTo>
                <a:cubicBezTo>
                  <a:pt x="1539751" y="1930798"/>
                  <a:pt x="1432213" y="2053001"/>
                  <a:pt x="1363779" y="2126322"/>
                </a:cubicBezTo>
                <a:cubicBezTo>
                  <a:pt x="1231801" y="2258301"/>
                  <a:pt x="1085158" y="2419608"/>
                  <a:pt x="987396" y="2561363"/>
                </a:cubicBezTo>
                <a:cubicBezTo>
                  <a:pt x="884746" y="2708006"/>
                  <a:pt x="777207" y="2839984"/>
                  <a:pt x="674557" y="2986627"/>
                </a:cubicBezTo>
                <a:cubicBezTo>
                  <a:pt x="650117" y="3015956"/>
                  <a:pt x="659893" y="3015956"/>
                  <a:pt x="659893" y="3045285"/>
                </a:cubicBezTo>
                <a:cubicBezTo>
                  <a:pt x="659893" y="3113718"/>
                  <a:pt x="806536" y="3314130"/>
                  <a:pt x="811424" y="3328794"/>
                </a:cubicBezTo>
                <a:cubicBezTo>
                  <a:pt x="845641" y="3377675"/>
                  <a:pt x="879858" y="3441220"/>
                  <a:pt x="918962" y="3490101"/>
                </a:cubicBezTo>
                <a:cubicBezTo>
                  <a:pt x="967843" y="3553647"/>
                  <a:pt x="1036277" y="3597639"/>
                  <a:pt x="1085158" y="3651409"/>
                </a:cubicBezTo>
                <a:cubicBezTo>
                  <a:pt x="1094934" y="3661185"/>
                  <a:pt x="1094934" y="3685625"/>
                  <a:pt x="1104710" y="3700290"/>
                </a:cubicBezTo>
                <a:cubicBezTo>
                  <a:pt x="1119374" y="3719842"/>
                  <a:pt x="1143815" y="3739394"/>
                  <a:pt x="1158479" y="3768723"/>
                </a:cubicBezTo>
                <a:cubicBezTo>
                  <a:pt x="1168255" y="3778499"/>
                  <a:pt x="1178031" y="3798051"/>
                  <a:pt x="1197584" y="3807828"/>
                </a:cubicBezTo>
                <a:cubicBezTo>
                  <a:pt x="1222024" y="3827380"/>
                  <a:pt x="1402884" y="3934918"/>
                  <a:pt x="1422436" y="3934918"/>
                </a:cubicBezTo>
                <a:cubicBezTo>
                  <a:pt x="1437101" y="3934918"/>
                  <a:pt x="1500646" y="3925142"/>
                  <a:pt x="1510422" y="3925142"/>
                </a:cubicBezTo>
                <a:cubicBezTo>
                  <a:pt x="1544639" y="3925142"/>
                  <a:pt x="1559303" y="3954471"/>
                  <a:pt x="1608184" y="3988687"/>
                </a:cubicBezTo>
                <a:cubicBezTo>
                  <a:pt x="1632624" y="4008240"/>
                  <a:pt x="1705946" y="4003352"/>
                  <a:pt x="1715722" y="4057121"/>
                </a:cubicBezTo>
                <a:lnTo>
                  <a:pt x="1715722" y="4081561"/>
                </a:lnTo>
                <a:cubicBezTo>
                  <a:pt x="1735275" y="4096225"/>
                  <a:pt x="1759715" y="4125554"/>
                  <a:pt x="1769491" y="4125554"/>
                </a:cubicBezTo>
                <a:cubicBezTo>
                  <a:pt x="1784156" y="4125554"/>
                  <a:pt x="1789044" y="4101113"/>
                  <a:pt x="1798820" y="4096225"/>
                </a:cubicBezTo>
                <a:cubicBezTo>
                  <a:pt x="1808596" y="4081561"/>
                  <a:pt x="1833036" y="4066897"/>
                  <a:pt x="1847701" y="4047344"/>
                </a:cubicBezTo>
                <a:cubicBezTo>
                  <a:pt x="1877029" y="4003352"/>
                  <a:pt x="1925910" y="3925142"/>
                  <a:pt x="1925910" y="3910478"/>
                </a:cubicBezTo>
                <a:cubicBezTo>
                  <a:pt x="1925910" y="3900701"/>
                  <a:pt x="1911246" y="3812716"/>
                  <a:pt x="1886806" y="3768723"/>
                </a:cubicBezTo>
                <a:cubicBezTo>
                  <a:pt x="1867253" y="3734506"/>
                  <a:pt x="1833036" y="3700290"/>
                  <a:pt x="1803708" y="3670961"/>
                </a:cubicBezTo>
                <a:cubicBezTo>
                  <a:pt x="1759715" y="3622080"/>
                  <a:pt x="1730386" y="3553647"/>
                  <a:pt x="1720610" y="3504766"/>
                </a:cubicBezTo>
                <a:cubicBezTo>
                  <a:pt x="1701058" y="3402116"/>
                  <a:pt x="1701058" y="3289689"/>
                  <a:pt x="1681505" y="3191927"/>
                </a:cubicBezTo>
                <a:cubicBezTo>
                  <a:pt x="1666841" y="3103942"/>
                  <a:pt x="1622848" y="2942634"/>
                  <a:pt x="1622848" y="2932858"/>
                </a:cubicBezTo>
                <a:cubicBezTo>
                  <a:pt x="1622848" y="2918194"/>
                  <a:pt x="1632624" y="2835096"/>
                  <a:pt x="1632624" y="2820432"/>
                </a:cubicBezTo>
                <a:cubicBezTo>
                  <a:pt x="1632624" y="2810656"/>
                  <a:pt x="1647289" y="2781327"/>
                  <a:pt x="1652177" y="2761775"/>
                </a:cubicBezTo>
                <a:cubicBezTo>
                  <a:pt x="1666841" y="2756887"/>
                  <a:pt x="1691282" y="2742223"/>
                  <a:pt x="1691282" y="2727558"/>
                </a:cubicBezTo>
                <a:cubicBezTo>
                  <a:pt x="1691282" y="2717782"/>
                  <a:pt x="1681505" y="2722670"/>
                  <a:pt x="1681505" y="2712894"/>
                </a:cubicBezTo>
                <a:cubicBezTo>
                  <a:pt x="1681505" y="2698230"/>
                  <a:pt x="1710834" y="2683565"/>
                  <a:pt x="1720610" y="2668901"/>
                </a:cubicBezTo>
                <a:cubicBezTo>
                  <a:pt x="1715722" y="2664013"/>
                  <a:pt x="1705946" y="2668901"/>
                  <a:pt x="1696170" y="2668901"/>
                </a:cubicBezTo>
                <a:cubicBezTo>
                  <a:pt x="1701058" y="2654237"/>
                  <a:pt x="1725498" y="2644461"/>
                  <a:pt x="1725498" y="2629796"/>
                </a:cubicBezTo>
                <a:cubicBezTo>
                  <a:pt x="1725498" y="2620020"/>
                  <a:pt x="1715722" y="2629796"/>
                  <a:pt x="1715722" y="2615132"/>
                </a:cubicBezTo>
                <a:cubicBezTo>
                  <a:pt x="1715722" y="2605356"/>
                  <a:pt x="1730386" y="2590692"/>
                  <a:pt x="1740163" y="2580915"/>
                </a:cubicBezTo>
                <a:cubicBezTo>
                  <a:pt x="1745051" y="2580915"/>
                  <a:pt x="1754827" y="2576027"/>
                  <a:pt x="1759715" y="2571139"/>
                </a:cubicBezTo>
                <a:cubicBezTo>
                  <a:pt x="1774379" y="2561363"/>
                  <a:pt x="1789044" y="2546699"/>
                  <a:pt x="1803708" y="2532034"/>
                </a:cubicBezTo>
                <a:lnTo>
                  <a:pt x="1789044" y="2517370"/>
                </a:lnTo>
                <a:cubicBezTo>
                  <a:pt x="1789044" y="2512482"/>
                  <a:pt x="1798820" y="2507594"/>
                  <a:pt x="1808596" y="2502706"/>
                </a:cubicBezTo>
                <a:cubicBezTo>
                  <a:pt x="1798820" y="2488041"/>
                  <a:pt x="1789044" y="2468489"/>
                  <a:pt x="1784156" y="2453825"/>
                </a:cubicBezTo>
                <a:lnTo>
                  <a:pt x="1784156" y="2444049"/>
                </a:lnTo>
                <a:cubicBezTo>
                  <a:pt x="1798820" y="2439160"/>
                  <a:pt x="1823260" y="2439160"/>
                  <a:pt x="1823260" y="2424496"/>
                </a:cubicBezTo>
                <a:cubicBezTo>
                  <a:pt x="1823260" y="2414720"/>
                  <a:pt x="1813484" y="2409832"/>
                  <a:pt x="1813484" y="2404944"/>
                </a:cubicBezTo>
                <a:cubicBezTo>
                  <a:pt x="1818372" y="2400056"/>
                  <a:pt x="1823260" y="2400056"/>
                  <a:pt x="1833036" y="2400056"/>
                </a:cubicBezTo>
                <a:cubicBezTo>
                  <a:pt x="1833036" y="2395168"/>
                  <a:pt x="1837925" y="2400056"/>
                  <a:pt x="1837925" y="2385391"/>
                </a:cubicBezTo>
                <a:cubicBezTo>
                  <a:pt x="1837925" y="2375615"/>
                  <a:pt x="1823260" y="2375615"/>
                  <a:pt x="1818372" y="2365839"/>
                </a:cubicBezTo>
                <a:cubicBezTo>
                  <a:pt x="1828148" y="2356063"/>
                  <a:pt x="1837925" y="2341399"/>
                  <a:pt x="1842813" y="2326734"/>
                </a:cubicBezTo>
                <a:cubicBezTo>
                  <a:pt x="1842813" y="2326734"/>
                  <a:pt x="1891694" y="2287629"/>
                  <a:pt x="1911246" y="2287629"/>
                </a:cubicBezTo>
                <a:cubicBezTo>
                  <a:pt x="1921022" y="2287629"/>
                  <a:pt x="1925910" y="2292518"/>
                  <a:pt x="1935687" y="2297406"/>
                </a:cubicBezTo>
                <a:cubicBezTo>
                  <a:pt x="1940575" y="2292518"/>
                  <a:pt x="1945463" y="2292518"/>
                  <a:pt x="1945463" y="2282741"/>
                </a:cubicBezTo>
                <a:cubicBezTo>
                  <a:pt x="1945463" y="2268077"/>
                  <a:pt x="1935687" y="2272965"/>
                  <a:pt x="1935687" y="2263189"/>
                </a:cubicBezTo>
                <a:cubicBezTo>
                  <a:pt x="1935687" y="2248525"/>
                  <a:pt x="1945463" y="2248525"/>
                  <a:pt x="1945463" y="2238749"/>
                </a:cubicBezTo>
                <a:cubicBezTo>
                  <a:pt x="1979679" y="2248525"/>
                  <a:pt x="2023672" y="2263189"/>
                  <a:pt x="2038337" y="2263189"/>
                </a:cubicBezTo>
                <a:cubicBezTo>
                  <a:pt x="2048113" y="2263189"/>
                  <a:pt x="2043225" y="2263189"/>
                  <a:pt x="2048113" y="2258301"/>
                </a:cubicBezTo>
                <a:cubicBezTo>
                  <a:pt x="2053001" y="2209420"/>
                  <a:pt x="2121434" y="2224084"/>
                  <a:pt x="2160539" y="2219196"/>
                </a:cubicBezTo>
                <a:cubicBezTo>
                  <a:pt x="2175203" y="2209420"/>
                  <a:pt x="2184980" y="2194756"/>
                  <a:pt x="2204532" y="2194756"/>
                </a:cubicBezTo>
                <a:cubicBezTo>
                  <a:pt x="2219196" y="2194756"/>
                  <a:pt x="2228972" y="2209420"/>
                  <a:pt x="2238749" y="2214308"/>
                </a:cubicBezTo>
                <a:cubicBezTo>
                  <a:pt x="2243637" y="2209420"/>
                  <a:pt x="2248525" y="2194756"/>
                  <a:pt x="2263189" y="2194756"/>
                </a:cubicBezTo>
                <a:cubicBezTo>
                  <a:pt x="2272965" y="2194756"/>
                  <a:pt x="2277853" y="2204532"/>
                  <a:pt x="2282741" y="2204532"/>
                </a:cubicBezTo>
                <a:cubicBezTo>
                  <a:pt x="2297406" y="2204532"/>
                  <a:pt x="2316958" y="2214308"/>
                  <a:pt x="2326734" y="2214308"/>
                </a:cubicBezTo>
                <a:cubicBezTo>
                  <a:pt x="2341399" y="2214308"/>
                  <a:pt x="2336511" y="2204532"/>
                  <a:pt x="2346287" y="2204532"/>
                </a:cubicBezTo>
                <a:cubicBezTo>
                  <a:pt x="2360951" y="2204532"/>
                  <a:pt x="2370727" y="2219196"/>
                  <a:pt x="2390280" y="2224084"/>
                </a:cubicBezTo>
                <a:cubicBezTo>
                  <a:pt x="2404944" y="2224084"/>
                  <a:pt x="2419608" y="2219196"/>
                  <a:pt x="2434272" y="2224084"/>
                </a:cubicBezTo>
                <a:cubicBezTo>
                  <a:pt x="2444049" y="2228972"/>
                  <a:pt x="2453825" y="2238749"/>
                  <a:pt x="2463601" y="2238749"/>
                </a:cubicBezTo>
                <a:cubicBezTo>
                  <a:pt x="2468489" y="2243637"/>
                  <a:pt x="2478265" y="2238749"/>
                  <a:pt x="2483153" y="2238749"/>
                </a:cubicBezTo>
                <a:cubicBezTo>
                  <a:pt x="2512482" y="2258301"/>
                  <a:pt x="2556475" y="2282741"/>
                  <a:pt x="2566251" y="2282741"/>
                </a:cubicBezTo>
                <a:cubicBezTo>
                  <a:pt x="2580915" y="2282741"/>
                  <a:pt x="2580915" y="2268077"/>
                  <a:pt x="2590692" y="2268077"/>
                </a:cubicBezTo>
                <a:cubicBezTo>
                  <a:pt x="2605356" y="2268077"/>
                  <a:pt x="2678677" y="2312070"/>
                  <a:pt x="2693342" y="2312070"/>
                </a:cubicBezTo>
                <a:cubicBezTo>
                  <a:pt x="2703118" y="2312070"/>
                  <a:pt x="2698230" y="2302294"/>
                  <a:pt x="2712894" y="2302294"/>
                </a:cubicBezTo>
                <a:cubicBezTo>
                  <a:pt x="2722670" y="2302294"/>
                  <a:pt x="2805768" y="2390280"/>
                  <a:pt x="2805768" y="2390280"/>
                </a:cubicBezTo>
                <a:cubicBezTo>
                  <a:pt x="2820432" y="2390280"/>
                  <a:pt x="2839985" y="2360951"/>
                  <a:pt x="2849761" y="2346287"/>
                </a:cubicBezTo>
                <a:cubicBezTo>
                  <a:pt x="3069725" y="1989456"/>
                  <a:pt x="3431444" y="1578855"/>
                  <a:pt x="3597640" y="1344227"/>
                </a:cubicBezTo>
                <a:cubicBezTo>
                  <a:pt x="3631856" y="1295346"/>
                  <a:pt x="3646521" y="1236689"/>
                  <a:pt x="3685625" y="1197584"/>
                </a:cubicBezTo>
                <a:cubicBezTo>
                  <a:pt x="3739394" y="1129150"/>
                  <a:pt x="3812716" y="1075381"/>
                  <a:pt x="3856709" y="1011836"/>
                </a:cubicBezTo>
                <a:cubicBezTo>
                  <a:pt x="3930030" y="904298"/>
                  <a:pt x="3988687" y="767431"/>
                  <a:pt x="4042456" y="650117"/>
                </a:cubicBezTo>
                <a:cubicBezTo>
                  <a:pt x="4057121" y="606124"/>
                  <a:pt x="4135330" y="532803"/>
                  <a:pt x="4159771" y="498586"/>
                </a:cubicBezTo>
                <a:cubicBezTo>
                  <a:pt x="4218428" y="410600"/>
                  <a:pt x="4267309" y="312838"/>
                  <a:pt x="4316190" y="229741"/>
                </a:cubicBezTo>
                <a:cubicBezTo>
                  <a:pt x="4321078" y="215076"/>
                  <a:pt x="4335742" y="205300"/>
                  <a:pt x="4345519" y="190636"/>
                </a:cubicBezTo>
                <a:cubicBezTo>
                  <a:pt x="4350407" y="180860"/>
                  <a:pt x="4374847" y="131979"/>
                  <a:pt x="4404176" y="131979"/>
                </a:cubicBezTo>
                <a:cubicBezTo>
                  <a:pt x="4438392" y="131979"/>
                  <a:pt x="4443281" y="175971"/>
                  <a:pt x="4443281" y="190636"/>
                </a:cubicBezTo>
                <a:cubicBezTo>
                  <a:pt x="4443281" y="219964"/>
                  <a:pt x="4433504" y="219964"/>
                  <a:pt x="4413952" y="263957"/>
                </a:cubicBezTo>
                <a:cubicBezTo>
                  <a:pt x="4413952" y="263957"/>
                  <a:pt x="4409064" y="268845"/>
                  <a:pt x="4423728" y="268845"/>
                </a:cubicBezTo>
                <a:cubicBezTo>
                  <a:pt x="4433504" y="268845"/>
                  <a:pt x="4541042" y="107538"/>
                  <a:pt x="4570371" y="73321"/>
                </a:cubicBezTo>
                <a:cubicBezTo>
                  <a:pt x="4575259" y="63545"/>
                  <a:pt x="4585035" y="63545"/>
                  <a:pt x="4599700" y="63545"/>
                </a:cubicBezTo>
                <a:cubicBezTo>
                  <a:pt x="4629028" y="63545"/>
                  <a:pt x="4633916" y="97762"/>
                  <a:pt x="4653469" y="97762"/>
                </a:cubicBezTo>
                <a:cubicBezTo>
                  <a:pt x="4668133" y="97762"/>
                  <a:pt x="4731678" y="0"/>
                  <a:pt x="4746343" y="0"/>
                </a:cubicBezTo>
                <a:cubicBezTo>
                  <a:pt x="4775671" y="0"/>
                  <a:pt x="4790335" y="53769"/>
                  <a:pt x="4790335" y="58657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88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683B0B3-2135-8D76-801F-9FA353B094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048" y="119391"/>
            <a:ext cx="2571750" cy="15621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67D0237-5A00-B619-CC2A-D420E0A65C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98" t="41636" r="1"/>
          <a:stretch/>
        </p:blipFill>
        <p:spPr>
          <a:xfrm>
            <a:off x="0" y="0"/>
            <a:ext cx="1140430" cy="2098330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48818DD-2EB2-3C1E-A230-3E05404DC1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4" t="-18036" r="69766" b="27789"/>
          <a:stretch/>
        </p:blipFill>
        <p:spPr>
          <a:xfrm>
            <a:off x="10668135" y="1702018"/>
            <a:ext cx="1260848" cy="2252142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4295259" y="1948896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8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A4F2DEC2-BFF3-44E7-3F97-B05AEBD18BFA}"/>
              </a:ext>
            </a:extLst>
          </p:cNvPr>
          <p:cNvSpPr txBox="1"/>
          <p:nvPr/>
        </p:nvSpPr>
        <p:spPr>
          <a:xfrm>
            <a:off x="3059966" y="3128607"/>
            <a:ext cx="607206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A3AF0C7-6E0F-061E-C420-998A09D4375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83763"/>
            <a:ext cx="12192000" cy="13742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CFD9E15-E2D8-E02F-C0E7-0D1971B5135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97" t="30291" r="30935" b="15407"/>
          <a:stretch/>
        </p:blipFill>
        <p:spPr>
          <a:xfrm flipV="1">
            <a:off x="9527705" y="2948915"/>
            <a:ext cx="2664295" cy="2863535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62266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5" name="图形 9">
            <a:extLst>
              <a:ext uri="{FF2B5EF4-FFF2-40B4-BE49-F238E27FC236}">
                <a16:creationId xmlns:a16="http://schemas.microsoft.com/office/drawing/2014/main" id="{BA139942-28B0-BD8F-7C9A-E1C5EC8351C5}"/>
              </a:ext>
            </a:extLst>
          </p:cNvPr>
          <p:cNvSpPr/>
          <p:nvPr/>
        </p:nvSpPr>
        <p:spPr>
          <a:xfrm>
            <a:off x="7035800" y="2213846"/>
            <a:ext cx="5156200" cy="4644154"/>
          </a:xfrm>
          <a:custGeom>
            <a:avLst/>
            <a:gdLst>
              <a:gd name="connsiteX0" fmla="*/ 1357313 w 2812039"/>
              <a:gd name="connsiteY0" fmla="*/ 1805420 h 2532784"/>
              <a:gd name="connsiteX1" fmla="*/ 1409267 w 2812039"/>
              <a:gd name="connsiteY1" fmla="*/ 1863869 h 2532784"/>
              <a:gd name="connsiteX2" fmla="*/ 1435244 w 2812039"/>
              <a:gd name="connsiteY2" fmla="*/ 1902835 h 2532784"/>
              <a:gd name="connsiteX3" fmla="*/ 1428750 w 2812039"/>
              <a:gd name="connsiteY3" fmla="*/ 1922318 h 2532784"/>
              <a:gd name="connsiteX4" fmla="*/ 1344324 w 2812039"/>
              <a:gd name="connsiteY4" fmla="*/ 1896341 h 2532784"/>
              <a:gd name="connsiteX5" fmla="*/ 1227426 w 2812039"/>
              <a:gd name="connsiteY5" fmla="*/ 1922318 h 2532784"/>
              <a:gd name="connsiteX6" fmla="*/ 1201449 w 2812039"/>
              <a:gd name="connsiteY6" fmla="*/ 1915824 h 2532784"/>
              <a:gd name="connsiteX7" fmla="*/ 1104034 w 2812039"/>
              <a:gd name="connsiteY7" fmla="*/ 1863869 h 2532784"/>
              <a:gd name="connsiteX8" fmla="*/ 1071563 w 2812039"/>
              <a:gd name="connsiteY8" fmla="*/ 1779443 h 2532784"/>
              <a:gd name="connsiteX9" fmla="*/ 1130012 w 2812039"/>
              <a:gd name="connsiteY9" fmla="*/ 1733983 h 2532784"/>
              <a:gd name="connsiteX10" fmla="*/ 1285875 w 2812039"/>
              <a:gd name="connsiteY10" fmla="*/ 1701511 h 2532784"/>
              <a:gd name="connsiteX11" fmla="*/ 1357313 w 2812039"/>
              <a:gd name="connsiteY11" fmla="*/ 1805420 h 2532784"/>
              <a:gd name="connsiteX12" fmla="*/ 974148 w 2812039"/>
              <a:gd name="connsiteY12" fmla="*/ 1915824 h 2532784"/>
              <a:gd name="connsiteX13" fmla="*/ 876733 w 2812039"/>
              <a:gd name="connsiteY13" fmla="*/ 1915824 h 2532784"/>
              <a:gd name="connsiteX14" fmla="*/ 850756 w 2812039"/>
              <a:gd name="connsiteY14" fmla="*/ 1688523 h 2532784"/>
              <a:gd name="connsiteX15" fmla="*/ 850756 w 2812039"/>
              <a:gd name="connsiteY15" fmla="*/ 1689735 h 2532784"/>
              <a:gd name="connsiteX16" fmla="*/ 863744 w 2812039"/>
              <a:gd name="connsiteY16" fmla="*/ 1727489 h 2532784"/>
              <a:gd name="connsiteX17" fmla="*/ 902710 w 2812039"/>
              <a:gd name="connsiteY17" fmla="*/ 1759960 h 2532784"/>
              <a:gd name="connsiteX18" fmla="*/ 974148 w 2812039"/>
              <a:gd name="connsiteY18" fmla="*/ 1896341 h 2532784"/>
              <a:gd name="connsiteX19" fmla="*/ 974148 w 2812039"/>
              <a:gd name="connsiteY19" fmla="*/ 1915824 h 2532784"/>
              <a:gd name="connsiteX20" fmla="*/ 668915 w 2812039"/>
              <a:gd name="connsiteY20" fmla="*/ 1623580 h 2532784"/>
              <a:gd name="connsiteX21" fmla="*/ 714375 w 2812039"/>
              <a:gd name="connsiteY21" fmla="*/ 1746972 h 2532784"/>
              <a:gd name="connsiteX22" fmla="*/ 798801 w 2812039"/>
              <a:gd name="connsiteY22" fmla="*/ 2013239 h 2532784"/>
              <a:gd name="connsiteX23" fmla="*/ 694892 w 2812039"/>
              <a:gd name="connsiteY23" fmla="*/ 2019733 h 2532784"/>
              <a:gd name="connsiteX24" fmla="*/ 642938 w 2812039"/>
              <a:gd name="connsiteY24" fmla="*/ 1922318 h 2532784"/>
              <a:gd name="connsiteX25" fmla="*/ 552017 w 2812039"/>
              <a:gd name="connsiteY25" fmla="*/ 1727489 h 2532784"/>
              <a:gd name="connsiteX26" fmla="*/ 655926 w 2812039"/>
              <a:gd name="connsiteY26" fmla="*/ 1617085 h 2532784"/>
              <a:gd name="connsiteX27" fmla="*/ 668915 w 2812039"/>
              <a:gd name="connsiteY27" fmla="*/ 1623580 h 2532784"/>
              <a:gd name="connsiteX28" fmla="*/ 2136631 w 2812039"/>
              <a:gd name="connsiteY28" fmla="*/ 1643062 h 2532784"/>
              <a:gd name="connsiteX29" fmla="*/ 2123642 w 2812039"/>
              <a:gd name="connsiteY29" fmla="*/ 1662545 h 2532784"/>
              <a:gd name="connsiteX30" fmla="*/ 2234046 w 2812039"/>
              <a:gd name="connsiteY30" fmla="*/ 1798926 h 2532784"/>
              <a:gd name="connsiteX31" fmla="*/ 2227551 w 2812039"/>
              <a:gd name="connsiteY31" fmla="*/ 1818409 h 2532784"/>
              <a:gd name="connsiteX32" fmla="*/ 2208068 w 2812039"/>
              <a:gd name="connsiteY32" fmla="*/ 1818409 h 2532784"/>
              <a:gd name="connsiteX33" fmla="*/ 2084676 w 2812039"/>
              <a:gd name="connsiteY33" fmla="*/ 1675534 h 2532784"/>
              <a:gd name="connsiteX34" fmla="*/ 2084676 w 2812039"/>
              <a:gd name="connsiteY34" fmla="*/ 1610591 h 2532784"/>
              <a:gd name="connsiteX35" fmla="*/ 2136631 w 2812039"/>
              <a:gd name="connsiteY35" fmla="*/ 1643062 h 2532784"/>
              <a:gd name="connsiteX36" fmla="*/ 1740477 w 2812039"/>
              <a:gd name="connsiteY36" fmla="*/ 1610591 h 2532784"/>
              <a:gd name="connsiteX37" fmla="*/ 1818409 w 2812039"/>
              <a:gd name="connsiteY37" fmla="*/ 1675534 h 2532784"/>
              <a:gd name="connsiteX38" fmla="*/ 1818409 w 2812039"/>
              <a:gd name="connsiteY38" fmla="*/ 1695017 h 2532784"/>
              <a:gd name="connsiteX39" fmla="*/ 1753466 w 2812039"/>
              <a:gd name="connsiteY39" fmla="*/ 1708006 h 2532784"/>
              <a:gd name="connsiteX40" fmla="*/ 1714500 w 2812039"/>
              <a:gd name="connsiteY40" fmla="*/ 1675534 h 2532784"/>
              <a:gd name="connsiteX41" fmla="*/ 1714500 w 2812039"/>
              <a:gd name="connsiteY41" fmla="*/ 1610591 h 2532784"/>
              <a:gd name="connsiteX42" fmla="*/ 1740477 w 2812039"/>
              <a:gd name="connsiteY42" fmla="*/ 1610591 h 2532784"/>
              <a:gd name="connsiteX43" fmla="*/ 1539154 w 2812039"/>
              <a:gd name="connsiteY43" fmla="*/ 1480705 h 2532784"/>
              <a:gd name="connsiteX44" fmla="*/ 1539154 w 2812039"/>
              <a:gd name="connsiteY44" fmla="*/ 1500187 h 2532784"/>
              <a:gd name="connsiteX45" fmla="*/ 1526165 w 2812039"/>
              <a:gd name="connsiteY45" fmla="*/ 1506682 h 2532784"/>
              <a:gd name="connsiteX46" fmla="*/ 1415762 w 2812039"/>
              <a:gd name="connsiteY46" fmla="*/ 1435244 h 2532784"/>
              <a:gd name="connsiteX47" fmla="*/ 1415762 w 2812039"/>
              <a:gd name="connsiteY47" fmla="*/ 1415761 h 2532784"/>
              <a:gd name="connsiteX48" fmla="*/ 1448233 w 2812039"/>
              <a:gd name="connsiteY48" fmla="*/ 1402773 h 2532784"/>
              <a:gd name="connsiteX49" fmla="*/ 1539154 w 2812039"/>
              <a:gd name="connsiteY49" fmla="*/ 1480705 h 2532784"/>
              <a:gd name="connsiteX50" fmla="*/ 759835 w 2812039"/>
              <a:gd name="connsiteY50" fmla="*/ 675409 h 2532784"/>
              <a:gd name="connsiteX51" fmla="*/ 785813 w 2812039"/>
              <a:gd name="connsiteY51" fmla="*/ 772824 h 2532784"/>
              <a:gd name="connsiteX52" fmla="*/ 766330 w 2812039"/>
              <a:gd name="connsiteY52" fmla="*/ 805295 h 2532784"/>
              <a:gd name="connsiteX53" fmla="*/ 922193 w 2812039"/>
              <a:gd name="connsiteY53" fmla="*/ 1091045 h 2532784"/>
              <a:gd name="connsiteX54" fmla="*/ 902710 w 2812039"/>
              <a:gd name="connsiteY54" fmla="*/ 1130011 h 2532784"/>
              <a:gd name="connsiteX55" fmla="*/ 922193 w 2812039"/>
              <a:gd name="connsiteY55" fmla="*/ 1155989 h 2532784"/>
              <a:gd name="connsiteX56" fmla="*/ 941676 w 2812039"/>
              <a:gd name="connsiteY56" fmla="*/ 1227426 h 2532784"/>
              <a:gd name="connsiteX57" fmla="*/ 889722 w 2812039"/>
              <a:gd name="connsiteY57" fmla="*/ 1279381 h 2532784"/>
              <a:gd name="connsiteX58" fmla="*/ 863744 w 2812039"/>
              <a:gd name="connsiteY58" fmla="*/ 1272886 h 2532784"/>
              <a:gd name="connsiteX59" fmla="*/ 707881 w 2812039"/>
              <a:gd name="connsiteY59" fmla="*/ 1026102 h 2532784"/>
              <a:gd name="connsiteX60" fmla="*/ 766330 w 2812039"/>
              <a:gd name="connsiteY60" fmla="*/ 935182 h 2532784"/>
              <a:gd name="connsiteX61" fmla="*/ 629949 w 2812039"/>
              <a:gd name="connsiteY61" fmla="*/ 824778 h 2532784"/>
              <a:gd name="connsiteX62" fmla="*/ 603972 w 2812039"/>
              <a:gd name="connsiteY62" fmla="*/ 857250 h 2532784"/>
              <a:gd name="connsiteX63" fmla="*/ 571500 w 2812039"/>
              <a:gd name="connsiteY63" fmla="*/ 883227 h 2532784"/>
              <a:gd name="connsiteX64" fmla="*/ 584489 w 2812039"/>
              <a:gd name="connsiteY64" fmla="*/ 902710 h 2532784"/>
              <a:gd name="connsiteX65" fmla="*/ 584489 w 2812039"/>
              <a:gd name="connsiteY65" fmla="*/ 1032597 h 2532784"/>
              <a:gd name="connsiteX66" fmla="*/ 558511 w 2812039"/>
              <a:gd name="connsiteY66" fmla="*/ 1032597 h 2532784"/>
              <a:gd name="connsiteX67" fmla="*/ 519546 w 2812039"/>
              <a:gd name="connsiteY67" fmla="*/ 928687 h 2532784"/>
              <a:gd name="connsiteX68" fmla="*/ 746847 w 2812039"/>
              <a:gd name="connsiteY68" fmla="*/ 668915 h 2532784"/>
              <a:gd name="connsiteX69" fmla="*/ 759835 w 2812039"/>
              <a:gd name="connsiteY69" fmla="*/ 675409 h 2532784"/>
              <a:gd name="connsiteX70" fmla="*/ 214313 w 2812039"/>
              <a:gd name="connsiteY70" fmla="*/ 12989 h 2532784"/>
              <a:gd name="connsiteX71" fmla="*/ 266267 w 2812039"/>
              <a:gd name="connsiteY71" fmla="*/ 38966 h 2532784"/>
              <a:gd name="connsiteX72" fmla="*/ 350693 w 2812039"/>
              <a:gd name="connsiteY72" fmla="*/ 12989 h 2532784"/>
              <a:gd name="connsiteX73" fmla="*/ 448108 w 2812039"/>
              <a:gd name="connsiteY73" fmla="*/ 58449 h 2532784"/>
              <a:gd name="connsiteX74" fmla="*/ 616960 w 2812039"/>
              <a:gd name="connsiteY74" fmla="*/ 84426 h 2532784"/>
              <a:gd name="connsiteX75" fmla="*/ 811790 w 2812039"/>
              <a:gd name="connsiteY75" fmla="*/ 25977 h 2532784"/>
              <a:gd name="connsiteX76" fmla="*/ 1052080 w 2812039"/>
              <a:gd name="connsiteY76" fmla="*/ 12989 h 2532784"/>
              <a:gd name="connsiteX77" fmla="*/ 1240415 w 2812039"/>
              <a:gd name="connsiteY77" fmla="*/ 45460 h 2532784"/>
              <a:gd name="connsiteX78" fmla="*/ 1396279 w 2812039"/>
              <a:gd name="connsiteY78" fmla="*/ 168852 h 2532784"/>
              <a:gd name="connsiteX79" fmla="*/ 1389784 w 2812039"/>
              <a:gd name="connsiteY79" fmla="*/ 188335 h 2532784"/>
              <a:gd name="connsiteX80" fmla="*/ 1370301 w 2812039"/>
              <a:gd name="connsiteY80" fmla="*/ 175347 h 2532784"/>
              <a:gd name="connsiteX81" fmla="*/ 1279381 w 2812039"/>
              <a:gd name="connsiteY81" fmla="*/ 292244 h 2532784"/>
              <a:gd name="connsiteX82" fmla="*/ 1318347 w 2812039"/>
              <a:gd name="connsiteY82" fmla="*/ 357188 h 2532784"/>
              <a:gd name="connsiteX83" fmla="*/ 1318347 w 2812039"/>
              <a:gd name="connsiteY83" fmla="*/ 376670 h 2532784"/>
              <a:gd name="connsiteX84" fmla="*/ 1259898 w 2812039"/>
              <a:gd name="connsiteY84" fmla="*/ 415636 h 2532784"/>
              <a:gd name="connsiteX85" fmla="*/ 1285875 w 2812039"/>
              <a:gd name="connsiteY85" fmla="*/ 435119 h 2532784"/>
              <a:gd name="connsiteX86" fmla="*/ 1130012 w 2812039"/>
              <a:gd name="connsiteY86" fmla="*/ 565006 h 2532784"/>
              <a:gd name="connsiteX87" fmla="*/ 1019608 w 2812039"/>
              <a:gd name="connsiteY87" fmla="*/ 513051 h 2532784"/>
              <a:gd name="connsiteX88" fmla="*/ 857250 w 2812039"/>
              <a:gd name="connsiteY88" fmla="*/ 603972 h 2532784"/>
              <a:gd name="connsiteX89" fmla="*/ 844261 w 2812039"/>
              <a:gd name="connsiteY89" fmla="*/ 623455 h 2532784"/>
              <a:gd name="connsiteX90" fmla="*/ 967654 w 2812039"/>
              <a:gd name="connsiteY90" fmla="*/ 889722 h 2532784"/>
              <a:gd name="connsiteX91" fmla="*/ 1000125 w 2812039"/>
              <a:gd name="connsiteY91" fmla="*/ 883227 h 2532784"/>
              <a:gd name="connsiteX92" fmla="*/ 974148 w 2812039"/>
              <a:gd name="connsiteY92" fmla="*/ 857250 h 2532784"/>
              <a:gd name="connsiteX93" fmla="*/ 954665 w 2812039"/>
              <a:gd name="connsiteY93" fmla="*/ 746847 h 2532784"/>
              <a:gd name="connsiteX94" fmla="*/ 935182 w 2812039"/>
              <a:gd name="connsiteY94" fmla="*/ 694892 h 2532784"/>
              <a:gd name="connsiteX95" fmla="*/ 987136 w 2812039"/>
              <a:gd name="connsiteY95" fmla="*/ 629949 h 2532784"/>
              <a:gd name="connsiteX96" fmla="*/ 990687 w 2812039"/>
              <a:gd name="connsiteY96" fmla="*/ 632893 h 2532784"/>
              <a:gd name="connsiteX97" fmla="*/ 1006619 w 2812039"/>
              <a:gd name="connsiteY97" fmla="*/ 629949 h 2532784"/>
              <a:gd name="connsiteX98" fmla="*/ 1078057 w 2812039"/>
              <a:gd name="connsiteY98" fmla="*/ 642937 h 2532784"/>
              <a:gd name="connsiteX99" fmla="*/ 1123517 w 2812039"/>
              <a:gd name="connsiteY99" fmla="*/ 727364 h 2532784"/>
              <a:gd name="connsiteX100" fmla="*/ 1104034 w 2812039"/>
              <a:gd name="connsiteY100" fmla="*/ 792307 h 2532784"/>
              <a:gd name="connsiteX101" fmla="*/ 1117023 w 2812039"/>
              <a:gd name="connsiteY101" fmla="*/ 818284 h 2532784"/>
              <a:gd name="connsiteX102" fmla="*/ 1175472 w 2812039"/>
              <a:gd name="connsiteY102" fmla="*/ 850756 h 2532784"/>
              <a:gd name="connsiteX103" fmla="*/ 1220932 w 2812039"/>
              <a:gd name="connsiteY103" fmla="*/ 863744 h 2532784"/>
              <a:gd name="connsiteX104" fmla="*/ 1240415 w 2812039"/>
              <a:gd name="connsiteY104" fmla="*/ 844261 h 2532784"/>
              <a:gd name="connsiteX105" fmla="*/ 1363807 w 2812039"/>
              <a:gd name="connsiteY105" fmla="*/ 844261 h 2532784"/>
              <a:gd name="connsiteX106" fmla="*/ 1396279 w 2812039"/>
              <a:gd name="connsiteY106" fmla="*/ 831273 h 2532784"/>
              <a:gd name="connsiteX107" fmla="*/ 1409267 w 2812039"/>
              <a:gd name="connsiteY107" fmla="*/ 792307 h 2532784"/>
              <a:gd name="connsiteX108" fmla="*/ 1441739 w 2812039"/>
              <a:gd name="connsiteY108" fmla="*/ 792307 h 2532784"/>
              <a:gd name="connsiteX109" fmla="*/ 1448233 w 2812039"/>
              <a:gd name="connsiteY109" fmla="*/ 824778 h 2532784"/>
              <a:gd name="connsiteX110" fmla="*/ 1461222 w 2812039"/>
              <a:gd name="connsiteY110" fmla="*/ 831273 h 2532784"/>
              <a:gd name="connsiteX111" fmla="*/ 1649557 w 2812039"/>
              <a:gd name="connsiteY111" fmla="*/ 766330 h 2532784"/>
              <a:gd name="connsiteX112" fmla="*/ 1720994 w 2812039"/>
              <a:gd name="connsiteY112" fmla="*/ 694892 h 2532784"/>
              <a:gd name="connsiteX113" fmla="*/ 1714500 w 2812039"/>
              <a:gd name="connsiteY113" fmla="*/ 720869 h 2532784"/>
              <a:gd name="connsiteX114" fmla="*/ 1733983 w 2812039"/>
              <a:gd name="connsiteY114" fmla="*/ 746847 h 2532784"/>
              <a:gd name="connsiteX115" fmla="*/ 1805421 w 2812039"/>
              <a:gd name="connsiteY115" fmla="*/ 733858 h 2532784"/>
              <a:gd name="connsiteX116" fmla="*/ 1805421 w 2812039"/>
              <a:gd name="connsiteY116" fmla="*/ 753341 h 2532784"/>
              <a:gd name="connsiteX117" fmla="*/ 1649557 w 2812039"/>
              <a:gd name="connsiteY117" fmla="*/ 818284 h 2532784"/>
              <a:gd name="connsiteX118" fmla="*/ 1532659 w 2812039"/>
              <a:gd name="connsiteY118" fmla="*/ 902710 h 2532784"/>
              <a:gd name="connsiteX119" fmla="*/ 1474210 w 2812039"/>
              <a:gd name="connsiteY119" fmla="*/ 922193 h 2532784"/>
              <a:gd name="connsiteX120" fmla="*/ 1448233 w 2812039"/>
              <a:gd name="connsiteY120" fmla="*/ 974148 h 2532784"/>
              <a:gd name="connsiteX121" fmla="*/ 1422256 w 2812039"/>
              <a:gd name="connsiteY121" fmla="*/ 961159 h 2532784"/>
              <a:gd name="connsiteX122" fmla="*/ 1305358 w 2812039"/>
              <a:gd name="connsiteY122" fmla="*/ 1032597 h 2532784"/>
              <a:gd name="connsiteX123" fmla="*/ 1266392 w 2812039"/>
              <a:gd name="connsiteY123" fmla="*/ 1110528 h 2532784"/>
              <a:gd name="connsiteX124" fmla="*/ 1266392 w 2812039"/>
              <a:gd name="connsiteY124" fmla="*/ 1136506 h 2532784"/>
              <a:gd name="connsiteX125" fmla="*/ 1311852 w 2812039"/>
              <a:gd name="connsiteY125" fmla="*/ 1136506 h 2532784"/>
              <a:gd name="connsiteX126" fmla="*/ 1552142 w 2812039"/>
              <a:gd name="connsiteY126" fmla="*/ 1298864 h 2532784"/>
              <a:gd name="connsiteX127" fmla="*/ 1571625 w 2812039"/>
              <a:gd name="connsiteY127" fmla="*/ 1363807 h 2532784"/>
              <a:gd name="connsiteX128" fmla="*/ 1656051 w 2812039"/>
              <a:gd name="connsiteY128" fmla="*/ 1487199 h 2532784"/>
              <a:gd name="connsiteX129" fmla="*/ 1695017 w 2812039"/>
              <a:gd name="connsiteY129" fmla="*/ 1454727 h 2532784"/>
              <a:gd name="connsiteX130" fmla="*/ 1746972 w 2812039"/>
              <a:gd name="connsiteY130" fmla="*/ 1441739 h 2532784"/>
              <a:gd name="connsiteX131" fmla="*/ 1753466 w 2812039"/>
              <a:gd name="connsiteY131" fmla="*/ 1428750 h 2532784"/>
              <a:gd name="connsiteX132" fmla="*/ 1714500 w 2812039"/>
              <a:gd name="connsiteY132" fmla="*/ 1311852 h 2532784"/>
              <a:gd name="connsiteX133" fmla="*/ 1746972 w 2812039"/>
              <a:gd name="connsiteY133" fmla="*/ 1246909 h 2532784"/>
              <a:gd name="connsiteX134" fmla="*/ 1811915 w 2812039"/>
              <a:gd name="connsiteY134" fmla="*/ 1227426 h 2532784"/>
              <a:gd name="connsiteX135" fmla="*/ 1889847 w 2812039"/>
              <a:gd name="connsiteY135" fmla="*/ 1292369 h 2532784"/>
              <a:gd name="connsiteX136" fmla="*/ 1889847 w 2812039"/>
              <a:gd name="connsiteY136" fmla="*/ 1357312 h 2532784"/>
              <a:gd name="connsiteX137" fmla="*/ 2071688 w 2812039"/>
              <a:gd name="connsiteY137" fmla="*/ 1415761 h 2532784"/>
              <a:gd name="connsiteX138" fmla="*/ 2162608 w 2812039"/>
              <a:gd name="connsiteY138" fmla="*/ 1519670 h 2532784"/>
              <a:gd name="connsiteX139" fmla="*/ 2208068 w 2812039"/>
              <a:gd name="connsiteY139" fmla="*/ 1571625 h 2532784"/>
              <a:gd name="connsiteX140" fmla="*/ 2234046 w 2812039"/>
              <a:gd name="connsiteY140" fmla="*/ 1591108 h 2532784"/>
              <a:gd name="connsiteX141" fmla="*/ 2247034 w 2812039"/>
              <a:gd name="connsiteY141" fmla="*/ 1669040 h 2532784"/>
              <a:gd name="connsiteX142" fmla="*/ 2318472 w 2812039"/>
              <a:gd name="connsiteY142" fmla="*/ 1870364 h 2532784"/>
              <a:gd name="connsiteX143" fmla="*/ 2383415 w 2812039"/>
              <a:gd name="connsiteY143" fmla="*/ 1909330 h 2532784"/>
              <a:gd name="connsiteX144" fmla="*/ 2428875 w 2812039"/>
              <a:gd name="connsiteY144" fmla="*/ 1876858 h 2532784"/>
              <a:gd name="connsiteX145" fmla="*/ 2506807 w 2812039"/>
              <a:gd name="connsiteY145" fmla="*/ 1883352 h 2532784"/>
              <a:gd name="connsiteX146" fmla="*/ 2526290 w 2812039"/>
              <a:gd name="connsiteY146" fmla="*/ 1896341 h 2532784"/>
              <a:gd name="connsiteX147" fmla="*/ 2649682 w 2812039"/>
              <a:gd name="connsiteY147" fmla="*/ 1941801 h 2532784"/>
              <a:gd name="connsiteX148" fmla="*/ 2812040 w 2812039"/>
              <a:gd name="connsiteY148" fmla="*/ 2493818 h 2532784"/>
              <a:gd name="connsiteX149" fmla="*/ 2805546 w 2812039"/>
              <a:gd name="connsiteY149" fmla="*/ 2532784 h 2532784"/>
              <a:gd name="connsiteX150" fmla="*/ 0 w 2812039"/>
              <a:gd name="connsiteY150" fmla="*/ 2532784 h 2532784"/>
              <a:gd name="connsiteX151" fmla="*/ 0 w 2812039"/>
              <a:gd name="connsiteY151" fmla="*/ 2487324 h 2532784"/>
              <a:gd name="connsiteX152" fmla="*/ 19483 w 2812039"/>
              <a:gd name="connsiteY152" fmla="*/ 2428875 h 2532784"/>
              <a:gd name="connsiteX153" fmla="*/ 38966 w 2812039"/>
              <a:gd name="connsiteY153" fmla="*/ 2260023 h 2532784"/>
              <a:gd name="connsiteX154" fmla="*/ 116898 w 2812039"/>
              <a:gd name="connsiteY154" fmla="*/ 2052205 h 2532784"/>
              <a:gd name="connsiteX155" fmla="*/ 194830 w 2812039"/>
              <a:gd name="connsiteY155" fmla="*/ 1928812 h 2532784"/>
              <a:gd name="connsiteX156" fmla="*/ 292244 w 2812039"/>
              <a:gd name="connsiteY156" fmla="*/ 1948295 h 2532784"/>
              <a:gd name="connsiteX157" fmla="*/ 357188 w 2812039"/>
              <a:gd name="connsiteY157" fmla="*/ 1915824 h 2532784"/>
              <a:gd name="connsiteX158" fmla="*/ 448108 w 2812039"/>
              <a:gd name="connsiteY158" fmla="*/ 1967778 h 2532784"/>
              <a:gd name="connsiteX159" fmla="*/ 571500 w 2812039"/>
              <a:gd name="connsiteY159" fmla="*/ 1967778 h 2532784"/>
              <a:gd name="connsiteX160" fmla="*/ 577994 w 2812039"/>
              <a:gd name="connsiteY160" fmla="*/ 1948295 h 2532784"/>
              <a:gd name="connsiteX161" fmla="*/ 409142 w 2812039"/>
              <a:gd name="connsiteY161" fmla="*/ 1746972 h 2532784"/>
              <a:gd name="connsiteX162" fmla="*/ 396153 w 2812039"/>
              <a:gd name="connsiteY162" fmla="*/ 1688523 h 2532784"/>
              <a:gd name="connsiteX163" fmla="*/ 467591 w 2812039"/>
              <a:gd name="connsiteY163" fmla="*/ 1545648 h 2532784"/>
              <a:gd name="connsiteX164" fmla="*/ 571500 w 2812039"/>
              <a:gd name="connsiteY164" fmla="*/ 1357312 h 2532784"/>
              <a:gd name="connsiteX165" fmla="*/ 409142 w 2812039"/>
              <a:gd name="connsiteY165" fmla="*/ 1220932 h 2532784"/>
              <a:gd name="connsiteX166" fmla="*/ 402648 w 2812039"/>
              <a:gd name="connsiteY166" fmla="*/ 1188460 h 2532784"/>
              <a:gd name="connsiteX167" fmla="*/ 344199 w 2812039"/>
              <a:gd name="connsiteY167" fmla="*/ 1130011 h 2532784"/>
              <a:gd name="connsiteX168" fmla="*/ 519546 w 2812039"/>
              <a:gd name="connsiteY168" fmla="*/ 1013114 h 2532784"/>
              <a:gd name="connsiteX169" fmla="*/ 201324 w 2812039"/>
              <a:gd name="connsiteY169" fmla="*/ 12989 h 2532784"/>
              <a:gd name="connsiteX170" fmla="*/ 207818 w 2812039"/>
              <a:gd name="connsiteY170" fmla="*/ 0 h 2532784"/>
              <a:gd name="connsiteX171" fmla="*/ 214313 w 2812039"/>
              <a:gd name="connsiteY171" fmla="*/ 12989 h 253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2812039" h="2532784">
                <a:moveTo>
                  <a:pt x="1357313" y="1805420"/>
                </a:moveTo>
                <a:cubicBezTo>
                  <a:pt x="1363807" y="1818409"/>
                  <a:pt x="1389784" y="1837892"/>
                  <a:pt x="1409267" y="1863869"/>
                </a:cubicBezTo>
                <a:cubicBezTo>
                  <a:pt x="1422256" y="1870364"/>
                  <a:pt x="1435244" y="1883352"/>
                  <a:pt x="1435244" y="1902835"/>
                </a:cubicBezTo>
                <a:cubicBezTo>
                  <a:pt x="1435244" y="1915824"/>
                  <a:pt x="1435244" y="1915824"/>
                  <a:pt x="1428750" y="1922318"/>
                </a:cubicBezTo>
                <a:cubicBezTo>
                  <a:pt x="1402773" y="1915824"/>
                  <a:pt x="1357313" y="1896341"/>
                  <a:pt x="1344324" y="1896341"/>
                </a:cubicBezTo>
                <a:cubicBezTo>
                  <a:pt x="1324841" y="1896341"/>
                  <a:pt x="1240415" y="1922318"/>
                  <a:pt x="1227426" y="1922318"/>
                </a:cubicBezTo>
                <a:cubicBezTo>
                  <a:pt x="1207943" y="1922318"/>
                  <a:pt x="1207943" y="1922318"/>
                  <a:pt x="1201449" y="1915824"/>
                </a:cubicBezTo>
                <a:cubicBezTo>
                  <a:pt x="1181966" y="1896341"/>
                  <a:pt x="1104034" y="1902835"/>
                  <a:pt x="1104034" y="1863869"/>
                </a:cubicBezTo>
                <a:cubicBezTo>
                  <a:pt x="1104034" y="1844386"/>
                  <a:pt x="1084551" y="1805420"/>
                  <a:pt x="1071563" y="1779443"/>
                </a:cubicBezTo>
                <a:cubicBezTo>
                  <a:pt x="1084551" y="1766455"/>
                  <a:pt x="1104034" y="1740477"/>
                  <a:pt x="1130012" y="1733983"/>
                </a:cubicBezTo>
                <a:cubicBezTo>
                  <a:pt x="1175472" y="1714500"/>
                  <a:pt x="1266392" y="1701511"/>
                  <a:pt x="1285875" y="1701511"/>
                </a:cubicBezTo>
                <a:cubicBezTo>
                  <a:pt x="1311852" y="1701511"/>
                  <a:pt x="1357313" y="1798926"/>
                  <a:pt x="1357313" y="1805420"/>
                </a:cubicBezTo>
                <a:close/>
                <a:moveTo>
                  <a:pt x="974148" y="1915824"/>
                </a:moveTo>
                <a:lnTo>
                  <a:pt x="876733" y="1915824"/>
                </a:lnTo>
                <a:cubicBezTo>
                  <a:pt x="863744" y="1850881"/>
                  <a:pt x="857250" y="1785937"/>
                  <a:pt x="850756" y="1688523"/>
                </a:cubicBezTo>
                <a:cubicBezTo>
                  <a:pt x="850756" y="1689389"/>
                  <a:pt x="850756" y="1689735"/>
                  <a:pt x="850756" y="1689735"/>
                </a:cubicBezTo>
                <a:cubicBezTo>
                  <a:pt x="850929" y="1689735"/>
                  <a:pt x="852401" y="1676660"/>
                  <a:pt x="863744" y="1727489"/>
                </a:cubicBezTo>
                <a:cubicBezTo>
                  <a:pt x="870239" y="1740477"/>
                  <a:pt x="896216" y="1746972"/>
                  <a:pt x="902710" y="1759960"/>
                </a:cubicBezTo>
                <a:cubicBezTo>
                  <a:pt x="935182" y="1798926"/>
                  <a:pt x="948171" y="1850881"/>
                  <a:pt x="974148" y="1896341"/>
                </a:cubicBezTo>
                <a:lnTo>
                  <a:pt x="974148" y="1915824"/>
                </a:lnTo>
                <a:close/>
                <a:moveTo>
                  <a:pt x="668915" y="1623580"/>
                </a:moveTo>
                <a:cubicBezTo>
                  <a:pt x="681903" y="1662545"/>
                  <a:pt x="714375" y="1727489"/>
                  <a:pt x="714375" y="1746972"/>
                </a:cubicBezTo>
                <a:cubicBezTo>
                  <a:pt x="714375" y="1759960"/>
                  <a:pt x="766330" y="1915824"/>
                  <a:pt x="798801" y="2013239"/>
                </a:cubicBezTo>
                <a:cubicBezTo>
                  <a:pt x="792307" y="2013239"/>
                  <a:pt x="785813" y="2019733"/>
                  <a:pt x="694892" y="2019733"/>
                </a:cubicBezTo>
                <a:cubicBezTo>
                  <a:pt x="688398" y="1987261"/>
                  <a:pt x="655926" y="1954790"/>
                  <a:pt x="642938" y="1922318"/>
                </a:cubicBezTo>
                <a:cubicBezTo>
                  <a:pt x="623455" y="1863869"/>
                  <a:pt x="629949" y="1772949"/>
                  <a:pt x="552017" y="1727489"/>
                </a:cubicBezTo>
                <a:cubicBezTo>
                  <a:pt x="584489" y="1695017"/>
                  <a:pt x="623455" y="1656051"/>
                  <a:pt x="655926" y="1617085"/>
                </a:cubicBezTo>
                <a:cubicBezTo>
                  <a:pt x="662421" y="1617085"/>
                  <a:pt x="668915" y="1617085"/>
                  <a:pt x="668915" y="1623580"/>
                </a:cubicBezTo>
                <a:close/>
                <a:moveTo>
                  <a:pt x="2136631" y="1643062"/>
                </a:moveTo>
                <a:cubicBezTo>
                  <a:pt x="2136631" y="1656051"/>
                  <a:pt x="2123642" y="1643062"/>
                  <a:pt x="2123642" y="1662545"/>
                </a:cubicBezTo>
                <a:cubicBezTo>
                  <a:pt x="2123642" y="1662545"/>
                  <a:pt x="2234046" y="1759960"/>
                  <a:pt x="2234046" y="1798926"/>
                </a:cubicBezTo>
                <a:cubicBezTo>
                  <a:pt x="2234046" y="1811915"/>
                  <a:pt x="2227551" y="1811915"/>
                  <a:pt x="2227551" y="1818409"/>
                </a:cubicBezTo>
                <a:lnTo>
                  <a:pt x="2208068" y="1818409"/>
                </a:lnTo>
                <a:cubicBezTo>
                  <a:pt x="2169103" y="1772949"/>
                  <a:pt x="2130137" y="1720994"/>
                  <a:pt x="2084676" y="1675534"/>
                </a:cubicBezTo>
                <a:lnTo>
                  <a:pt x="2084676" y="1610591"/>
                </a:lnTo>
                <a:cubicBezTo>
                  <a:pt x="2097665" y="1610591"/>
                  <a:pt x="2136631" y="1623580"/>
                  <a:pt x="2136631" y="1643062"/>
                </a:cubicBezTo>
                <a:close/>
                <a:moveTo>
                  <a:pt x="1740477" y="1610591"/>
                </a:moveTo>
                <a:cubicBezTo>
                  <a:pt x="1772949" y="1630074"/>
                  <a:pt x="1798926" y="1649557"/>
                  <a:pt x="1818409" y="1675534"/>
                </a:cubicBezTo>
                <a:lnTo>
                  <a:pt x="1818409" y="1695017"/>
                </a:lnTo>
                <a:cubicBezTo>
                  <a:pt x="1772949" y="1675534"/>
                  <a:pt x="1759960" y="1708006"/>
                  <a:pt x="1753466" y="1708006"/>
                </a:cubicBezTo>
                <a:cubicBezTo>
                  <a:pt x="1733983" y="1708006"/>
                  <a:pt x="1727489" y="1688523"/>
                  <a:pt x="1714500" y="1675534"/>
                </a:cubicBezTo>
                <a:lnTo>
                  <a:pt x="1714500" y="1610591"/>
                </a:lnTo>
                <a:lnTo>
                  <a:pt x="1740477" y="1610591"/>
                </a:lnTo>
                <a:close/>
                <a:moveTo>
                  <a:pt x="1539154" y="1480705"/>
                </a:moveTo>
                <a:lnTo>
                  <a:pt x="1539154" y="1500187"/>
                </a:lnTo>
                <a:cubicBezTo>
                  <a:pt x="1539154" y="1500187"/>
                  <a:pt x="1539154" y="1506682"/>
                  <a:pt x="1526165" y="1506682"/>
                </a:cubicBezTo>
                <a:cubicBezTo>
                  <a:pt x="1506682" y="1506682"/>
                  <a:pt x="1454727" y="1461222"/>
                  <a:pt x="1415762" y="1435244"/>
                </a:cubicBezTo>
                <a:lnTo>
                  <a:pt x="1415762" y="1415761"/>
                </a:lnTo>
                <a:cubicBezTo>
                  <a:pt x="1422256" y="1409267"/>
                  <a:pt x="1428750" y="1402773"/>
                  <a:pt x="1448233" y="1402773"/>
                </a:cubicBezTo>
                <a:cubicBezTo>
                  <a:pt x="1461222" y="1402773"/>
                  <a:pt x="1513176" y="1448233"/>
                  <a:pt x="1539154" y="1480705"/>
                </a:cubicBezTo>
                <a:close/>
                <a:moveTo>
                  <a:pt x="759835" y="675409"/>
                </a:moveTo>
                <a:cubicBezTo>
                  <a:pt x="766330" y="707881"/>
                  <a:pt x="785813" y="759835"/>
                  <a:pt x="785813" y="772824"/>
                </a:cubicBezTo>
                <a:cubicBezTo>
                  <a:pt x="785813" y="792307"/>
                  <a:pt x="766330" y="792307"/>
                  <a:pt x="766330" y="805295"/>
                </a:cubicBezTo>
                <a:cubicBezTo>
                  <a:pt x="766330" y="863744"/>
                  <a:pt x="922193" y="1065068"/>
                  <a:pt x="922193" y="1091045"/>
                </a:cubicBezTo>
                <a:cubicBezTo>
                  <a:pt x="922193" y="1104034"/>
                  <a:pt x="902710" y="1117023"/>
                  <a:pt x="902710" y="1130011"/>
                </a:cubicBezTo>
                <a:cubicBezTo>
                  <a:pt x="902710" y="1149494"/>
                  <a:pt x="922193" y="1155989"/>
                  <a:pt x="922193" y="1155989"/>
                </a:cubicBezTo>
                <a:cubicBezTo>
                  <a:pt x="928688" y="1175472"/>
                  <a:pt x="941676" y="1207943"/>
                  <a:pt x="941676" y="1227426"/>
                </a:cubicBezTo>
                <a:cubicBezTo>
                  <a:pt x="941676" y="1240415"/>
                  <a:pt x="902710" y="1279381"/>
                  <a:pt x="889722" y="1279381"/>
                </a:cubicBezTo>
                <a:cubicBezTo>
                  <a:pt x="870239" y="1279381"/>
                  <a:pt x="876733" y="1272886"/>
                  <a:pt x="863744" y="1272886"/>
                </a:cubicBezTo>
                <a:cubicBezTo>
                  <a:pt x="863744" y="1117023"/>
                  <a:pt x="707881" y="1071562"/>
                  <a:pt x="707881" y="1026102"/>
                </a:cubicBezTo>
                <a:cubicBezTo>
                  <a:pt x="707881" y="1006619"/>
                  <a:pt x="766330" y="948170"/>
                  <a:pt x="766330" y="935182"/>
                </a:cubicBezTo>
                <a:cubicBezTo>
                  <a:pt x="766330" y="857250"/>
                  <a:pt x="688398" y="824778"/>
                  <a:pt x="629949" y="824778"/>
                </a:cubicBezTo>
                <a:cubicBezTo>
                  <a:pt x="616960" y="824778"/>
                  <a:pt x="610466" y="850756"/>
                  <a:pt x="603972" y="857250"/>
                </a:cubicBezTo>
                <a:cubicBezTo>
                  <a:pt x="597477" y="863744"/>
                  <a:pt x="584489" y="870239"/>
                  <a:pt x="571500" y="883227"/>
                </a:cubicBezTo>
                <a:cubicBezTo>
                  <a:pt x="571500" y="889722"/>
                  <a:pt x="577994" y="896216"/>
                  <a:pt x="584489" y="902710"/>
                </a:cubicBezTo>
                <a:lnTo>
                  <a:pt x="584489" y="1032597"/>
                </a:lnTo>
                <a:lnTo>
                  <a:pt x="558511" y="1032597"/>
                </a:lnTo>
                <a:cubicBezTo>
                  <a:pt x="526040" y="1013114"/>
                  <a:pt x="519546" y="954665"/>
                  <a:pt x="519546" y="928687"/>
                </a:cubicBezTo>
                <a:cubicBezTo>
                  <a:pt x="519546" y="857250"/>
                  <a:pt x="642938" y="668915"/>
                  <a:pt x="746847" y="668915"/>
                </a:cubicBezTo>
                <a:cubicBezTo>
                  <a:pt x="759835" y="668915"/>
                  <a:pt x="759835" y="675409"/>
                  <a:pt x="759835" y="675409"/>
                </a:cubicBezTo>
                <a:close/>
                <a:moveTo>
                  <a:pt x="214313" y="12989"/>
                </a:moveTo>
                <a:cubicBezTo>
                  <a:pt x="233795" y="25977"/>
                  <a:pt x="253278" y="38966"/>
                  <a:pt x="266267" y="38966"/>
                </a:cubicBezTo>
                <a:cubicBezTo>
                  <a:pt x="285750" y="38966"/>
                  <a:pt x="331210" y="12989"/>
                  <a:pt x="350693" y="12989"/>
                </a:cubicBezTo>
                <a:cubicBezTo>
                  <a:pt x="363682" y="12989"/>
                  <a:pt x="409142" y="51955"/>
                  <a:pt x="448108" y="58449"/>
                </a:cubicBezTo>
                <a:cubicBezTo>
                  <a:pt x="493568" y="64943"/>
                  <a:pt x="597477" y="84426"/>
                  <a:pt x="616960" y="84426"/>
                </a:cubicBezTo>
                <a:cubicBezTo>
                  <a:pt x="629949" y="84426"/>
                  <a:pt x="740352" y="32472"/>
                  <a:pt x="811790" y="25977"/>
                </a:cubicBezTo>
                <a:cubicBezTo>
                  <a:pt x="954665" y="6494"/>
                  <a:pt x="1039091" y="12989"/>
                  <a:pt x="1052080" y="12989"/>
                </a:cubicBezTo>
                <a:cubicBezTo>
                  <a:pt x="1071563" y="12989"/>
                  <a:pt x="1181966" y="32472"/>
                  <a:pt x="1240415" y="45460"/>
                </a:cubicBezTo>
                <a:cubicBezTo>
                  <a:pt x="1253404" y="110403"/>
                  <a:pt x="1396279" y="90920"/>
                  <a:pt x="1396279" y="168852"/>
                </a:cubicBezTo>
                <a:cubicBezTo>
                  <a:pt x="1396279" y="188335"/>
                  <a:pt x="1396279" y="181841"/>
                  <a:pt x="1389784" y="188335"/>
                </a:cubicBezTo>
                <a:cubicBezTo>
                  <a:pt x="1383290" y="181841"/>
                  <a:pt x="1383290" y="175347"/>
                  <a:pt x="1370301" y="175347"/>
                </a:cubicBezTo>
                <a:cubicBezTo>
                  <a:pt x="1331335" y="175347"/>
                  <a:pt x="1279381" y="285750"/>
                  <a:pt x="1279381" y="292244"/>
                </a:cubicBezTo>
                <a:cubicBezTo>
                  <a:pt x="1279381" y="305233"/>
                  <a:pt x="1305358" y="331210"/>
                  <a:pt x="1318347" y="357188"/>
                </a:cubicBezTo>
                <a:lnTo>
                  <a:pt x="1318347" y="376670"/>
                </a:lnTo>
                <a:cubicBezTo>
                  <a:pt x="1298864" y="376670"/>
                  <a:pt x="1266392" y="402648"/>
                  <a:pt x="1259898" y="415636"/>
                </a:cubicBezTo>
                <a:cubicBezTo>
                  <a:pt x="1266392" y="422131"/>
                  <a:pt x="1279381" y="428625"/>
                  <a:pt x="1285875" y="435119"/>
                </a:cubicBezTo>
                <a:cubicBezTo>
                  <a:pt x="1259898" y="467591"/>
                  <a:pt x="1149494" y="565006"/>
                  <a:pt x="1130012" y="565006"/>
                </a:cubicBezTo>
                <a:cubicBezTo>
                  <a:pt x="1110529" y="565006"/>
                  <a:pt x="1032597" y="513051"/>
                  <a:pt x="1019608" y="513051"/>
                </a:cubicBezTo>
                <a:cubicBezTo>
                  <a:pt x="954665" y="513051"/>
                  <a:pt x="941676" y="616960"/>
                  <a:pt x="857250" y="603972"/>
                </a:cubicBezTo>
                <a:cubicBezTo>
                  <a:pt x="850756" y="610466"/>
                  <a:pt x="844261" y="603972"/>
                  <a:pt x="844261" y="623455"/>
                </a:cubicBezTo>
                <a:cubicBezTo>
                  <a:pt x="844261" y="668915"/>
                  <a:pt x="948171" y="863744"/>
                  <a:pt x="967654" y="889722"/>
                </a:cubicBezTo>
                <a:lnTo>
                  <a:pt x="1000125" y="883227"/>
                </a:lnTo>
                <a:cubicBezTo>
                  <a:pt x="1000125" y="876733"/>
                  <a:pt x="987136" y="870239"/>
                  <a:pt x="974148" y="857250"/>
                </a:cubicBezTo>
                <a:cubicBezTo>
                  <a:pt x="967654" y="824778"/>
                  <a:pt x="961159" y="785812"/>
                  <a:pt x="954665" y="746847"/>
                </a:cubicBezTo>
                <a:cubicBezTo>
                  <a:pt x="954665" y="733858"/>
                  <a:pt x="935182" y="714375"/>
                  <a:pt x="935182" y="694892"/>
                </a:cubicBezTo>
                <a:cubicBezTo>
                  <a:pt x="935182" y="681903"/>
                  <a:pt x="967654" y="655926"/>
                  <a:pt x="987136" y="629949"/>
                </a:cubicBezTo>
                <a:cubicBezTo>
                  <a:pt x="989301" y="632200"/>
                  <a:pt x="989994" y="632893"/>
                  <a:pt x="990687" y="632893"/>
                </a:cubicBezTo>
                <a:cubicBezTo>
                  <a:pt x="992159" y="632893"/>
                  <a:pt x="993631" y="629949"/>
                  <a:pt x="1006619" y="629949"/>
                </a:cubicBezTo>
                <a:cubicBezTo>
                  <a:pt x="1019608" y="629949"/>
                  <a:pt x="1052080" y="642937"/>
                  <a:pt x="1078057" y="642937"/>
                </a:cubicBezTo>
                <a:cubicBezTo>
                  <a:pt x="1097540" y="668915"/>
                  <a:pt x="1123517" y="688398"/>
                  <a:pt x="1123517" y="727364"/>
                </a:cubicBezTo>
                <a:cubicBezTo>
                  <a:pt x="1123517" y="740352"/>
                  <a:pt x="1104034" y="779318"/>
                  <a:pt x="1104034" y="792307"/>
                </a:cubicBezTo>
                <a:cubicBezTo>
                  <a:pt x="1104034" y="811790"/>
                  <a:pt x="1117023" y="811790"/>
                  <a:pt x="1117023" y="818284"/>
                </a:cubicBezTo>
                <a:cubicBezTo>
                  <a:pt x="1136506" y="824778"/>
                  <a:pt x="1149494" y="837767"/>
                  <a:pt x="1175472" y="850756"/>
                </a:cubicBezTo>
                <a:cubicBezTo>
                  <a:pt x="1181966" y="850756"/>
                  <a:pt x="1201449" y="863744"/>
                  <a:pt x="1220932" y="863744"/>
                </a:cubicBezTo>
                <a:cubicBezTo>
                  <a:pt x="1233921" y="863744"/>
                  <a:pt x="1220932" y="844261"/>
                  <a:pt x="1240415" y="844261"/>
                </a:cubicBezTo>
                <a:lnTo>
                  <a:pt x="1363807" y="844261"/>
                </a:lnTo>
                <a:cubicBezTo>
                  <a:pt x="1376796" y="837767"/>
                  <a:pt x="1389784" y="837767"/>
                  <a:pt x="1396279" y="831273"/>
                </a:cubicBezTo>
                <a:cubicBezTo>
                  <a:pt x="1409267" y="824778"/>
                  <a:pt x="1409267" y="811790"/>
                  <a:pt x="1409267" y="792307"/>
                </a:cubicBezTo>
                <a:lnTo>
                  <a:pt x="1441739" y="792307"/>
                </a:lnTo>
                <a:cubicBezTo>
                  <a:pt x="1448233" y="798801"/>
                  <a:pt x="1454727" y="811790"/>
                  <a:pt x="1448233" y="824778"/>
                </a:cubicBezTo>
                <a:cubicBezTo>
                  <a:pt x="1454727" y="824778"/>
                  <a:pt x="1448233" y="831273"/>
                  <a:pt x="1461222" y="831273"/>
                </a:cubicBezTo>
                <a:cubicBezTo>
                  <a:pt x="1480705" y="831273"/>
                  <a:pt x="1591108" y="798801"/>
                  <a:pt x="1649557" y="766330"/>
                </a:cubicBezTo>
                <a:cubicBezTo>
                  <a:pt x="1675534" y="753341"/>
                  <a:pt x="1701512" y="714375"/>
                  <a:pt x="1720994" y="694892"/>
                </a:cubicBezTo>
                <a:cubicBezTo>
                  <a:pt x="1720994" y="701386"/>
                  <a:pt x="1714500" y="701386"/>
                  <a:pt x="1714500" y="720869"/>
                </a:cubicBezTo>
                <a:cubicBezTo>
                  <a:pt x="1714500" y="733858"/>
                  <a:pt x="1720994" y="746847"/>
                  <a:pt x="1733983" y="746847"/>
                </a:cubicBezTo>
                <a:cubicBezTo>
                  <a:pt x="1753466" y="746847"/>
                  <a:pt x="1766455" y="740352"/>
                  <a:pt x="1805421" y="733858"/>
                </a:cubicBezTo>
                <a:lnTo>
                  <a:pt x="1805421" y="753341"/>
                </a:lnTo>
                <a:cubicBezTo>
                  <a:pt x="1753466" y="798801"/>
                  <a:pt x="1701512" y="792307"/>
                  <a:pt x="1649557" y="818284"/>
                </a:cubicBezTo>
                <a:cubicBezTo>
                  <a:pt x="1604097" y="837767"/>
                  <a:pt x="1571625" y="883227"/>
                  <a:pt x="1532659" y="902710"/>
                </a:cubicBezTo>
                <a:cubicBezTo>
                  <a:pt x="1513176" y="915699"/>
                  <a:pt x="1493693" y="915699"/>
                  <a:pt x="1474210" y="922193"/>
                </a:cubicBezTo>
                <a:cubicBezTo>
                  <a:pt x="1448233" y="948170"/>
                  <a:pt x="1487199" y="974148"/>
                  <a:pt x="1448233" y="974148"/>
                </a:cubicBezTo>
                <a:cubicBezTo>
                  <a:pt x="1428750" y="974148"/>
                  <a:pt x="1435244" y="961159"/>
                  <a:pt x="1422256" y="961159"/>
                </a:cubicBezTo>
                <a:cubicBezTo>
                  <a:pt x="1409267" y="961159"/>
                  <a:pt x="1318347" y="1013114"/>
                  <a:pt x="1305358" y="1032597"/>
                </a:cubicBezTo>
                <a:cubicBezTo>
                  <a:pt x="1285875" y="1052080"/>
                  <a:pt x="1279381" y="1084551"/>
                  <a:pt x="1266392" y="1110528"/>
                </a:cubicBezTo>
                <a:lnTo>
                  <a:pt x="1266392" y="1136506"/>
                </a:lnTo>
                <a:cubicBezTo>
                  <a:pt x="1279381" y="1143000"/>
                  <a:pt x="1298864" y="1136506"/>
                  <a:pt x="1311852" y="1136506"/>
                </a:cubicBezTo>
                <a:cubicBezTo>
                  <a:pt x="1357313" y="1136506"/>
                  <a:pt x="1545648" y="1285875"/>
                  <a:pt x="1552142" y="1298864"/>
                </a:cubicBezTo>
                <a:cubicBezTo>
                  <a:pt x="1565131" y="1318347"/>
                  <a:pt x="1571625" y="1350818"/>
                  <a:pt x="1571625" y="1363807"/>
                </a:cubicBezTo>
                <a:cubicBezTo>
                  <a:pt x="1604097" y="1396278"/>
                  <a:pt x="1630074" y="1441739"/>
                  <a:pt x="1656051" y="1487199"/>
                </a:cubicBezTo>
                <a:cubicBezTo>
                  <a:pt x="1669040" y="1487199"/>
                  <a:pt x="1682029" y="1467716"/>
                  <a:pt x="1695017" y="1454727"/>
                </a:cubicBezTo>
                <a:cubicBezTo>
                  <a:pt x="1708006" y="1454727"/>
                  <a:pt x="1727489" y="1454727"/>
                  <a:pt x="1746972" y="1441739"/>
                </a:cubicBezTo>
                <a:cubicBezTo>
                  <a:pt x="1753466" y="1441739"/>
                  <a:pt x="1753466" y="1441739"/>
                  <a:pt x="1753466" y="1428750"/>
                </a:cubicBezTo>
                <a:cubicBezTo>
                  <a:pt x="1753466" y="1409267"/>
                  <a:pt x="1714500" y="1331335"/>
                  <a:pt x="1714500" y="1311852"/>
                </a:cubicBezTo>
                <a:cubicBezTo>
                  <a:pt x="1714500" y="1298864"/>
                  <a:pt x="1746972" y="1259898"/>
                  <a:pt x="1746972" y="1246909"/>
                </a:cubicBezTo>
                <a:cubicBezTo>
                  <a:pt x="1746972" y="1227426"/>
                  <a:pt x="1798926" y="1227426"/>
                  <a:pt x="1811915" y="1227426"/>
                </a:cubicBezTo>
                <a:cubicBezTo>
                  <a:pt x="1844387" y="1227426"/>
                  <a:pt x="1876858" y="1240415"/>
                  <a:pt x="1889847" y="1292369"/>
                </a:cubicBezTo>
                <a:cubicBezTo>
                  <a:pt x="1896341" y="1305358"/>
                  <a:pt x="1876858" y="1337830"/>
                  <a:pt x="1889847" y="1357312"/>
                </a:cubicBezTo>
                <a:cubicBezTo>
                  <a:pt x="1928813" y="1435244"/>
                  <a:pt x="2013239" y="1389784"/>
                  <a:pt x="2071688" y="1415761"/>
                </a:cubicBezTo>
                <a:cubicBezTo>
                  <a:pt x="2104159" y="1461222"/>
                  <a:pt x="2117148" y="1474210"/>
                  <a:pt x="2162608" y="1519670"/>
                </a:cubicBezTo>
                <a:cubicBezTo>
                  <a:pt x="2175597" y="1532659"/>
                  <a:pt x="2188586" y="1558636"/>
                  <a:pt x="2208068" y="1571625"/>
                </a:cubicBezTo>
                <a:cubicBezTo>
                  <a:pt x="2208068" y="1578119"/>
                  <a:pt x="2227551" y="1571625"/>
                  <a:pt x="2234046" y="1591108"/>
                </a:cubicBezTo>
                <a:cubicBezTo>
                  <a:pt x="2247034" y="1610591"/>
                  <a:pt x="2234046" y="1643062"/>
                  <a:pt x="2247034" y="1669040"/>
                </a:cubicBezTo>
                <a:cubicBezTo>
                  <a:pt x="2273012" y="1727489"/>
                  <a:pt x="2311978" y="1811915"/>
                  <a:pt x="2318472" y="1870364"/>
                </a:cubicBezTo>
                <a:cubicBezTo>
                  <a:pt x="2337955" y="1889847"/>
                  <a:pt x="2370426" y="1909330"/>
                  <a:pt x="2383415" y="1909330"/>
                </a:cubicBezTo>
                <a:cubicBezTo>
                  <a:pt x="2402898" y="1909330"/>
                  <a:pt x="2409392" y="1876858"/>
                  <a:pt x="2428875" y="1876858"/>
                </a:cubicBezTo>
                <a:cubicBezTo>
                  <a:pt x="2441864" y="1876858"/>
                  <a:pt x="2480830" y="1883352"/>
                  <a:pt x="2506807" y="1883352"/>
                </a:cubicBezTo>
                <a:cubicBezTo>
                  <a:pt x="2513301" y="1889847"/>
                  <a:pt x="2519796" y="1896341"/>
                  <a:pt x="2526290" y="1896341"/>
                </a:cubicBezTo>
                <a:cubicBezTo>
                  <a:pt x="2565256" y="1909330"/>
                  <a:pt x="2610716" y="1928812"/>
                  <a:pt x="2649682" y="1941801"/>
                </a:cubicBezTo>
                <a:cubicBezTo>
                  <a:pt x="2636693" y="2188585"/>
                  <a:pt x="2812040" y="2279506"/>
                  <a:pt x="2812040" y="2493818"/>
                </a:cubicBezTo>
                <a:cubicBezTo>
                  <a:pt x="2812040" y="2506807"/>
                  <a:pt x="2805546" y="2526290"/>
                  <a:pt x="2805546" y="2532784"/>
                </a:cubicBezTo>
                <a:lnTo>
                  <a:pt x="0" y="2532784"/>
                </a:lnTo>
                <a:lnTo>
                  <a:pt x="0" y="2487324"/>
                </a:lnTo>
                <a:cubicBezTo>
                  <a:pt x="12989" y="2467841"/>
                  <a:pt x="19483" y="2448358"/>
                  <a:pt x="19483" y="2428875"/>
                </a:cubicBezTo>
                <a:cubicBezTo>
                  <a:pt x="25977" y="2376921"/>
                  <a:pt x="32472" y="2318472"/>
                  <a:pt x="38966" y="2260023"/>
                </a:cubicBezTo>
                <a:cubicBezTo>
                  <a:pt x="32472" y="2195080"/>
                  <a:pt x="123392" y="2117148"/>
                  <a:pt x="116898" y="2052205"/>
                </a:cubicBezTo>
                <a:cubicBezTo>
                  <a:pt x="129886" y="1993756"/>
                  <a:pt x="123392" y="1928812"/>
                  <a:pt x="194830" y="1928812"/>
                </a:cubicBezTo>
                <a:cubicBezTo>
                  <a:pt x="214313" y="1928812"/>
                  <a:pt x="272761" y="1948295"/>
                  <a:pt x="292244" y="1948295"/>
                </a:cubicBezTo>
                <a:cubicBezTo>
                  <a:pt x="305233" y="1948295"/>
                  <a:pt x="344199" y="1915824"/>
                  <a:pt x="357188" y="1915824"/>
                </a:cubicBezTo>
                <a:cubicBezTo>
                  <a:pt x="376670" y="1915824"/>
                  <a:pt x="428625" y="1967778"/>
                  <a:pt x="448108" y="1967778"/>
                </a:cubicBezTo>
                <a:lnTo>
                  <a:pt x="571500" y="1967778"/>
                </a:lnTo>
                <a:cubicBezTo>
                  <a:pt x="571500" y="1961284"/>
                  <a:pt x="577994" y="1967778"/>
                  <a:pt x="577994" y="1948295"/>
                </a:cubicBezTo>
                <a:cubicBezTo>
                  <a:pt x="577994" y="1935307"/>
                  <a:pt x="461097" y="1811915"/>
                  <a:pt x="409142" y="1746972"/>
                </a:cubicBezTo>
                <a:cubicBezTo>
                  <a:pt x="396153" y="1727489"/>
                  <a:pt x="396153" y="1701511"/>
                  <a:pt x="396153" y="1688523"/>
                </a:cubicBezTo>
                <a:cubicBezTo>
                  <a:pt x="396153" y="1636568"/>
                  <a:pt x="448108" y="1578119"/>
                  <a:pt x="467591" y="1545648"/>
                </a:cubicBezTo>
                <a:cubicBezTo>
                  <a:pt x="506557" y="1487199"/>
                  <a:pt x="571500" y="1370301"/>
                  <a:pt x="571500" y="1357312"/>
                </a:cubicBezTo>
                <a:cubicBezTo>
                  <a:pt x="571500" y="1337830"/>
                  <a:pt x="435119" y="1246909"/>
                  <a:pt x="409142" y="1220932"/>
                </a:cubicBezTo>
                <a:cubicBezTo>
                  <a:pt x="409142" y="1214437"/>
                  <a:pt x="409142" y="1194955"/>
                  <a:pt x="402648" y="1188460"/>
                </a:cubicBezTo>
                <a:cubicBezTo>
                  <a:pt x="389659" y="1162483"/>
                  <a:pt x="344199" y="1149494"/>
                  <a:pt x="344199" y="1130011"/>
                </a:cubicBezTo>
                <a:cubicBezTo>
                  <a:pt x="344199" y="1019608"/>
                  <a:pt x="519546" y="1097540"/>
                  <a:pt x="519546" y="1013114"/>
                </a:cubicBezTo>
                <a:lnTo>
                  <a:pt x="201324" y="12989"/>
                </a:lnTo>
                <a:cubicBezTo>
                  <a:pt x="201324" y="12989"/>
                  <a:pt x="201324" y="6494"/>
                  <a:pt x="207818" y="0"/>
                </a:cubicBezTo>
                <a:cubicBezTo>
                  <a:pt x="214313" y="0"/>
                  <a:pt x="214313" y="6494"/>
                  <a:pt x="214313" y="12989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1324D78-2293-F1CF-8231-F22214DF714B}"/>
              </a:ext>
            </a:extLst>
          </p:cNvPr>
          <p:cNvGrpSpPr/>
          <p:nvPr/>
        </p:nvGrpSpPr>
        <p:grpSpPr>
          <a:xfrm>
            <a:off x="657199" y="1662471"/>
            <a:ext cx="5843586" cy="3191322"/>
            <a:chOff x="-226602" y="1807430"/>
            <a:chExt cx="5843586" cy="31913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0D4D1F4-78A3-A15D-A7EA-A990BC3F9F78}"/>
                </a:ext>
              </a:extLst>
            </p:cNvPr>
            <p:cNvSpPr txBox="1"/>
            <p:nvPr/>
          </p:nvSpPr>
          <p:spPr>
            <a:xfrm>
              <a:off x="-9087" y="2112866"/>
              <a:ext cx="440848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7A71FAD-7C8F-B824-4F8E-3C28E17F6C1A}"/>
                </a:ext>
              </a:extLst>
            </p:cNvPr>
            <p:cNvSpPr txBox="1"/>
            <p:nvPr/>
          </p:nvSpPr>
          <p:spPr>
            <a:xfrm>
              <a:off x="-9088" y="1807430"/>
              <a:ext cx="29352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86AB098-85E4-2DCB-F764-E30668B874E2}"/>
                </a:ext>
              </a:extLst>
            </p:cNvPr>
            <p:cNvSpPr txBox="1"/>
            <p:nvPr/>
          </p:nvSpPr>
          <p:spPr>
            <a:xfrm>
              <a:off x="-226602" y="3412420"/>
              <a:ext cx="5843586" cy="1586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marL="228600" indent="-228600">
                <a:lnSpc>
                  <a:spcPct val="200000"/>
                </a:lnSpc>
                <a:buFont typeface="+mj-lt"/>
                <a:buAutoNum type="arabicPeriod"/>
              </a:pP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3306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6" name="Shape 333">
            <a:extLst>
              <a:ext uri="{FF2B5EF4-FFF2-40B4-BE49-F238E27FC236}">
                <a16:creationId xmlns:a16="http://schemas.microsoft.com/office/drawing/2014/main" id="{C5489921-BFF3-5C56-B291-31E83130A9C6}"/>
              </a:ext>
            </a:extLst>
          </p:cNvPr>
          <p:cNvSpPr/>
          <p:nvPr/>
        </p:nvSpPr>
        <p:spPr>
          <a:xfrm>
            <a:off x="874713" y="1914504"/>
            <a:ext cx="2316294" cy="1514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sz="2400" kern="0">
              <a:solidFill>
                <a:sysClr val="windowText" lastClr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338">
            <a:extLst>
              <a:ext uri="{FF2B5EF4-FFF2-40B4-BE49-F238E27FC236}">
                <a16:creationId xmlns:a16="http://schemas.microsoft.com/office/drawing/2014/main" id="{D446C6D4-0130-D200-F927-55E44F055C99}"/>
              </a:ext>
            </a:extLst>
          </p:cNvPr>
          <p:cNvSpPr/>
          <p:nvPr/>
        </p:nvSpPr>
        <p:spPr>
          <a:xfrm>
            <a:off x="2892087" y="1914504"/>
            <a:ext cx="2316294" cy="1514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1219170"/>
            <a:endParaRPr sz="1200" b="1" kern="0">
              <a:solidFill>
                <a:srgbClr val="8A632A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343">
            <a:extLst>
              <a:ext uri="{FF2B5EF4-FFF2-40B4-BE49-F238E27FC236}">
                <a16:creationId xmlns:a16="http://schemas.microsoft.com/office/drawing/2014/main" id="{A6A1EC9A-1A29-A1D9-5EE9-69F7DB51364C}"/>
              </a:ext>
            </a:extLst>
          </p:cNvPr>
          <p:cNvSpPr/>
          <p:nvPr/>
        </p:nvSpPr>
        <p:spPr>
          <a:xfrm>
            <a:off x="4959301" y="1914504"/>
            <a:ext cx="2316294" cy="1514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sz="2400" kern="0">
              <a:solidFill>
                <a:sysClr val="windowText" lastClr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348">
            <a:extLst>
              <a:ext uri="{FF2B5EF4-FFF2-40B4-BE49-F238E27FC236}">
                <a16:creationId xmlns:a16="http://schemas.microsoft.com/office/drawing/2014/main" id="{B22CCC1B-6CB3-CA01-CFCC-E2270C09E148}"/>
              </a:ext>
            </a:extLst>
          </p:cNvPr>
          <p:cNvSpPr/>
          <p:nvPr/>
        </p:nvSpPr>
        <p:spPr>
          <a:xfrm>
            <a:off x="7009487" y="1914504"/>
            <a:ext cx="2316291" cy="1514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1219170"/>
            <a:endParaRPr sz="1200" b="1" kern="0">
              <a:solidFill>
                <a:srgbClr val="8A632A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353">
            <a:extLst>
              <a:ext uri="{FF2B5EF4-FFF2-40B4-BE49-F238E27FC236}">
                <a16:creationId xmlns:a16="http://schemas.microsoft.com/office/drawing/2014/main" id="{844DBC37-A63F-2689-0636-BA8F6AC03B3A}"/>
              </a:ext>
            </a:extLst>
          </p:cNvPr>
          <p:cNvSpPr/>
          <p:nvPr/>
        </p:nvSpPr>
        <p:spPr>
          <a:xfrm>
            <a:off x="9088435" y="1914504"/>
            <a:ext cx="2316291" cy="1514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030" y="10904"/>
                </a:lnTo>
                <a:lnTo>
                  <a:pt x="0" y="21600"/>
                </a:lnTo>
                <a:lnTo>
                  <a:pt x="16497" y="21600"/>
                </a:lnTo>
                <a:lnTo>
                  <a:pt x="21600" y="10886"/>
                </a:lnTo>
                <a:lnTo>
                  <a:pt x="16483" y="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sz="2400" kern="0">
              <a:solidFill>
                <a:sysClr val="windowText" lastClr="000000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0" name="Group 360">
            <a:extLst>
              <a:ext uri="{FF2B5EF4-FFF2-40B4-BE49-F238E27FC236}">
                <a16:creationId xmlns:a16="http://schemas.microsoft.com/office/drawing/2014/main" id="{A227C0BA-87D6-225A-D69F-58F8FD34F944}"/>
              </a:ext>
            </a:extLst>
          </p:cNvPr>
          <p:cNvGrpSpPr/>
          <p:nvPr/>
        </p:nvGrpSpPr>
        <p:grpSpPr>
          <a:xfrm>
            <a:off x="1808607" y="3212549"/>
            <a:ext cx="448507" cy="448507"/>
            <a:chOff x="0" y="0"/>
            <a:chExt cx="850594" cy="850594"/>
          </a:xfrm>
        </p:grpSpPr>
        <p:sp>
          <p:nvSpPr>
            <p:cNvPr id="21" name="Shape 358">
              <a:extLst>
                <a:ext uri="{FF2B5EF4-FFF2-40B4-BE49-F238E27FC236}">
                  <a16:creationId xmlns:a16="http://schemas.microsoft.com/office/drawing/2014/main" id="{79FF6B39-E589-5550-531B-42F629E3CE5F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0" scaled="1"/>
              <a:tileRect/>
            </a:gradFill>
            <a:ln w="25400" cap="flat" cmpd="sng">
              <a:solidFill>
                <a:srgbClr val="FBF9F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Shape 359">
              <a:extLst>
                <a:ext uri="{FF2B5EF4-FFF2-40B4-BE49-F238E27FC236}">
                  <a16:creationId xmlns:a16="http://schemas.microsoft.com/office/drawing/2014/main" id="{06758B61-AFA8-04B8-76C2-D9D90E5476B0}"/>
                </a:ext>
              </a:extLst>
            </p:cNvPr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3" name="Group 363">
            <a:extLst>
              <a:ext uri="{FF2B5EF4-FFF2-40B4-BE49-F238E27FC236}">
                <a16:creationId xmlns:a16="http://schemas.microsoft.com/office/drawing/2014/main" id="{9D86E85B-5C26-23D5-4CBE-358365C3BA60}"/>
              </a:ext>
            </a:extLst>
          </p:cNvPr>
          <p:cNvGrpSpPr/>
          <p:nvPr/>
        </p:nvGrpSpPr>
        <p:grpSpPr>
          <a:xfrm>
            <a:off x="3830237" y="3212549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24" name="Shape 361">
              <a:extLst>
                <a:ext uri="{FF2B5EF4-FFF2-40B4-BE49-F238E27FC236}">
                  <a16:creationId xmlns:a16="http://schemas.microsoft.com/office/drawing/2014/main" id="{5416C34D-5359-89C1-59BC-F620CCF6BFDD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25400" cap="flat" cmpd="sng">
              <a:solidFill>
                <a:srgbClr val="FBF9F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sz="2400" kern="0">
                <a:solidFill>
                  <a:srgbClr val="BC080B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Shape 362">
              <a:extLst>
                <a:ext uri="{FF2B5EF4-FFF2-40B4-BE49-F238E27FC236}">
                  <a16:creationId xmlns:a16="http://schemas.microsoft.com/office/drawing/2014/main" id="{AC4CAC67-44D0-3A1B-AE14-4DE432F7CA7E}"/>
                </a:ext>
              </a:extLst>
            </p:cNvPr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rgbClr val="BC080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8" name="Group 366">
            <a:extLst>
              <a:ext uri="{FF2B5EF4-FFF2-40B4-BE49-F238E27FC236}">
                <a16:creationId xmlns:a16="http://schemas.microsoft.com/office/drawing/2014/main" id="{721DDEBA-BAD3-B80F-8488-912FFBB87CAA}"/>
              </a:ext>
            </a:extLst>
          </p:cNvPr>
          <p:cNvGrpSpPr/>
          <p:nvPr/>
        </p:nvGrpSpPr>
        <p:grpSpPr>
          <a:xfrm>
            <a:off x="5893195" y="3212549"/>
            <a:ext cx="448507" cy="448507"/>
            <a:chOff x="0" y="0"/>
            <a:chExt cx="850594" cy="850594"/>
          </a:xfrm>
        </p:grpSpPr>
        <p:sp>
          <p:nvSpPr>
            <p:cNvPr id="29" name="Shape 364">
              <a:extLst>
                <a:ext uri="{FF2B5EF4-FFF2-40B4-BE49-F238E27FC236}">
                  <a16:creationId xmlns:a16="http://schemas.microsoft.com/office/drawing/2014/main" id="{8675C03C-F938-602E-1DAB-3F11DD841EE9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0" scaled="1"/>
              <a:tileRect/>
            </a:gradFill>
            <a:ln w="25400" cap="flat" cmpd="sng">
              <a:solidFill>
                <a:srgbClr val="FBF9F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Shape 365">
              <a:extLst>
                <a:ext uri="{FF2B5EF4-FFF2-40B4-BE49-F238E27FC236}">
                  <a16:creationId xmlns:a16="http://schemas.microsoft.com/office/drawing/2014/main" id="{9C16766E-B25E-EF1B-BD97-7905B227DF3F}"/>
                </a:ext>
              </a:extLst>
            </p:cNvPr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1" name="Group 369">
            <a:extLst>
              <a:ext uri="{FF2B5EF4-FFF2-40B4-BE49-F238E27FC236}">
                <a16:creationId xmlns:a16="http://schemas.microsoft.com/office/drawing/2014/main" id="{8240E2D4-0F03-AFCA-E6C6-E817B3BF8B26}"/>
              </a:ext>
            </a:extLst>
          </p:cNvPr>
          <p:cNvGrpSpPr/>
          <p:nvPr/>
        </p:nvGrpSpPr>
        <p:grpSpPr>
          <a:xfrm>
            <a:off x="7943379" y="3212549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2" name="Shape 367">
              <a:extLst>
                <a:ext uri="{FF2B5EF4-FFF2-40B4-BE49-F238E27FC236}">
                  <a16:creationId xmlns:a16="http://schemas.microsoft.com/office/drawing/2014/main" id="{6F8E37B5-CC47-9B84-6A6A-E000ECCD08F4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25400" cap="flat" cmpd="sng">
              <a:solidFill>
                <a:srgbClr val="FBF9F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sz="2400" kern="0" dirty="0">
                <a:solidFill>
                  <a:srgbClr val="BC080B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368">
              <a:extLst>
                <a:ext uri="{FF2B5EF4-FFF2-40B4-BE49-F238E27FC236}">
                  <a16:creationId xmlns:a16="http://schemas.microsoft.com/office/drawing/2014/main" id="{4A9DDF3C-3E36-507D-EA22-FBED41DB5A94}"/>
                </a:ext>
              </a:extLst>
            </p:cNvPr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rgbClr val="BC080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4" name="Group 372">
            <a:extLst>
              <a:ext uri="{FF2B5EF4-FFF2-40B4-BE49-F238E27FC236}">
                <a16:creationId xmlns:a16="http://schemas.microsoft.com/office/drawing/2014/main" id="{1174B696-C275-120A-8954-20F2E012095D}"/>
              </a:ext>
            </a:extLst>
          </p:cNvPr>
          <p:cNvGrpSpPr/>
          <p:nvPr/>
        </p:nvGrpSpPr>
        <p:grpSpPr>
          <a:xfrm>
            <a:off x="10022328" y="3212549"/>
            <a:ext cx="448507" cy="448507"/>
            <a:chOff x="0" y="0"/>
            <a:chExt cx="850594" cy="850594"/>
          </a:xfrm>
        </p:grpSpPr>
        <p:sp>
          <p:nvSpPr>
            <p:cNvPr id="35" name="Shape 370">
              <a:extLst>
                <a:ext uri="{FF2B5EF4-FFF2-40B4-BE49-F238E27FC236}">
                  <a16:creationId xmlns:a16="http://schemas.microsoft.com/office/drawing/2014/main" id="{06BBFC55-B361-7901-A6DF-3D481FDDA261}"/>
                </a:ext>
              </a:extLst>
            </p:cNvPr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0" scaled="1"/>
              <a:tileRect/>
            </a:gradFill>
            <a:ln w="25400" cap="flat" cmpd="sng">
              <a:solidFill>
                <a:srgbClr val="FBF9F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Shape 371">
              <a:extLst>
                <a:ext uri="{FF2B5EF4-FFF2-40B4-BE49-F238E27FC236}">
                  <a16:creationId xmlns:a16="http://schemas.microsoft.com/office/drawing/2014/main" id="{6FE1CFBF-609D-C75F-EE36-0CE5AC934415}"/>
                </a:ext>
              </a:extLst>
            </p:cNvPr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4E38060-57F0-F949-6A31-48D311C71DD1}"/>
              </a:ext>
            </a:extLst>
          </p:cNvPr>
          <p:cNvGrpSpPr/>
          <p:nvPr/>
        </p:nvGrpSpPr>
        <p:grpSpPr>
          <a:xfrm>
            <a:off x="7969211" y="2208435"/>
            <a:ext cx="691715" cy="710184"/>
            <a:chOff x="7972169" y="2165533"/>
            <a:chExt cx="691715" cy="710184"/>
          </a:xfrm>
          <a:solidFill>
            <a:srgbClr val="BC080B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A052119-427E-3560-19BD-D57CA3526FF8}"/>
                </a:ext>
              </a:extLst>
            </p:cNvPr>
            <p:cNvSpPr/>
            <p:nvPr/>
          </p:nvSpPr>
          <p:spPr>
            <a:xfrm>
              <a:off x="8262109" y="2438044"/>
              <a:ext cx="112490" cy="28575"/>
            </a:xfrm>
            <a:custGeom>
              <a:avLst/>
              <a:gdLst>
                <a:gd name="connsiteX0" fmla="*/ 98203 w 112490"/>
                <a:gd name="connsiteY0" fmla="*/ 0 h 28575"/>
                <a:gd name="connsiteX1" fmla="*/ 14288 w 112490"/>
                <a:gd name="connsiteY1" fmla="*/ 0 h 28575"/>
                <a:gd name="connsiteX2" fmla="*/ 0 w 112490"/>
                <a:gd name="connsiteY2" fmla="*/ 14288 h 28575"/>
                <a:gd name="connsiteX3" fmla="*/ 14288 w 112490"/>
                <a:gd name="connsiteY3" fmla="*/ 28575 h 28575"/>
                <a:gd name="connsiteX4" fmla="*/ 98203 w 112490"/>
                <a:gd name="connsiteY4" fmla="*/ 28575 h 28575"/>
                <a:gd name="connsiteX5" fmla="*/ 112490 w 112490"/>
                <a:gd name="connsiteY5" fmla="*/ 14288 h 28575"/>
                <a:gd name="connsiteX6" fmla="*/ 98203 w 112490"/>
                <a:gd name="connsiteY6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490" h="28575">
                  <a:moveTo>
                    <a:pt x="98203" y="0"/>
                  </a:moveTo>
                  <a:lnTo>
                    <a:pt x="14288" y="0"/>
                  </a:lnTo>
                  <a:cubicBezTo>
                    <a:pt x="6397" y="0"/>
                    <a:pt x="0" y="6397"/>
                    <a:pt x="0" y="14288"/>
                  </a:cubicBezTo>
                  <a:cubicBezTo>
                    <a:pt x="0" y="22178"/>
                    <a:pt x="6397" y="28575"/>
                    <a:pt x="14288" y="28575"/>
                  </a:cubicBezTo>
                  <a:lnTo>
                    <a:pt x="98203" y="28575"/>
                  </a:lnTo>
                  <a:cubicBezTo>
                    <a:pt x="106093" y="28575"/>
                    <a:pt x="112490" y="22178"/>
                    <a:pt x="112490" y="14288"/>
                  </a:cubicBezTo>
                  <a:cubicBezTo>
                    <a:pt x="112490" y="6397"/>
                    <a:pt x="106093" y="0"/>
                    <a:pt x="98203" y="0"/>
                  </a:cubicBez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11634D2-1CBB-3933-BE84-808CCA4709F5}"/>
                </a:ext>
              </a:extLst>
            </p:cNvPr>
            <p:cNvSpPr/>
            <p:nvPr/>
          </p:nvSpPr>
          <p:spPr>
            <a:xfrm>
              <a:off x="8287922" y="2485193"/>
              <a:ext cx="60864" cy="28575"/>
            </a:xfrm>
            <a:custGeom>
              <a:avLst/>
              <a:gdLst>
                <a:gd name="connsiteX0" fmla="*/ 30385 w 60864"/>
                <a:gd name="connsiteY0" fmla="*/ 28575 h 28575"/>
                <a:gd name="connsiteX1" fmla="*/ 60865 w 60864"/>
                <a:gd name="connsiteY1" fmla="*/ 0 h 28575"/>
                <a:gd name="connsiteX2" fmla="*/ 0 w 60864"/>
                <a:gd name="connsiteY2" fmla="*/ 0 h 28575"/>
                <a:gd name="connsiteX3" fmla="*/ 30385 w 60864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64" h="28575">
                  <a:moveTo>
                    <a:pt x="30385" y="28575"/>
                  </a:moveTo>
                  <a:cubicBezTo>
                    <a:pt x="46483" y="28560"/>
                    <a:pt x="59811" y="16064"/>
                    <a:pt x="60865" y="0"/>
                  </a:cubicBezTo>
                  <a:lnTo>
                    <a:pt x="0" y="0"/>
                  </a:lnTo>
                  <a:cubicBezTo>
                    <a:pt x="1005" y="16049"/>
                    <a:pt x="14305" y="28556"/>
                    <a:pt x="30385" y="28575"/>
                  </a:cubicBez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728EB57-A179-522A-B9F9-7608B8846164}"/>
                </a:ext>
              </a:extLst>
            </p:cNvPr>
            <p:cNvSpPr/>
            <p:nvPr/>
          </p:nvSpPr>
          <p:spPr>
            <a:xfrm>
              <a:off x="8196578" y="2165533"/>
              <a:ext cx="243554" cy="253460"/>
            </a:xfrm>
            <a:custGeom>
              <a:avLst/>
              <a:gdLst>
                <a:gd name="connsiteX0" fmla="*/ 121729 w 243554"/>
                <a:gd name="connsiteY0" fmla="*/ 0 h 253460"/>
                <a:gd name="connsiteX1" fmla="*/ 121729 w 243554"/>
                <a:gd name="connsiteY1" fmla="*/ 0 h 253460"/>
                <a:gd name="connsiteX2" fmla="*/ 0 w 243554"/>
                <a:gd name="connsiteY2" fmla="*/ 120396 h 253460"/>
                <a:gd name="connsiteX3" fmla="*/ 0 w 243554"/>
                <a:gd name="connsiteY3" fmla="*/ 124587 h 253460"/>
                <a:gd name="connsiteX4" fmla="*/ 8477 w 243554"/>
                <a:gd name="connsiteY4" fmla="*/ 167259 h 253460"/>
                <a:gd name="connsiteX5" fmla="*/ 29623 w 243554"/>
                <a:gd name="connsiteY5" fmla="*/ 201930 h 253460"/>
                <a:gd name="connsiteX6" fmla="*/ 58198 w 243554"/>
                <a:gd name="connsiteY6" fmla="*/ 248222 h 253460"/>
                <a:gd name="connsiteX7" fmla="*/ 66580 w 243554"/>
                <a:gd name="connsiteY7" fmla="*/ 253460 h 253460"/>
                <a:gd name="connsiteX8" fmla="*/ 177070 w 243554"/>
                <a:gd name="connsiteY8" fmla="*/ 253460 h 253460"/>
                <a:gd name="connsiteX9" fmla="*/ 185452 w 243554"/>
                <a:gd name="connsiteY9" fmla="*/ 248222 h 253460"/>
                <a:gd name="connsiteX10" fmla="*/ 214027 w 243554"/>
                <a:gd name="connsiteY10" fmla="*/ 201930 h 253460"/>
                <a:gd name="connsiteX11" fmla="*/ 235077 w 243554"/>
                <a:gd name="connsiteY11" fmla="*/ 167259 h 253460"/>
                <a:gd name="connsiteX12" fmla="*/ 243554 w 243554"/>
                <a:gd name="connsiteY12" fmla="*/ 125063 h 253460"/>
                <a:gd name="connsiteX13" fmla="*/ 243554 w 243554"/>
                <a:gd name="connsiteY13" fmla="*/ 120872 h 253460"/>
                <a:gd name="connsiteX14" fmla="*/ 121729 w 243554"/>
                <a:gd name="connsiteY14" fmla="*/ 0 h 253460"/>
                <a:gd name="connsiteX15" fmla="*/ 215455 w 243554"/>
                <a:gd name="connsiteY15" fmla="*/ 123825 h 253460"/>
                <a:gd name="connsiteX16" fmla="*/ 208788 w 243554"/>
                <a:gd name="connsiteY16" fmla="*/ 156686 h 253460"/>
                <a:gd name="connsiteX17" fmla="*/ 192881 w 243554"/>
                <a:gd name="connsiteY17" fmla="*/ 182404 h 253460"/>
                <a:gd name="connsiteX18" fmla="*/ 165544 w 243554"/>
                <a:gd name="connsiteY18" fmla="*/ 224600 h 253460"/>
                <a:gd name="connsiteX19" fmla="*/ 78010 w 243554"/>
                <a:gd name="connsiteY19" fmla="*/ 224600 h 253460"/>
                <a:gd name="connsiteX20" fmla="*/ 50578 w 243554"/>
                <a:gd name="connsiteY20" fmla="*/ 182404 h 253460"/>
                <a:gd name="connsiteX21" fmla="*/ 34766 w 243554"/>
                <a:gd name="connsiteY21" fmla="*/ 156686 h 253460"/>
                <a:gd name="connsiteX22" fmla="*/ 28099 w 243554"/>
                <a:gd name="connsiteY22" fmla="*/ 123825 h 253460"/>
                <a:gd name="connsiteX23" fmla="*/ 28099 w 243554"/>
                <a:gd name="connsiteY23" fmla="*/ 120396 h 253460"/>
                <a:gd name="connsiteX24" fmla="*/ 121729 w 243554"/>
                <a:gd name="connsiteY24" fmla="*/ 27813 h 253460"/>
                <a:gd name="connsiteX25" fmla="*/ 121729 w 243554"/>
                <a:gd name="connsiteY25" fmla="*/ 27813 h 253460"/>
                <a:gd name="connsiteX26" fmla="*/ 215455 w 243554"/>
                <a:gd name="connsiteY26" fmla="*/ 120396 h 25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3554" h="253460">
                  <a:moveTo>
                    <a:pt x="121729" y="0"/>
                  </a:moveTo>
                  <a:lnTo>
                    <a:pt x="121729" y="0"/>
                  </a:lnTo>
                  <a:cubicBezTo>
                    <a:pt x="55207" y="454"/>
                    <a:pt x="1188" y="53882"/>
                    <a:pt x="0" y="120396"/>
                  </a:cubicBezTo>
                  <a:lnTo>
                    <a:pt x="0" y="124587"/>
                  </a:lnTo>
                  <a:cubicBezTo>
                    <a:pt x="323" y="139195"/>
                    <a:pt x="3192" y="153636"/>
                    <a:pt x="8477" y="167259"/>
                  </a:cubicBezTo>
                  <a:cubicBezTo>
                    <a:pt x="13400" y="179985"/>
                    <a:pt x="20562" y="191728"/>
                    <a:pt x="29623" y="201930"/>
                  </a:cubicBezTo>
                  <a:cubicBezTo>
                    <a:pt x="40918" y="216195"/>
                    <a:pt x="50508" y="231731"/>
                    <a:pt x="58198" y="248222"/>
                  </a:cubicBezTo>
                  <a:cubicBezTo>
                    <a:pt x="59796" y="251394"/>
                    <a:pt x="63028" y="253414"/>
                    <a:pt x="66580" y="253460"/>
                  </a:cubicBezTo>
                  <a:lnTo>
                    <a:pt x="177070" y="253460"/>
                  </a:lnTo>
                  <a:cubicBezTo>
                    <a:pt x="180622" y="253414"/>
                    <a:pt x="183853" y="251394"/>
                    <a:pt x="185452" y="248222"/>
                  </a:cubicBezTo>
                  <a:cubicBezTo>
                    <a:pt x="193148" y="231735"/>
                    <a:pt x="202738" y="216199"/>
                    <a:pt x="214027" y="201930"/>
                  </a:cubicBezTo>
                  <a:cubicBezTo>
                    <a:pt x="223030" y="191702"/>
                    <a:pt x="230156" y="179965"/>
                    <a:pt x="235077" y="167259"/>
                  </a:cubicBezTo>
                  <a:cubicBezTo>
                    <a:pt x="240219" y="153760"/>
                    <a:pt x="243084" y="139500"/>
                    <a:pt x="243554" y="125063"/>
                  </a:cubicBezTo>
                  <a:lnTo>
                    <a:pt x="243554" y="120872"/>
                  </a:lnTo>
                  <a:cubicBezTo>
                    <a:pt x="242571" y="54157"/>
                    <a:pt x="188450" y="459"/>
                    <a:pt x="121729" y="0"/>
                  </a:cubicBezTo>
                  <a:close/>
                  <a:moveTo>
                    <a:pt x="215455" y="123825"/>
                  </a:moveTo>
                  <a:cubicBezTo>
                    <a:pt x="215061" y="135071"/>
                    <a:pt x="212808" y="146175"/>
                    <a:pt x="208788" y="156686"/>
                  </a:cubicBezTo>
                  <a:cubicBezTo>
                    <a:pt x="205033" y="166125"/>
                    <a:pt x="199650" y="174829"/>
                    <a:pt x="192881" y="182404"/>
                  </a:cubicBezTo>
                  <a:cubicBezTo>
                    <a:pt x="182180" y="195373"/>
                    <a:pt x="173007" y="209532"/>
                    <a:pt x="165544" y="224600"/>
                  </a:cubicBezTo>
                  <a:lnTo>
                    <a:pt x="78010" y="224600"/>
                  </a:lnTo>
                  <a:cubicBezTo>
                    <a:pt x="70513" y="209530"/>
                    <a:pt x="61309" y="195371"/>
                    <a:pt x="50578" y="182404"/>
                  </a:cubicBezTo>
                  <a:cubicBezTo>
                    <a:pt x="43839" y="174826"/>
                    <a:pt x="38487" y="166121"/>
                    <a:pt x="34766" y="156686"/>
                  </a:cubicBezTo>
                  <a:cubicBezTo>
                    <a:pt x="30747" y="146175"/>
                    <a:pt x="28493" y="135071"/>
                    <a:pt x="28099" y="123825"/>
                  </a:cubicBezTo>
                  <a:lnTo>
                    <a:pt x="28099" y="120396"/>
                  </a:lnTo>
                  <a:cubicBezTo>
                    <a:pt x="28978" y="69225"/>
                    <a:pt x="70552" y="28116"/>
                    <a:pt x="121729" y="27813"/>
                  </a:cubicBezTo>
                  <a:lnTo>
                    <a:pt x="121729" y="27813"/>
                  </a:lnTo>
                  <a:cubicBezTo>
                    <a:pt x="172924" y="28115"/>
                    <a:pt x="214526" y="69210"/>
                    <a:pt x="215455" y="120396"/>
                  </a:cubicBez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1BE6150-98B1-DBF9-F241-C15C40D463CC}"/>
                </a:ext>
              </a:extLst>
            </p:cNvPr>
            <p:cNvSpPr/>
            <p:nvPr/>
          </p:nvSpPr>
          <p:spPr>
            <a:xfrm>
              <a:off x="8272397" y="2218493"/>
              <a:ext cx="102679" cy="142875"/>
            </a:xfrm>
            <a:custGeom>
              <a:avLst/>
              <a:gdLst>
                <a:gd name="connsiteX0" fmla="*/ 0 w 102679"/>
                <a:gd name="connsiteY0" fmla="*/ 98393 h 142875"/>
                <a:gd name="connsiteX1" fmla="*/ 50387 w 102679"/>
                <a:gd name="connsiteY1" fmla="*/ 0 h 142875"/>
                <a:gd name="connsiteX2" fmla="*/ 50387 w 102679"/>
                <a:gd name="connsiteY2" fmla="*/ 56959 h 142875"/>
                <a:gd name="connsiteX3" fmla="*/ 102679 w 102679"/>
                <a:gd name="connsiteY3" fmla="*/ 46577 h 142875"/>
                <a:gd name="connsiteX4" fmla="*/ 50387 w 102679"/>
                <a:gd name="connsiteY4" fmla="*/ 142875 h 142875"/>
                <a:gd name="connsiteX5" fmla="*/ 50387 w 102679"/>
                <a:gd name="connsiteY5" fmla="*/ 86963 h 142875"/>
                <a:gd name="connsiteX6" fmla="*/ 0 w 102679"/>
                <a:gd name="connsiteY6" fmla="*/ 9839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679" h="142875">
                  <a:moveTo>
                    <a:pt x="0" y="98393"/>
                  </a:moveTo>
                  <a:lnTo>
                    <a:pt x="50387" y="0"/>
                  </a:lnTo>
                  <a:lnTo>
                    <a:pt x="50387" y="56959"/>
                  </a:lnTo>
                  <a:lnTo>
                    <a:pt x="102679" y="46577"/>
                  </a:lnTo>
                  <a:lnTo>
                    <a:pt x="50387" y="142875"/>
                  </a:lnTo>
                  <a:lnTo>
                    <a:pt x="50387" y="86963"/>
                  </a:lnTo>
                  <a:lnTo>
                    <a:pt x="0" y="98393"/>
                  </a:ln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EA489FE-6ABD-2B7A-CB0C-69F9EEB351BE}"/>
                </a:ext>
              </a:extLst>
            </p:cNvPr>
            <p:cNvSpPr/>
            <p:nvPr/>
          </p:nvSpPr>
          <p:spPr>
            <a:xfrm>
              <a:off x="8441561" y="2501861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4 w 148209"/>
                <a:gd name="connsiteY1" fmla="*/ 148209 h 148209"/>
                <a:gd name="connsiteX2" fmla="*/ 0 w 148209"/>
                <a:gd name="connsiteY2" fmla="*/ 74104 h 148209"/>
                <a:gd name="connsiteX3" fmla="*/ 74104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4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4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B870AA6-4917-A6FD-A693-FC84A784EA13}"/>
                </a:ext>
              </a:extLst>
            </p:cNvPr>
            <p:cNvSpPr/>
            <p:nvPr/>
          </p:nvSpPr>
          <p:spPr>
            <a:xfrm>
              <a:off x="8046273" y="2501861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4 w 148209"/>
                <a:gd name="connsiteY1" fmla="*/ 148209 h 148209"/>
                <a:gd name="connsiteX2" fmla="*/ 0 w 148209"/>
                <a:gd name="connsiteY2" fmla="*/ 74104 h 148209"/>
                <a:gd name="connsiteX3" fmla="*/ 74104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4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4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4CB89ED-AF5A-12A3-D30B-6102BBAF831C}"/>
                </a:ext>
              </a:extLst>
            </p:cNvPr>
            <p:cNvSpPr/>
            <p:nvPr/>
          </p:nvSpPr>
          <p:spPr>
            <a:xfrm>
              <a:off x="8395269" y="2670168"/>
              <a:ext cx="268615" cy="148399"/>
            </a:xfrm>
            <a:custGeom>
              <a:avLst/>
              <a:gdLst>
                <a:gd name="connsiteX0" fmla="*/ 253746 w 268615"/>
                <a:gd name="connsiteY0" fmla="*/ 44101 h 148399"/>
                <a:gd name="connsiteX1" fmla="*/ 181356 w 268615"/>
                <a:gd name="connsiteY1" fmla="*/ 9525 h 148399"/>
                <a:gd name="connsiteX2" fmla="*/ 120396 w 268615"/>
                <a:gd name="connsiteY2" fmla="*/ 0 h 148399"/>
                <a:gd name="connsiteX3" fmla="*/ 59436 w 268615"/>
                <a:gd name="connsiteY3" fmla="*/ 9525 h 148399"/>
                <a:gd name="connsiteX4" fmla="*/ 3429 w 268615"/>
                <a:gd name="connsiteY4" fmla="*/ 33529 h 148399"/>
                <a:gd name="connsiteX5" fmla="*/ 0 w 268615"/>
                <a:gd name="connsiteY5" fmla="*/ 37434 h 148399"/>
                <a:gd name="connsiteX6" fmla="*/ 76200 w 268615"/>
                <a:gd name="connsiteY6" fmla="*/ 75534 h 148399"/>
                <a:gd name="connsiteX7" fmla="*/ 104108 w 268615"/>
                <a:gd name="connsiteY7" fmla="*/ 131446 h 148399"/>
                <a:gd name="connsiteX8" fmla="*/ 104108 w 268615"/>
                <a:gd name="connsiteY8" fmla="*/ 148400 h 148399"/>
                <a:gd name="connsiteX9" fmla="*/ 268605 w 268615"/>
                <a:gd name="connsiteY9" fmla="*/ 148400 h 148399"/>
                <a:gd name="connsiteX10" fmla="*/ 268605 w 268615"/>
                <a:gd name="connsiteY10" fmla="*/ 73819 h 148399"/>
                <a:gd name="connsiteX11" fmla="*/ 253746 w 268615"/>
                <a:gd name="connsiteY11" fmla="*/ 44101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615" h="148399">
                  <a:moveTo>
                    <a:pt x="253746" y="44101"/>
                  </a:moveTo>
                  <a:cubicBezTo>
                    <a:pt x="232401" y="27476"/>
                    <a:pt x="207702" y="15681"/>
                    <a:pt x="181356" y="9525"/>
                  </a:cubicBezTo>
                  <a:cubicBezTo>
                    <a:pt x="161530" y="3742"/>
                    <a:pt x="141041" y="541"/>
                    <a:pt x="120396" y="0"/>
                  </a:cubicBezTo>
                  <a:cubicBezTo>
                    <a:pt x="99702" y="-45"/>
                    <a:pt x="79130" y="3169"/>
                    <a:pt x="59436" y="9525"/>
                  </a:cubicBezTo>
                  <a:cubicBezTo>
                    <a:pt x="39707" y="14783"/>
                    <a:pt x="20843" y="22868"/>
                    <a:pt x="3429" y="33529"/>
                  </a:cubicBezTo>
                  <a:cubicBezTo>
                    <a:pt x="2286" y="34862"/>
                    <a:pt x="1238" y="36196"/>
                    <a:pt x="0" y="37434"/>
                  </a:cubicBezTo>
                  <a:cubicBezTo>
                    <a:pt x="27701" y="44889"/>
                    <a:pt x="53615" y="57847"/>
                    <a:pt x="76200" y="75534"/>
                  </a:cubicBezTo>
                  <a:cubicBezTo>
                    <a:pt x="94021" y="88541"/>
                    <a:pt x="104425" y="109385"/>
                    <a:pt x="104108" y="131446"/>
                  </a:cubicBezTo>
                  <a:lnTo>
                    <a:pt x="104108" y="148400"/>
                  </a:lnTo>
                  <a:lnTo>
                    <a:pt x="268605" y="148400"/>
                  </a:lnTo>
                  <a:lnTo>
                    <a:pt x="268605" y="73819"/>
                  </a:lnTo>
                  <a:cubicBezTo>
                    <a:pt x="268892" y="62061"/>
                    <a:pt x="263324" y="50927"/>
                    <a:pt x="253746" y="44101"/>
                  </a:cubicBez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8B694F8-DAD9-BCE5-DE03-6D9CE64AAD39}"/>
                </a:ext>
              </a:extLst>
            </p:cNvPr>
            <p:cNvSpPr/>
            <p:nvPr/>
          </p:nvSpPr>
          <p:spPr>
            <a:xfrm>
              <a:off x="7972169" y="2670168"/>
              <a:ext cx="268605" cy="148399"/>
            </a:xfrm>
            <a:custGeom>
              <a:avLst/>
              <a:gdLst>
                <a:gd name="connsiteX0" fmla="*/ 164687 w 268605"/>
                <a:gd name="connsiteY0" fmla="*/ 131445 h 148399"/>
                <a:gd name="connsiteX1" fmla="*/ 191357 w 268605"/>
                <a:gd name="connsiteY1" fmla="*/ 76486 h 148399"/>
                <a:gd name="connsiteX2" fmla="*/ 192500 w 268605"/>
                <a:gd name="connsiteY2" fmla="*/ 75534 h 148399"/>
                <a:gd name="connsiteX3" fmla="*/ 193739 w 268605"/>
                <a:gd name="connsiteY3" fmla="*/ 74676 h 148399"/>
                <a:gd name="connsiteX4" fmla="*/ 268605 w 268605"/>
                <a:gd name="connsiteY4" fmla="*/ 37529 h 148399"/>
                <a:gd name="connsiteX5" fmla="*/ 263176 w 268605"/>
                <a:gd name="connsiteY5" fmla="*/ 31338 h 148399"/>
                <a:gd name="connsiteX6" fmla="*/ 209550 w 268605"/>
                <a:gd name="connsiteY6" fmla="*/ 9525 h 148399"/>
                <a:gd name="connsiteX7" fmla="*/ 148590 w 268605"/>
                <a:gd name="connsiteY7" fmla="*/ 0 h 148399"/>
                <a:gd name="connsiteX8" fmla="*/ 87630 w 268605"/>
                <a:gd name="connsiteY8" fmla="*/ 9525 h 148399"/>
                <a:gd name="connsiteX9" fmla="*/ 15240 w 268605"/>
                <a:gd name="connsiteY9" fmla="*/ 44101 h 148399"/>
                <a:gd name="connsiteX10" fmla="*/ 0 w 268605"/>
                <a:gd name="connsiteY10" fmla="*/ 73819 h 148399"/>
                <a:gd name="connsiteX11" fmla="*/ 0 w 268605"/>
                <a:gd name="connsiteY11" fmla="*/ 148400 h 148399"/>
                <a:gd name="connsiteX12" fmla="*/ 164687 w 268605"/>
                <a:gd name="connsiteY12" fmla="*/ 148400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605" h="148399">
                  <a:moveTo>
                    <a:pt x="164687" y="131445"/>
                  </a:moveTo>
                  <a:cubicBezTo>
                    <a:pt x="164708" y="110012"/>
                    <a:pt x="174533" y="89766"/>
                    <a:pt x="191357" y="76486"/>
                  </a:cubicBezTo>
                  <a:lnTo>
                    <a:pt x="192500" y="75534"/>
                  </a:lnTo>
                  <a:lnTo>
                    <a:pt x="193739" y="74676"/>
                  </a:lnTo>
                  <a:cubicBezTo>
                    <a:pt x="216581" y="58427"/>
                    <a:pt x="241848" y="45890"/>
                    <a:pt x="268605" y="37529"/>
                  </a:cubicBezTo>
                  <a:cubicBezTo>
                    <a:pt x="266700" y="35529"/>
                    <a:pt x="264986" y="33433"/>
                    <a:pt x="263176" y="31338"/>
                  </a:cubicBezTo>
                  <a:cubicBezTo>
                    <a:pt x="246437" y="21538"/>
                    <a:pt x="228377" y="14193"/>
                    <a:pt x="209550" y="9525"/>
                  </a:cubicBezTo>
                  <a:cubicBezTo>
                    <a:pt x="189726" y="3734"/>
                    <a:pt x="169235" y="532"/>
                    <a:pt x="148590" y="0"/>
                  </a:cubicBezTo>
                  <a:cubicBezTo>
                    <a:pt x="127896" y="-39"/>
                    <a:pt x="107326" y="3176"/>
                    <a:pt x="87630" y="9525"/>
                  </a:cubicBezTo>
                  <a:cubicBezTo>
                    <a:pt x="61651" y="16693"/>
                    <a:pt x="37144" y="28399"/>
                    <a:pt x="15240" y="44101"/>
                  </a:cubicBezTo>
                  <a:cubicBezTo>
                    <a:pt x="5858" y="51134"/>
                    <a:pt x="236" y="62096"/>
                    <a:pt x="0" y="73819"/>
                  </a:cubicBezTo>
                  <a:lnTo>
                    <a:pt x="0" y="148400"/>
                  </a:lnTo>
                  <a:lnTo>
                    <a:pt x="164687" y="148400"/>
                  </a:ln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886C411-13BF-D7A0-A7DB-9688FD82EEFF}"/>
                </a:ext>
              </a:extLst>
            </p:cNvPr>
            <p:cNvSpPr/>
            <p:nvPr/>
          </p:nvSpPr>
          <p:spPr>
            <a:xfrm>
              <a:off x="8169812" y="2727888"/>
              <a:ext cx="296430" cy="147829"/>
            </a:xfrm>
            <a:custGeom>
              <a:avLst/>
              <a:gdLst>
                <a:gd name="connsiteX0" fmla="*/ 0 w 296430"/>
                <a:gd name="connsiteY0" fmla="*/ 147830 h 147829"/>
                <a:gd name="connsiteX1" fmla="*/ 0 w 296430"/>
                <a:gd name="connsiteY1" fmla="*/ 73725 h 147829"/>
                <a:gd name="connsiteX2" fmla="*/ 14859 w 296430"/>
                <a:gd name="connsiteY2" fmla="*/ 44102 h 147829"/>
                <a:gd name="connsiteX3" fmla="*/ 87249 w 296430"/>
                <a:gd name="connsiteY3" fmla="*/ 9527 h 147829"/>
                <a:gd name="connsiteX4" fmla="*/ 148209 w 296430"/>
                <a:gd name="connsiteY4" fmla="*/ 2 h 147829"/>
                <a:gd name="connsiteX5" fmla="*/ 209169 w 296430"/>
                <a:gd name="connsiteY5" fmla="*/ 9527 h 147829"/>
                <a:gd name="connsiteX6" fmla="*/ 281654 w 296430"/>
                <a:gd name="connsiteY6" fmla="*/ 44102 h 147829"/>
                <a:gd name="connsiteX7" fmla="*/ 296418 w 296430"/>
                <a:gd name="connsiteY7" fmla="*/ 73725 h 147829"/>
                <a:gd name="connsiteX8" fmla="*/ 296418 w 296430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430" h="147829">
                  <a:moveTo>
                    <a:pt x="0" y="147830"/>
                  </a:moveTo>
                  <a:lnTo>
                    <a:pt x="0" y="73725"/>
                  </a:lnTo>
                  <a:cubicBezTo>
                    <a:pt x="45" y="62069"/>
                    <a:pt x="5544" y="51107"/>
                    <a:pt x="14859" y="44102"/>
                  </a:cubicBezTo>
                  <a:cubicBezTo>
                    <a:pt x="36723" y="28334"/>
                    <a:pt x="61243" y="16622"/>
                    <a:pt x="87249" y="9527"/>
                  </a:cubicBezTo>
                  <a:cubicBezTo>
                    <a:pt x="106934" y="3133"/>
                    <a:pt x="127512" y="-82"/>
                    <a:pt x="148209" y="2"/>
                  </a:cubicBezTo>
                  <a:cubicBezTo>
                    <a:pt x="168859" y="486"/>
                    <a:pt x="189355" y="3690"/>
                    <a:pt x="209169" y="9527"/>
                  </a:cubicBezTo>
                  <a:cubicBezTo>
                    <a:pt x="235567" y="15619"/>
                    <a:pt x="260308" y="27421"/>
                    <a:pt x="281654" y="44102"/>
                  </a:cubicBezTo>
                  <a:cubicBezTo>
                    <a:pt x="291195" y="50908"/>
                    <a:pt x="296728" y="62010"/>
                    <a:pt x="296418" y="73725"/>
                  </a:cubicBezTo>
                  <a:lnTo>
                    <a:pt x="296418" y="147830"/>
                  </a:ln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DB14F35-8A3F-07B8-CE99-399E6A96F0BB}"/>
                </a:ext>
              </a:extLst>
            </p:cNvPr>
            <p:cNvSpPr/>
            <p:nvPr/>
          </p:nvSpPr>
          <p:spPr>
            <a:xfrm>
              <a:off x="8243917" y="2559488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D0EA14A-D9B0-3BAF-4E45-1CF82E8157F9}"/>
              </a:ext>
            </a:extLst>
          </p:cNvPr>
          <p:cNvGrpSpPr/>
          <p:nvPr/>
        </p:nvGrpSpPr>
        <p:grpSpPr>
          <a:xfrm>
            <a:off x="3856415" y="2322184"/>
            <a:ext cx="724108" cy="655772"/>
            <a:chOff x="3921586" y="2383929"/>
            <a:chExt cx="816164" cy="739140"/>
          </a:xfrm>
          <a:solidFill>
            <a:srgbClr val="BC080B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45BDE4D-ADFA-580A-303F-48ED7277C47B}"/>
                </a:ext>
              </a:extLst>
            </p:cNvPr>
            <p:cNvSpPr/>
            <p:nvPr/>
          </p:nvSpPr>
          <p:spPr>
            <a:xfrm>
              <a:off x="3921586" y="2537282"/>
              <a:ext cx="280088" cy="585787"/>
            </a:xfrm>
            <a:custGeom>
              <a:avLst/>
              <a:gdLst>
                <a:gd name="connsiteX0" fmla="*/ 260182 w 280088"/>
                <a:gd name="connsiteY0" fmla="*/ 364617 h 585787"/>
                <a:gd name="connsiteX1" fmla="*/ 280089 w 280088"/>
                <a:gd name="connsiteY1" fmla="*/ 290322 h 585787"/>
                <a:gd name="connsiteX2" fmla="*/ 277041 w 280088"/>
                <a:gd name="connsiteY2" fmla="*/ 278892 h 585787"/>
                <a:gd name="connsiteX3" fmla="*/ 267516 w 280088"/>
                <a:gd name="connsiteY3" fmla="*/ 280035 h 585787"/>
                <a:gd name="connsiteX4" fmla="*/ 254752 w 280088"/>
                <a:gd name="connsiteY4" fmla="*/ 278416 h 585787"/>
                <a:gd name="connsiteX5" fmla="*/ 227130 w 280088"/>
                <a:gd name="connsiteY5" fmla="*/ 257937 h 585787"/>
                <a:gd name="connsiteX6" fmla="*/ 221510 w 280088"/>
                <a:gd name="connsiteY6" fmla="*/ 218884 h 585787"/>
                <a:gd name="connsiteX7" fmla="*/ 264277 w 280088"/>
                <a:gd name="connsiteY7" fmla="*/ 60770 h 585787"/>
                <a:gd name="connsiteX8" fmla="*/ 264277 w 280088"/>
                <a:gd name="connsiteY8" fmla="*/ 60198 h 585787"/>
                <a:gd name="connsiteX9" fmla="*/ 264277 w 280088"/>
                <a:gd name="connsiteY9" fmla="*/ 59722 h 585787"/>
                <a:gd name="connsiteX10" fmla="*/ 275231 w 280088"/>
                <a:gd name="connsiteY10" fmla="*/ 39624 h 585787"/>
                <a:gd name="connsiteX11" fmla="*/ 221224 w 280088"/>
                <a:gd name="connsiteY11" fmla="*/ 8573 h 585787"/>
                <a:gd name="connsiteX12" fmla="*/ 118354 w 280088"/>
                <a:gd name="connsiteY12" fmla="*/ 8573 h 585787"/>
                <a:gd name="connsiteX13" fmla="*/ 52632 w 280088"/>
                <a:gd name="connsiteY13" fmla="*/ 50483 h 585787"/>
                <a:gd name="connsiteX14" fmla="*/ 43964 w 280088"/>
                <a:gd name="connsiteY14" fmla="*/ 65723 h 585787"/>
                <a:gd name="connsiteX15" fmla="*/ 1197 w 280088"/>
                <a:gd name="connsiteY15" fmla="*/ 223837 h 585787"/>
                <a:gd name="connsiteX16" fmla="*/ 20832 w 280088"/>
                <a:gd name="connsiteY16" fmla="*/ 259927 h 585787"/>
                <a:gd name="connsiteX17" fmla="*/ 21199 w 280088"/>
                <a:gd name="connsiteY17" fmla="*/ 260032 h 585787"/>
                <a:gd name="connsiteX18" fmla="*/ 28819 w 280088"/>
                <a:gd name="connsiteY18" fmla="*/ 260985 h 585787"/>
                <a:gd name="connsiteX19" fmla="*/ 56537 w 280088"/>
                <a:gd name="connsiteY19" fmla="*/ 240030 h 585787"/>
                <a:gd name="connsiteX20" fmla="*/ 94637 w 280088"/>
                <a:gd name="connsiteY20" fmla="*/ 100965 h 585787"/>
                <a:gd name="connsiteX21" fmla="*/ 94637 w 280088"/>
                <a:gd name="connsiteY21" fmla="*/ 166687 h 585787"/>
                <a:gd name="connsiteX22" fmla="*/ 94637 w 280088"/>
                <a:gd name="connsiteY22" fmla="*/ 166687 h 585787"/>
                <a:gd name="connsiteX23" fmla="*/ 40249 w 280088"/>
                <a:gd name="connsiteY23" fmla="*/ 369570 h 585787"/>
                <a:gd name="connsiteX24" fmla="*/ 94637 w 280088"/>
                <a:gd name="connsiteY24" fmla="*/ 369570 h 585787"/>
                <a:gd name="connsiteX25" fmla="*/ 94637 w 280088"/>
                <a:gd name="connsiteY25" fmla="*/ 585788 h 585787"/>
                <a:gd name="connsiteX26" fmla="*/ 151787 w 280088"/>
                <a:gd name="connsiteY26" fmla="*/ 585788 h 585787"/>
                <a:gd name="connsiteX27" fmla="*/ 151787 w 280088"/>
                <a:gd name="connsiteY27" fmla="*/ 369570 h 585787"/>
                <a:gd name="connsiteX28" fmla="*/ 189887 w 280088"/>
                <a:gd name="connsiteY28" fmla="*/ 369570 h 585787"/>
                <a:gd name="connsiteX29" fmla="*/ 189887 w 280088"/>
                <a:gd name="connsiteY29" fmla="*/ 584835 h 585787"/>
                <a:gd name="connsiteX30" fmla="*/ 247037 w 280088"/>
                <a:gd name="connsiteY30" fmla="*/ 584835 h 585787"/>
                <a:gd name="connsiteX31" fmla="*/ 247037 w 280088"/>
                <a:gd name="connsiteY31" fmla="*/ 369570 h 585787"/>
                <a:gd name="connsiteX32" fmla="*/ 258848 w 280088"/>
                <a:gd name="connsiteY32" fmla="*/ 369570 h 58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0088" h="585787">
                  <a:moveTo>
                    <a:pt x="260182" y="364617"/>
                  </a:moveTo>
                  <a:lnTo>
                    <a:pt x="280089" y="290322"/>
                  </a:lnTo>
                  <a:lnTo>
                    <a:pt x="277041" y="278892"/>
                  </a:lnTo>
                  <a:cubicBezTo>
                    <a:pt x="273911" y="279586"/>
                    <a:pt x="270721" y="279969"/>
                    <a:pt x="267516" y="280035"/>
                  </a:cubicBezTo>
                  <a:cubicBezTo>
                    <a:pt x="263202" y="280176"/>
                    <a:pt x="258894" y="279629"/>
                    <a:pt x="254752" y="278416"/>
                  </a:cubicBezTo>
                  <a:cubicBezTo>
                    <a:pt x="243218" y="275472"/>
                    <a:pt x="233299" y="268118"/>
                    <a:pt x="227130" y="257937"/>
                  </a:cubicBezTo>
                  <a:cubicBezTo>
                    <a:pt x="220190" y="246166"/>
                    <a:pt x="218171" y="232135"/>
                    <a:pt x="221510" y="218884"/>
                  </a:cubicBezTo>
                  <a:lnTo>
                    <a:pt x="264277" y="60770"/>
                  </a:lnTo>
                  <a:lnTo>
                    <a:pt x="264277" y="60198"/>
                  </a:lnTo>
                  <a:lnTo>
                    <a:pt x="264277" y="59722"/>
                  </a:lnTo>
                  <a:cubicBezTo>
                    <a:pt x="266753" y="52446"/>
                    <a:pt x="270458" y="45648"/>
                    <a:pt x="275231" y="39624"/>
                  </a:cubicBezTo>
                  <a:cubicBezTo>
                    <a:pt x="259321" y="25999"/>
                    <a:pt x="241004" y="15468"/>
                    <a:pt x="221224" y="8573"/>
                  </a:cubicBezTo>
                  <a:cubicBezTo>
                    <a:pt x="187887" y="-2858"/>
                    <a:pt x="151692" y="-2858"/>
                    <a:pt x="118354" y="8573"/>
                  </a:cubicBezTo>
                  <a:cubicBezTo>
                    <a:pt x="93310" y="16875"/>
                    <a:pt x="70725" y="31278"/>
                    <a:pt x="52632" y="50483"/>
                  </a:cubicBezTo>
                  <a:cubicBezTo>
                    <a:pt x="48842" y="54994"/>
                    <a:pt x="45905" y="60159"/>
                    <a:pt x="43964" y="65723"/>
                  </a:cubicBezTo>
                  <a:lnTo>
                    <a:pt x="1197" y="223837"/>
                  </a:lnTo>
                  <a:cubicBezTo>
                    <a:pt x="-3347" y="239225"/>
                    <a:pt x="5444" y="255383"/>
                    <a:pt x="20832" y="259927"/>
                  </a:cubicBezTo>
                  <a:cubicBezTo>
                    <a:pt x="20954" y="259963"/>
                    <a:pt x="21077" y="259998"/>
                    <a:pt x="21199" y="260032"/>
                  </a:cubicBezTo>
                  <a:cubicBezTo>
                    <a:pt x="23659" y="260816"/>
                    <a:pt x="26242" y="261139"/>
                    <a:pt x="28819" y="260985"/>
                  </a:cubicBezTo>
                  <a:cubicBezTo>
                    <a:pt x="41626" y="260751"/>
                    <a:pt x="52820" y="252288"/>
                    <a:pt x="56537" y="240030"/>
                  </a:cubicBezTo>
                  <a:lnTo>
                    <a:pt x="94637" y="100965"/>
                  </a:lnTo>
                  <a:lnTo>
                    <a:pt x="94637" y="166687"/>
                  </a:lnTo>
                  <a:lnTo>
                    <a:pt x="94637" y="166687"/>
                  </a:lnTo>
                  <a:lnTo>
                    <a:pt x="40249" y="369570"/>
                  </a:lnTo>
                  <a:lnTo>
                    <a:pt x="94637" y="369570"/>
                  </a:lnTo>
                  <a:lnTo>
                    <a:pt x="94637" y="585788"/>
                  </a:lnTo>
                  <a:lnTo>
                    <a:pt x="151787" y="585788"/>
                  </a:lnTo>
                  <a:lnTo>
                    <a:pt x="151787" y="369570"/>
                  </a:lnTo>
                  <a:lnTo>
                    <a:pt x="189887" y="369570"/>
                  </a:lnTo>
                  <a:lnTo>
                    <a:pt x="189887" y="584835"/>
                  </a:lnTo>
                  <a:lnTo>
                    <a:pt x="247037" y="584835"/>
                  </a:lnTo>
                  <a:lnTo>
                    <a:pt x="247037" y="369570"/>
                  </a:lnTo>
                  <a:lnTo>
                    <a:pt x="258848" y="3695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C1C801B-6981-9C8F-671A-EF6CE04AA9CA}"/>
                </a:ext>
              </a:extLst>
            </p:cNvPr>
            <p:cNvSpPr/>
            <p:nvPr/>
          </p:nvSpPr>
          <p:spPr>
            <a:xfrm>
              <a:off x="4459802" y="2537282"/>
              <a:ext cx="277948" cy="585787"/>
            </a:xfrm>
            <a:custGeom>
              <a:avLst/>
              <a:gdLst>
                <a:gd name="connsiteX0" fmla="*/ 276892 w 277948"/>
                <a:gd name="connsiteY0" fmla="*/ 223837 h 585787"/>
                <a:gd name="connsiteX1" fmla="*/ 234029 w 277948"/>
                <a:gd name="connsiteY1" fmla="*/ 65723 h 585787"/>
                <a:gd name="connsiteX2" fmla="*/ 225457 w 277948"/>
                <a:gd name="connsiteY2" fmla="*/ 50483 h 585787"/>
                <a:gd name="connsiteX3" fmla="*/ 159734 w 277948"/>
                <a:gd name="connsiteY3" fmla="*/ 8573 h 585787"/>
                <a:gd name="connsiteX4" fmla="*/ 56864 w 277948"/>
                <a:gd name="connsiteY4" fmla="*/ 8573 h 585787"/>
                <a:gd name="connsiteX5" fmla="*/ 2762 w 277948"/>
                <a:gd name="connsiteY5" fmla="*/ 39529 h 585787"/>
                <a:gd name="connsiteX6" fmla="*/ 13811 w 277948"/>
                <a:gd name="connsiteY6" fmla="*/ 59722 h 585787"/>
                <a:gd name="connsiteX7" fmla="*/ 13811 w 277948"/>
                <a:gd name="connsiteY7" fmla="*/ 60198 h 585787"/>
                <a:gd name="connsiteX8" fmla="*/ 13811 w 277948"/>
                <a:gd name="connsiteY8" fmla="*/ 60770 h 585787"/>
                <a:gd name="connsiteX9" fmla="*/ 56769 w 277948"/>
                <a:gd name="connsiteY9" fmla="*/ 219266 h 585787"/>
                <a:gd name="connsiteX10" fmla="*/ 25813 w 277948"/>
                <a:gd name="connsiteY10" fmla="*/ 278225 h 585787"/>
                <a:gd name="connsiteX11" fmla="*/ 12573 w 277948"/>
                <a:gd name="connsiteY11" fmla="*/ 280035 h 585787"/>
                <a:gd name="connsiteX12" fmla="*/ 3048 w 277948"/>
                <a:gd name="connsiteY12" fmla="*/ 278892 h 585787"/>
                <a:gd name="connsiteX13" fmla="*/ 0 w 277948"/>
                <a:gd name="connsiteY13" fmla="*/ 290322 h 585787"/>
                <a:gd name="connsiteX14" fmla="*/ 19907 w 277948"/>
                <a:gd name="connsiteY14" fmla="*/ 364617 h 585787"/>
                <a:gd name="connsiteX15" fmla="*/ 21241 w 277948"/>
                <a:gd name="connsiteY15" fmla="*/ 369570 h 585787"/>
                <a:gd name="connsiteX16" fmla="*/ 33147 w 277948"/>
                <a:gd name="connsiteY16" fmla="*/ 369570 h 585787"/>
                <a:gd name="connsiteX17" fmla="*/ 33147 w 277948"/>
                <a:gd name="connsiteY17" fmla="*/ 585788 h 585787"/>
                <a:gd name="connsiteX18" fmla="*/ 90297 w 277948"/>
                <a:gd name="connsiteY18" fmla="*/ 585788 h 585787"/>
                <a:gd name="connsiteX19" fmla="*/ 90297 w 277948"/>
                <a:gd name="connsiteY19" fmla="*/ 369570 h 585787"/>
                <a:gd name="connsiteX20" fmla="*/ 128397 w 277948"/>
                <a:gd name="connsiteY20" fmla="*/ 369570 h 585787"/>
                <a:gd name="connsiteX21" fmla="*/ 128397 w 277948"/>
                <a:gd name="connsiteY21" fmla="*/ 584835 h 585787"/>
                <a:gd name="connsiteX22" fmla="*/ 185547 w 277948"/>
                <a:gd name="connsiteY22" fmla="*/ 584835 h 585787"/>
                <a:gd name="connsiteX23" fmla="*/ 185547 w 277948"/>
                <a:gd name="connsiteY23" fmla="*/ 369570 h 585787"/>
                <a:gd name="connsiteX24" fmla="*/ 239840 w 277948"/>
                <a:gd name="connsiteY24" fmla="*/ 369570 h 585787"/>
                <a:gd name="connsiteX25" fmla="*/ 185547 w 277948"/>
                <a:gd name="connsiteY25" fmla="*/ 166783 h 585787"/>
                <a:gd name="connsiteX26" fmla="*/ 185547 w 277948"/>
                <a:gd name="connsiteY26" fmla="*/ 100965 h 585787"/>
                <a:gd name="connsiteX27" fmla="*/ 223647 w 277948"/>
                <a:gd name="connsiteY27" fmla="*/ 240030 h 585787"/>
                <a:gd name="connsiteX28" fmla="*/ 251270 w 277948"/>
                <a:gd name="connsiteY28" fmla="*/ 260985 h 585787"/>
                <a:gd name="connsiteX29" fmla="*/ 258890 w 277948"/>
                <a:gd name="connsiteY29" fmla="*/ 260032 h 585787"/>
                <a:gd name="connsiteX30" fmla="*/ 276892 w 277948"/>
                <a:gd name="connsiteY30" fmla="*/ 223837 h 58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7948" h="585787">
                  <a:moveTo>
                    <a:pt x="276892" y="223837"/>
                  </a:moveTo>
                  <a:lnTo>
                    <a:pt x="234029" y="65723"/>
                  </a:lnTo>
                  <a:cubicBezTo>
                    <a:pt x="232340" y="60068"/>
                    <a:pt x="229411" y="54863"/>
                    <a:pt x="225457" y="50483"/>
                  </a:cubicBezTo>
                  <a:cubicBezTo>
                    <a:pt x="207200" y="31477"/>
                    <a:pt x="184667" y="17109"/>
                    <a:pt x="159734" y="8573"/>
                  </a:cubicBezTo>
                  <a:cubicBezTo>
                    <a:pt x="126397" y="-2858"/>
                    <a:pt x="90202" y="-2858"/>
                    <a:pt x="56864" y="8573"/>
                  </a:cubicBezTo>
                  <a:cubicBezTo>
                    <a:pt x="36969" y="15231"/>
                    <a:pt x="18584" y="25751"/>
                    <a:pt x="2762" y="39529"/>
                  </a:cubicBezTo>
                  <a:cubicBezTo>
                    <a:pt x="7618" y="45549"/>
                    <a:pt x="11360" y="52387"/>
                    <a:pt x="13811" y="59722"/>
                  </a:cubicBezTo>
                  <a:lnTo>
                    <a:pt x="13811" y="60198"/>
                  </a:lnTo>
                  <a:lnTo>
                    <a:pt x="13811" y="60770"/>
                  </a:lnTo>
                  <a:lnTo>
                    <a:pt x="56769" y="219266"/>
                  </a:lnTo>
                  <a:cubicBezTo>
                    <a:pt x="63365" y="243980"/>
                    <a:pt x="49902" y="269622"/>
                    <a:pt x="25813" y="278225"/>
                  </a:cubicBezTo>
                  <a:cubicBezTo>
                    <a:pt x="21535" y="279579"/>
                    <a:pt x="17057" y="280191"/>
                    <a:pt x="12573" y="280035"/>
                  </a:cubicBezTo>
                  <a:cubicBezTo>
                    <a:pt x="9368" y="279969"/>
                    <a:pt x="6178" y="279586"/>
                    <a:pt x="3048" y="278892"/>
                  </a:cubicBezTo>
                  <a:lnTo>
                    <a:pt x="0" y="290322"/>
                  </a:lnTo>
                  <a:lnTo>
                    <a:pt x="19907" y="364617"/>
                  </a:lnTo>
                  <a:lnTo>
                    <a:pt x="21241" y="369570"/>
                  </a:lnTo>
                  <a:lnTo>
                    <a:pt x="33147" y="369570"/>
                  </a:lnTo>
                  <a:lnTo>
                    <a:pt x="33147" y="585788"/>
                  </a:lnTo>
                  <a:lnTo>
                    <a:pt x="90297" y="585788"/>
                  </a:lnTo>
                  <a:lnTo>
                    <a:pt x="90297" y="369570"/>
                  </a:lnTo>
                  <a:lnTo>
                    <a:pt x="128397" y="369570"/>
                  </a:lnTo>
                  <a:lnTo>
                    <a:pt x="128397" y="584835"/>
                  </a:lnTo>
                  <a:lnTo>
                    <a:pt x="185547" y="584835"/>
                  </a:lnTo>
                  <a:lnTo>
                    <a:pt x="185547" y="369570"/>
                  </a:lnTo>
                  <a:lnTo>
                    <a:pt x="239840" y="369570"/>
                  </a:lnTo>
                  <a:lnTo>
                    <a:pt x="185547" y="166783"/>
                  </a:lnTo>
                  <a:lnTo>
                    <a:pt x="185547" y="100965"/>
                  </a:lnTo>
                  <a:lnTo>
                    <a:pt x="223647" y="240030"/>
                  </a:lnTo>
                  <a:cubicBezTo>
                    <a:pt x="227327" y="252273"/>
                    <a:pt x="238488" y="260740"/>
                    <a:pt x="251270" y="260985"/>
                  </a:cubicBezTo>
                  <a:cubicBezTo>
                    <a:pt x="253847" y="261139"/>
                    <a:pt x="256430" y="260816"/>
                    <a:pt x="258890" y="260032"/>
                  </a:cubicBezTo>
                  <a:cubicBezTo>
                    <a:pt x="273179" y="254255"/>
                    <a:pt x="280906" y="238718"/>
                    <a:pt x="276892" y="223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220B8DE-E4F8-EBB7-6089-A0719C56ACD0}"/>
                </a:ext>
              </a:extLst>
            </p:cNvPr>
            <p:cNvSpPr/>
            <p:nvPr/>
          </p:nvSpPr>
          <p:spPr>
            <a:xfrm>
              <a:off x="4159902" y="2537282"/>
              <a:ext cx="339524" cy="585787"/>
            </a:xfrm>
            <a:custGeom>
              <a:avLst/>
              <a:gdLst>
                <a:gd name="connsiteX0" fmla="*/ 338477 w 339524"/>
                <a:gd name="connsiteY0" fmla="*/ 223837 h 585787"/>
                <a:gd name="connsiteX1" fmla="*/ 295615 w 339524"/>
                <a:gd name="connsiteY1" fmla="*/ 65723 h 585787"/>
                <a:gd name="connsiteX2" fmla="*/ 287042 w 339524"/>
                <a:gd name="connsiteY2" fmla="*/ 50483 h 585787"/>
                <a:gd name="connsiteX3" fmla="*/ 221320 w 339524"/>
                <a:gd name="connsiteY3" fmla="*/ 8573 h 585787"/>
                <a:gd name="connsiteX4" fmla="*/ 118450 w 339524"/>
                <a:gd name="connsiteY4" fmla="*/ 8573 h 585787"/>
                <a:gd name="connsiteX5" fmla="*/ 52727 w 339524"/>
                <a:gd name="connsiteY5" fmla="*/ 50483 h 585787"/>
                <a:gd name="connsiteX6" fmla="*/ 44059 w 339524"/>
                <a:gd name="connsiteY6" fmla="*/ 65723 h 585787"/>
                <a:gd name="connsiteX7" fmla="*/ 1197 w 339524"/>
                <a:gd name="connsiteY7" fmla="*/ 223837 h 585787"/>
                <a:gd name="connsiteX8" fmla="*/ 20832 w 339524"/>
                <a:gd name="connsiteY8" fmla="*/ 259927 h 585787"/>
                <a:gd name="connsiteX9" fmla="*/ 21199 w 339524"/>
                <a:gd name="connsiteY9" fmla="*/ 260032 h 585787"/>
                <a:gd name="connsiteX10" fmla="*/ 28819 w 339524"/>
                <a:gd name="connsiteY10" fmla="*/ 260985 h 585787"/>
                <a:gd name="connsiteX11" fmla="*/ 56537 w 339524"/>
                <a:gd name="connsiteY11" fmla="*/ 240030 h 585787"/>
                <a:gd name="connsiteX12" fmla="*/ 94637 w 339524"/>
                <a:gd name="connsiteY12" fmla="*/ 100965 h 585787"/>
                <a:gd name="connsiteX13" fmla="*/ 94637 w 339524"/>
                <a:gd name="connsiteY13" fmla="*/ 166687 h 585787"/>
                <a:gd name="connsiteX14" fmla="*/ 94637 w 339524"/>
                <a:gd name="connsiteY14" fmla="*/ 166687 h 585787"/>
                <a:gd name="connsiteX15" fmla="*/ 40249 w 339524"/>
                <a:gd name="connsiteY15" fmla="*/ 369570 h 585787"/>
                <a:gd name="connsiteX16" fmla="*/ 94637 w 339524"/>
                <a:gd name="connsiteY16" fmla="*/ 369570 h 585787"/>
                <a:gd name="connsiteX17" fmla="*/ 94637 w 339524"/>
                <a:gd name="connsiteY17" fmla="*/ 585788 h 585787"/>
                <a:gd name="connsiteX18" fmla="*/ 151787 w 339524"/>
                <a:gd name="connsiteY18" fmla="*/ 585788 h 585787"/>
                <a:gd name="connsiteX19" fmla="*/ 151787 w 339524"/>
                <a:gd name="connsiteY19" fmla="*/ 369570 h 585787"/>
                <a:gd name="connsiteX20" fmla="*/ 189887 w 339524"/>
                <a:gd name="connsiteY20" fmla="*/ 369570 h 585787"/>
                <a:gd name="connsiteX21" fmla="*/ 189887 w 339524"/>
                <a:gd name="connsiteY21" fmla="*/ 584835 h 585787"/>
                <a:gd name="connsiteX22" fmla="*/ 247037 w 339524"/>
                <a:gd name="connsiteY22" fmla="*/ 584835 h 585787"/>
                <a:gd name="connsiteX23" fmla="*/ 247037 w 339524"/>
                <a:gd name="connsiteY23" fmla="*/ 369570 h 585787"/>
                <a:gd name="connsiteX24" fmla="*/ 301330 w 339524"/>
                <a:gd name="connsiteY24" fmla="*/ 369570 h 585787"/>
                <a:gd name="connsiteX25" fmla="*/ 247037 w 339524"/>
                <a:gd name="connsiteY25" fmla="*/ 166783 h 585787"/>
                <a:gd name="connsiteX26" fmla="*/ 247037 w 339524"/>
                <a:gd name="connsiteY26" fmla="*/ 100965 h 585787"/>
                <a:gd name="connsiteX27" fmla="*/ 285137 w 339524"/>
                <a:gd name="connsiteY27" fmla="*/ 240030 h 585787"/>
                <a:gd name="connsiteX28" fmla="*/ 312760 w 339524"/>
                <a:gd name="connsiteY28" fmla="*/ 260985 h 585787"/>
                <a:gd name="connsiteX29" fmla="*/ 320380 w 339524"/>
                <a:gd name="connsiteY29" fmla="*/ 260032 h 585787"/>
                <a:gd name="connsiteX30" fmla="*/ 338477 w 339524"/>
                <a:gd name="connsiteY30" fmla="*/ 223837 h 585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9524" h="585787">
                  <a:moveTo>
                    <a:pt x="338477" y="223837"/>
                  </a:moveTo>
                  <a:lnTo>
                    <a:pt x="295615" y="65723"/>
                  </a:lnTo>
                  <a:cubicBezTo>
                    <a:pt x="293925" y="60068"/>
                    <a:pt x="290996" y="54863"/>
                    <a:pt x="287042" y="50483"/>
                  </a:cubicBezTo>
                  <a:cubicBezTo>
                    <a:pt x="268785" y="31477"/>
                    <a:pt x="246252" y="17109"/>
                    <a:pt x="221320" y="8573"/>
                  </a:cubicBezTo>
                  <a:cubicBezTo>
                    <a:pt x="187982" y="-2858"/>
                    <a:pt x="151787" y="-2858"/>
                    <a:pt x="118450" y="8573"/>
                  </a:cubicBezTo>
                  <a:cubicBezTo>
                    <a:pt x="93405" y="16875"/>
                    <a:pt x="70820" y="31278"/>
                    <a:pt x="52727" y="50483"/>
                  </a:cubicBezTo>
                  <a:cubicBezTo>
                    <a:pt x="48903" y="54971"/>
                    <a:pt x="45962" y="60142"/>
                    <a:pt x="44059" y="65723"/>
                  </a:cubicBezTo>
                  <a:lnTo>
                    <a:pt x="1197" y="223837"/>
                  </a:lnTo>
                  <a:cubicBezTo>
                    <a:pt x="-3347" y="239225"/>
                    <a:pt x="5444" y="255383"/>
                    <a:pt x="20832" y="259927"/>
                  </a:cubicBezTo>
                  <a:cubicBezTo>
                    <a:pt x="20954" y="259963"/>
                    <a:pt x="21076" y="259998"/>
                    <a:pt x="21199" y="260032"/>
                  </a:cubicBezTo>
                  <a:cubicBezTo>
                    <a:pt x="23659" y="260816"/>
                    <a:pt x="26242" y="261139"/>
                    <a:pt x="28819" y="260985"/>
                  </a:cubicBezTo>
                  <a:cubicBezTo>
                    <a:pt x="41626" y="260751"/>
                    <a:pt x="52820" y="252288"/>
                    <a:pt x="56537" y="240030"/>
                  </a:cubicBezTo>
                  <a:lnTo>
                    <a:pt x="94637" y="100965"/>
                  </a:lnTo>
                  <a:lnTo>
                    <a:pt x="94637" y="166687"/>
                  </a:lnTo>
                  <a:lnTo>
                    <a:pt x="94637" y="166687"/>
                  </a:lnTo>
                  <a:lnTo>
                    <a:pt x="40249" y="369570"/>
                  </a:lnTo>
                  <a:lnTo>
                    <a:pt x="94637" y="369570"/>
                  </a:lnTo>
                  <a:lnTo>
                    <a:pt x="94637" y="585788"/>
                  </a:lnTo>
                  <a:lnTo>
                    <a:pt x="151787" y="585788"/>
                  </a:lnTo>
                  <a:lnTo>
                    <a:pt x="151787" y="369570"/>
                  </a:lnTo>
                  <a:lnTo>
                    <a:pt x="189887" y="369570"/>
                  </a:lnTo>
                  <a:lnTo>
                    <a:pt x="189887" y="584835"/>
                  </a:lnTo>
                  <a:lnTo>
                    <a:pt x="247037" y="584835"/>
                  </a:lnTo>
                  <a:lnTo>
                    <a:pt x="247037" y="369570"/>
                  </a:lnTo>
                  <a:lnTo>
                    <a:pt x="301330" y="369570"/>
                  </a:lnTo>
                  <a:lnTo>
                    <a:pt x="247037" y="166783"/>
                  </a:lnTo>
                  <a:lnTo>
                    <a:pt x="247037" y="100965"/>
                  </a:lnTo>
                  <a:lnTo>
                    <a:pt x="285137" y="240030"/>
                  </a:lnTo>
                  <a:cubicBezTo>
                    <a:pt x="288817" y="252273"/>
                    <a:pt x="299978" y="260740"/>
                    <a:pt x="312760" y="260985"/>
                  </a:cubicBezTo>
                  <a:cubicBezTo>
                    <a:pt x="315337" y="261139"/>
                    <a:pt x="317920" y="260816"/>
                    <a:pt x="320380" y="260032"/>
                  </a:cubicBezTo>
                  <a:cubicBezTo>
                    <a:pt x="334706" y="254290"/>
                    <a:pt x="342479" y="238744"/>
                    <a:pt x="338477" y="223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F848645-D026-7EBB-F57B-5789DD1C0507}"/>
                </a:ext>
              </a:extLst>
            </p:cNvPr>
            <p:cNvSpPr/>
            <p:nvPr/>
          </p:nvSpPr>
          <p:spPr>
            <a:xfrm>
              <a:off x="4500189" y="2383929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BEE214B-3C82-281B-525C-AA2BA6EF283A}"/>
                </a:ext>
              </a:extLst>
            </p:cNvPr>
            <p:cNvSpPr/>
            <p:nvPr/>
          </p:nvSpPr>
          <p:spPr>
            <a:xfrm>
              <a:off x="4023939" y="2383929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C2143A1-B25B-76B9-573D-2DBAB691035E}"/>
                </a:ext>
              </a:extLst>
            </p:cNvPr>
            <p:cNvSpPr/>
            <p:nvPr/>
          </p:nvSpPr>
          <p:spPr>
            <a:xfrm>
              <a:off x="4262064" y="2383929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499"/>
                    <a:pt x="103499" y="133350"/>
                    <a:pt x="66675" y="133350"/>
                  </a:cubicBezTo>
                  <a:cubicBezTo>
                    <a:pt x="29851" y="133350"/>
                    <a:pt x="0" y="103499"/>
                    <a:pt x="0" y="66675"/>
                  </a:cubicBezTo>
                  <a:cubicBezTo>
                    <a:pt x="0" y="29851"/>
                    <a:pt x="29851" y="0"/>
                    <a:pt x="66675" y="0"/>
                  </a:cubicBezTo>
                  <a:cubicBezTo>
                    <a:pt x="103499" y="0"/>
                    <a:pt x="133350" y="29851"/>
                    <a:pt x="1333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5A0A32D-4A02-D4D6-584B-76D9AC86520A}"/>
              </a:ext>
            </a:extLst>
          </p:cNvPr>
          <p:cNvGrpSpPr/>
          <p:nvPr/>
        </p:nvGrpSpPr>
        <p:grpSpPr>
          <a:xfrm>
            <a:off x="10039614" y="2400548"/>
            <a:ext cx="578165" cy="495569"/>
            <a:chOff x="10070785" y="2234288"/>
            <a:chExt cx="800100" cy="685799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4FC8E80-E898-CECB-EC3A-3E1BA8D617E9}"/>
                </a:ext>
              </a:extLst>
            </p:cNvPr>
            <p:cNvSpPr/>
            <p:nvPr/>
          </p:nvSpPr>
          <p:spPr>
            <a:xfrm>
              <a:off x="10070785" y="2234288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1"/>
            </a:solidFill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4D6C747-2281-EB71-DF87-EEC61D83751B}"/>
                </a:ext>
              </a:extLst>
            </p:cNvPr>
            <p:cNvSpPr/>
            <p:nvPr/>
          </p:nvSpPr>
          <p:spPr>
            <a:xfrm>
              <a:off x="10185085" y="2365732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1"/>
            </a:solidFill>
            <a:ln w="25400" cap="flat" cmpd="sng">
              <a:noFill/>
              <a:round/>
              <a:headEnd/>
              <a:tailEnd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0565B39-2405-D1AF-8AD3-188126DDBA9D}"/>
              </a:ext>
            </a:extLst>
          </p:cNvPr>
          <p:cNvGrpSpPr/>
          <p:nvPr/>
        </p:nvGrpSpPr>
        <p:grpSpPr>
          <a:xfrm>
            <a:off x="1833351" y="2332794"/>
            <a:ext cx="638174" cy="647699"/>
            <a:chOff x="1938532" y="2306778"/>
            <a:chExt cx="638174" cy="647699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47925E3-07B3-3EB0-083B-1FC17F857410}"/>
                </a:ext>
              </a:extLst>
            </p:cNvPr>
            <p:cNvSpPr/>
            <p:nvPr/>
          </p:nvSpPr>
          <p:spPr>
            <a:xfrm>
              <a:off x="1938532" y="2306778"/>
              <a:ext cx="228409" cy="228409"/>
            </a:xfrm>
            <a:custGeom>
              <a:avLst/>
              <a:gdLst>
                <a:gd name="connsiteX0" fmla="*/ 228410 w 228409"/>
                <a:gd name="connsiteY0" fmla="*/ 114205 h 228409"/>
                <a:gd name="connsiteX1" fmla="*/ 114205 w 228409"/>
                <a:gd name="connsiteY1" fmla="*/ 228410 h 228409"/>
                <a:gd name="connsiteX2" fmla="*/ 0 w 228409"/>
                <a:gd name="connsiteY2" fmla="*/ 114205 h 228409"/>
                <a:gd name="connsiteX3" fmla="*/ 114205 w 228409"/>
                <a:gd name="connsiteY3" fmla="*/ 0 h 228409"/>
                <a:gd name="connsiteX4" fmla="*/ 228410 w 228409"/>
                <a:gd name="connsiteY4" fmla="*/ 114205 h 22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409" h="228409">
                  <a:moveTo>
                    <a:pt x="228410" y="114205"/>
                  </a:moveTo>
                  <a:cubicBezTo>
                    <a:pt x="228410" y="177278"/>
                    <a:pt x="177278" y="228410"/>
                    <a:pt x="114205" y="228410"/>
                  </a:cubicBezTo>
                  <a:cubicBezTo>
                    <a:pt x="51131" y="228410"/>
                    <a:pt x="0" y="177278"/>
                    <a:pt x="0" y="114205"/>
                  </a:cubicBezTo>
                  <a:cubicBezTo>
                    <a:pt x="0" y="51131"/>
                    <a:pt x="51131" y="0"/>
                    <a:pt x="114205" y="0"/>
                  </a:cubicBezTo>
                  <a:cubicBezTo>
                    <a:pt x="177278" y="0"/>
                    <a:pt x="228410" y="51131"/>
                    <a:pt x="228410" y="114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52E37DB-F5F4-7798-266F-CE4FCA667833}"/>
                </a:ext>
              </a:extLst>
            </p:cNvPr>
            <p:cNvSpPr/>
            <p:nvPr/>
          </p:nvSpPr>
          <p:spPr>
            <a:xfrm>
              <a:off x="1939103" y="2324262"/>
              <a:ext cx="637603" cy="630215"/>
            </a:xfrm>
            <a:custGeom>
              <a:avLst/>
              <a:gdLst>
                <a:gd name="connsiteX0" fmla="*/ 624745 w 637603"/>
                <a:gd name="connsiteY0" fmla="*/ 328 h 630215"/>
                <a:gd name="connsiteX1" fmla="*/ 304229 w 637603"/>
                <a:gd name="connsiteY1" fmla="*/ 80338 h 630215"/>
                <a:gd name="connsiteX2" fmla="*/ 304229 w 637603"/>
                <a:gd name="connsiteY2" fmla="*/ 171968 h 630215"/>
                <a:gd name="connsiteX3" fmla="*/ 367570 w 637603"/>
                <a:gd name="connsiteY3" fmla="*/ 187875 h 630215"/>
                <a:gd name="connsiteX4" fmla="*/ 374142 w 637603"/>
                <a:gd name="connsiteY4" fmla="*/ 215974 h 630215"/>
                <a:gd name="connsiteX5" fmla="*/ 357568 w 637603"/>
                <a:gd name="connsiteY5" fmla="*/ 226737 h 630215"/>
                <a:gd name="connsiteX6" fmla="*/ 265081 w 637603"/>
                <a:gd name="connsiteY6" fmla="*/ 319129 h 630215"/>
                <a:gd name="connsiteX7" fmla="*/ 222218 w 637603"/>
                <a:gd name="connsiteY7" fmla="*/ 319129 h 630215"/>
                <a:gd name="connsiteX8" fmla="*/ 76702 w 637603"/>
                <a:gd name="connsiteY8" fmla="*/ 248745 h 630215"/>
                <a:gd name="connsiteX9" fmla="*/ 0 w 637603"/>
                <a:gd name="connsiteY9" fmla="*/ 353991 h 630215"/>
                <a:gd name="connsiteX10" fmla="*/ 0 w 637603"/>
                <a:gd name="connsiteY10" fmla="*/ 630216 h 630215"/>
                <a:gd name="connsiteX11" fmla="*/ 228029 w 637603"/>
                <a:gd name="connsiteY11" fmla="*/ 630216 h 630215"/>
                <a:gd name="connsiteX12" fmla="*/ 228029 w 637603"/>
                <a:gd name="connsiteY12" fmla="*/ 414379 h 630215"/>
                <a:gd name="connsiteX13" fmla="*/ 285179 w 637603"/>
                <a:gd name="connsiteY13" fmla="*/ 414379 h 630215"/>
                <a:gd name="connsiteX14" fmla="*/ 318897 w 637603"/>
                <a:gd name="connsiteY14" fmla="*/ 400473 h 630215"/>
                <a:gd name="connsiteX15" fmla="*/ 425291 w 637603"/>
                <a:gd name="connsiteY15" fmla="*/ 294079 h 630215"/>
                <a:gd name="connsiteX16" fmla="*/ 437579 w 637603"/>
                <a:gd name="connsiteY16" fmla="*/ 249216 h 630215"/>
                <a:gd name="connsiteX17" fmla="*/ 466154 w 637603"/>
                <a:gd name="connsiteY17" fmla="*/ 256265 h 630215"/>
                <a:gd name="connsiteX18" fmla="*/ 470059 w 637603"/>
                <a:gd name="connsiteY18" fmla="*/ 256265 h 630215"/>
                <a:gd name="connsiteX19" fmla="*/ 481393 w 637603"/>
                <a:gd name="connsiteY19" fmla="*/ 250930 h 630215"/>
                <a:gd name="connsiteX20" fmla="*/ 506635 w 637603"/>
                <a:gd name="connsiteY20" fmla="*/ 221403 h 630215"/>
                <a:gd name="connsiteX21" fmla="*/ 624650 w 637603"/>
                <a:gd name="connsiteY21" fmla="*/ 250930 h 630215"/>
                <a:gd name="connsiteX22" fmla="*/ 637497 w 637603"/>
                <a:gd name="connsiteY22" fmla="*/ 241571 h 630215"/>
                <a:gd name="connsiteX23" fmla="*/ 637604 w 637603"/>
                <a:gd name="connsiteY23" fmla="*/ 240643 h 630215"/>
                <a:gd name="connsiteX24" fmla="*/ 637604 w 637603"/>
                <a:gd name="connsiteY24" fmla="*/ 10043 h 630215"/>
                <a:gd name="connsiteX25" fmla="*/ 627076 w 637603"/>
                <a:gd name="connsiteY25" fmla="*/ 3 h 630215"/>
                <a:gd name="connsiteX26" fmla="*/ 624745 w 637603"/>
                <a:gd name="connsiteY26" fmla="*/ 328 h 630215"/>
                <a:gd name="connsiteX27" fmla="*/ 468344 w 637603"/>
                <a:gd name="connsiteY27" fmla="*/ 235214 h 630215"/>
                <a:gd name="connsiteX28" fmla="*/ 421767 w 637603"/>
                <a:gd name="connsiteY28" fmla="*/ 223879 h 630215"/>
                <a:gd name="connsiteX29" fmla="*/ 395002 w 637603"/>
                <a:gd name="connsiteY29" fmla="*/ 213116 h 630215"/>
                <a:gd name="connsiteX30" fmla="*/ 390525 w 637603"/>
                <a:gd name="connsiteY30" fmla="*/ 193018 h 630215"/>
                <a:gd name="connsiteX31" fmla="*/ 484632 w 637603"/>
                <a:gd name="connsiteY31" fmla="*/ 216069 h 63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37603" h="630215">
                  <a:moveTo>
                    <a:pt x="624745" y="328"/>
                  </a:moveTo>
                  <a:lnTo>
                    <a:pt x="304229" y="80338"/>
                  </a:lnTo>
                  <a:lnTo>
                    <a:pt x="304229" y="171968"/>
                  </a:lnTo>
                  <a:lnTo>
                    <a:pt x="367570" y="187875"/>
                  </a:lnTo>
                  <a:lnTo>
                    <a:pt x="374142" y="215974"/>
                  </a:lnTo>
                  <a:cubicBezTo>
                    <a:pt x="367892" y="218296"/>
                    <a:pt x="362232" y="221972"/>
                    <a:pt x="357568" y="226737"/>
                  </a:cubicBezTo>
                  <a:lnTo>
                    <a:pt x="265081" y="319129"/>
                  </a:lnTo>
                  <a:lnTo>
                    <a:pt x="222218" y="319129"/>
                  </a:lnTo>
                  <a:cubicBezTo>
                    <a:pt x="201471" y="259511"/>
                    <a:pt x="136321" y="227998"/>
                    <a:pt x="76702" y="248745"/>
                  </a:cubicBezTo>
                  <a:cubicBezTo>
                    <a:pt x="31694" y="264407"/>
                    <a:pt x="1128" y="306350"/>
                    <a:pt x="0" y="353991"/>
                  </a:cubicBezTo>
                  <a:lnTo>
                    <a:pt x="0" y="630216"/>
                  </a:lnTo>
                  <a:lnTo>
                    <a:pt x="228029" y="630216"/>
                  </a:lnTo>
                  <a:lnTo>
                    <a:pt x="228029" y="414379"/>
                  </a:lnTo>
                  <a:lnTo>
                    <a:pt x="285179" y="414379"/>
                  </a:lnTo>
                  <a:cubicBezTo>
                    <a:pt x="297818" y="414402"/>
                    <a:pt x="309948" y="409399"/>
                    <a:pt x="318897" y="400473"/>
                  </a:cubicBezTo>
                  <a:lnTo>
                    <a:pt x="425291" y="294079"/>
                  </a:lnTo>
                  <a:cubicBezTo>
                    <a:pt x="436908" y="282277"/>
                    <a:pt x="441561" y="265289"/>
                    <a:pt x="437579" y="249216"/>
                  </a:cubicBezTo>
                  <a:lnTo>
                    <a:pt x="466154" y="256265"/>
                  </a:lnTo>
                  <a:lnTo>
                    <a:pt x="470059" y="256265"/>
                  </a:lnTo>
                  <a:cubicBezTo>
                    <a:pt x="474435" y="256231"/>
                    <a:pt x="478578" y="254281"/>
                    <a:pt x="481393" y="250930"/>
                  </a:cubicBezTo>
                  <a:lnTo>
                    <a:pt x="506635" y="221403"/>
                  </a:lnTo>
                  <a:lnTo>
                    <a:pt x="624650" y="250930"/>
                  </a:lnTo>
                  <a:cubicBezTo>
                    <a:pt x="630782" y="251893"/>
                    <a:pt x="636534" y="247703"/>
                    <a:pt x="637497" y="241571"/>
                  </a:cubicBezTo>
                  <a:cubicBezTo>
                    <a:pt x="637545" y="241264"/>
                    <a:pt x="637581" y="240954"/>
                    <a:pt x="637604" y="240643"/>
                  </a:cubicBezTo>
                  <a:lnTo>
                    <a:pt x="637604" y="10043"/>
                  </a:lnTo>
                  <a:cubicBezTo>
                    <a:pt x="637468" y="4363"/>
                    <a:pt x="632755" y="-131"/>
                    <a:pt x="627076" y="3"/>
                  </a:cubicBezTo>
                  <a:cubicBezTo>
                    <a:pt x="626289" y="22"/>
                    <a:pt x="625507" y="131"/>
                    <a:pt x="624745" y="328"/>
                  </a:cubicBezTo>
                  <a:close/>
                  <a:moveTo>
                    <a:pt x="468344" y="235214"/>
                  </a:moveTo>
                  <a:lnTo>
                    <a:pt x="421767" y="223879"/>
                  </a:lnTo>
                  <a:cubicBezTo>
                    <a:pt x="414199" y="217566"/>
                    <a:pt x="404833" y="213800"/>
                    <a:pt x="395002" y="213116"/>
                  </a:cubicBezTo>
                  <a:lnTo>
                    <a:pt x="390525" y="193018"/>
                  </a:lnTo>
                  <a:lnTo>
                    <a:pt x="484632" y="2160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DE81BEF-A805-22A7-AC8F-F7A96D65173E}"/>
                </a:ext>
              </a:extLst>
            </p:cNvPr>
            <p:cNvSpPr/>
            <p:nvPr/>
          </p:nvSpPr>
          <p:spPr>
            <a:xfrm>
              <a:off x="2196469" y="2404790"/>
              <a:ext cx="27812" cy="84962"/>
            </a:xfrm>
            <a:custGeom>
              <a:avLst/>
              <a:gdLst>
                <a:gd name="connsiteX0" fmla="*/ 13906 w 27812"/>
                <a:gd name="connsiteY0" fmla="*/ 84963 h 84962"/>
                <a:gd name="connsiteX1" fmla="*/ 27813 w 27812"/>
                <a:gd name="connsiteY1" fmla="*/ 71056 h 84962"/>
                <a:gd name="connsiteX2" fmla="*/ 27813 w 27812"/>
                <a:gd name="connsiteY2" fmla="*/ 13906 h 84962"/>
                <a:gd name="connsiteX3" fmla="*/ 13906 w 27812"/>
                <a:gd name="connsiteY3" fmla="*/ 0 h 84962"/>
                <a:gd name="connsiteX4" fmla="*/ 0 w 27812"/>
                <a:gd name="connsiteY4" fmla="*/ 13906 h 84962"/>
                <a:gd name="connsiteX5" fmla="*/ 0 w 27812"/>
                <a:gd name="connsiteY5" fmla="*/ 71056 h 84962"/>
                <a:gd name="connsiteX6" fmla="*/ 13906 w 27812"/>
                <a:gd name="connsiteY6" fmla="*/ 84963 h 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2" h="84962">
                  <a:moveTo>
                    <a:pt x="13906" y="84963"/>
                  </a:moveTo>
                  <a:cubicBezTo>
                    <a:pt x="21586" y="84963"/>
                    <a:pt x="27813" y="78737"/>
                    <a:pt x="27813" y="71056"/>
                  </a:cubicBezTo>
                  <a:lnTo>
                    <a:pt x="27813" y="13906"/>
                  </a:lnTo>
                  <a:cubicBezTo>
                    <a:pt x="27813" y="6226"/>
                    <a:pt x="21586" y="0"/>
                    <a:pt x="13906" y="0"/>
                  </a:cubicBezTo>
                  <a:cubicBezTo>
                    <a:pt x="6226" y="0"/>
                    <a:pt x="0" y="6226"/>
                    <a:pt x="0" y="13906"/>
                  </a:cubicBezTo>
                  <a:lnTo>
                    <a:pt x="0" y="71056"/>
                  </a:lnTo>
                  <a:cubicBezTo>
                    <a:pt x="0" y="78737"/>
                    <a:pt x="6226" y="84963"/>
                    <a:pt x="13906" y="849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0" name="图形 45" descr="文凭卷筒 纯色填充">
            <a:extLst>
              <a:ext uri="{FF2B5EF4-FFF2-40B4-BE49-F238E27FC236}">
                <a16:creationId xmlns:a16="http://schemas.microsoft.com/office/drawing/2014/main" id="{7F850FE9-E213-6830-EAFA-572F1883C744}"/>
              </a:ext>
            </a:extLst>
          </p:cNvPr>
          <p:cNvSpPr/>
          <p:nvPr/>
        </p:nvSpPr>
        <p:spPr>
          <a:xfrm>
            <a:off x="5684735" y="2400435"/>
            <a:ext cx="793813" cy="495682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chemeClr val="bg1"/>
          </a:solidFill>
          <a:ln w="25400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01981385-A36A-456B-8FBB-C31A9069B750}"/>
              </a:ext>
            </a:extLst>
          </p:cNvPr>
          <p:cNvGrpSpPr/>
          <p:nvPr/>
        </p:nvGrpSpPr>
        <p:grpSpPr>
          <a:xfrm>
            <a:off x="1265370" y="3847290"/>
            <a:ext cx="1534980" cy="1299554"/>
            <a:chOff x="54804" y="1807430"/>
            <a:chExt cx="1534980" cy="1299554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D4DB164-E3FA-C8AB-D507-9E9E3C4EC6EB}"/>
                </a:ext>
              </a:extLst>
            </p:cNvPr>
            <p:cNvSpPr txBox="1"/>
            <p:nvPr/>
          </p:nvSpPr>
          <p:spPr>
            <a:xfrm>
              <a:off x="54804" y="2112866"/>
              <a:ext cx="153498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3B569F8-07D6-F614-E083-68E720E0980F}"/>
                </a:ext>
              </a:extLst>
            </p:cNvPr>
            <p:cNvSpPr txBox="1"/>
            <p:nvPr/>
          </p:nvSpPr>
          <p:spPr>
            <a:xfrm>
              <a:off x="201193" y="1807430"/>
              <a:ext cx="1242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E988976C-BBED-254B-3DF7-B4F2B45B5FBE}"/>
              </a:ext>
            </a:extLst>
          </p:cNvPr>
          <p:cNvGrpSpPr/>
          <p:nvPr/>
        </p:nvGrpSpPr>
        <p:grpSpPr>
          <a:xfrm>
            <a:off x="3298042" y="3847290"/>
            <a:ext cx="1534980" cy="1299554"/>
            <a:chOff x="54804" y="1807430"/>
            <a:chExt cx="1534980" cy="1299554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3CC29D75-C506-88D1-FF78-783BDDFE272B}"/>
                </a:ext>
              </a:extLst>
            </p:cNvPr>
            <p:cNvSpPr txBox="1"/>
            <p:nvPr/>
          </p:nvSpPr>
          <p:spPr>
            <a:xfrm>
              <a:off x="54804" y="2112866"/>
              <a:ext cx="153498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9EFC0B33-725F-F78A-68D0-EEA33E62B403}"/>
                </a:ext>
              </a:extLst>
            </p:cNvPr>
            <p:cNvSpPr txBox="1"/>
            <p:nvPr/>
          </p:nvSpPr>
          <p:spPr>
            <a:xfrm>
              <a:off x="201193" y="1807430"/>
              <a:ext cx="1242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74415929-7AA1-6F7D-5822-C2008BF25440}"/>
              </a:ext>
            </a:extLst>
          </p:cNvPr>
          <p:cNvGrpSpPr/>
          <p:nvPr/>
        </p:nvGrpSpPr>
        <p:grpSpPr>
          <a:xfrm>
            <a:off x="5368976" y="3847290"/>
            <a:ext cx="1534980" cy="1299554"/>
            <a:chOff x="54804" y="1807430"/>
            <a:chExt cx="1534980" cy="1299554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255DABA1-FCE0-5AE1-E6A1-3D7D0530F9AB}"/>
                </a:ext>
              </a:extLst>
            </p:cNvPr>
            <p:cNvSpPr txBox="1"/>
            <p:nvPr/>
          </p:nvSpPr>
          <p:spPr>
            <a:xfrm>
              <a:off x="54804" y="2112866"/>
              <a:ext cx="153498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95219F83-BE89-7574-970E-411A6B60DD83}"/>
                </a:ext>
              </a:extLst>
            </p:cNvPr>
            <p:cNvSpPr txBox="1"/>
            <p:nvPr/>
          </p:nvSpPr>
          <p:spPr>
            <a:xfrm>
              <a:off x="201193" y="1807430"/>
              <a:ext cx="1242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2621CAE-83A6-4C50-E2A6-A763A508FF12}"/>
              </a:ext>
            </a:extLst>
          </p:cNvPr>
          <p:cNvGrpSpPr/>
          <p:nvPr/>
        </p:nvGrpSpPr>
        <p:grpSpPr>
          <a:xfrm>
            <a:off x="7424034" y="3847290"/>
            <a:ext cx="1534980" cy="1299554"/>
            <a:chOff x="54804" y="1807430"/>
            <a:chExt cx="1534980" cy="1299554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46DF2E0B-BE44-51B2-D35C-F45C5E351B3F}"/>
                </a:ext>
              </a:extLst>
            </p:cNvPr>
            <p:cNvSpPr txBox="1"/>
            <p:nvPr/>
          </p:nvSpPr>
          <p:spPr>
            <a:xfrm>
              <a:off x="54804" y="2112866"/>
              <a:ext cx="153498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EAA75FF6-203D-8F09-A2C3-891CE235804B}"/>
                </a:ext>
              </a:extLst>
            </p:cNvPr>
            <p:cNvSpPr txBox="1"/>
            <p:nvPr/>
          </p:nvSpPr>
          <p:spPr>
            <a:xfrm>
              <a:off x="201193" y="1807430"/>
              <a:ext cx="1242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651FAFFD-6058-9C5C-D901-3ECFA6BFC3E9}"/>
              </a:ext>
            </a:extLst>
          </p:cNvPr>
          <p:cNvGrpSpPr/>
          <p:nvPr/>
        </p:nvGrpSpPr>
        <p:grpSpPr>
          <a:xfrm>
            <a:off x="9479090" y="3847290"/>
            <a:ext cx="1534980" cy="1299554"/>
            <a:chOff x="54804" y="1807430"/>
            <a:chExt cx="1534980" cy="1299554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F27F0ED5-50FB-7BFA-7BF1-937B8515E348}"/>
                </a:ext>
              </a:extLst>
            </p:cNvPr>
            <p:cNvSpPr txBox="1"/>
            <p:nvPr/>
          </p:nvSpPr>
          <p:spPr>
            <a:xfrm>
              <a:off x="54804" y="2112866"/>
              <a:ext cx="153498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867FB979-638F-2D2C-ECA0-4378B95D16DC}"/>
                </a:ext>
              </a:extLst>
            </p:cNvPr>
            <p:cNvSpPr txBox="1"/>
            <p:nvPr/>
          </p:nvSpPr>
          <p:spPr>
            <a:xfrm>
              <a:off x="201193" y="1807430"/>
              <a:ext cx="1242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7327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10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4953056A-4306-99A1-DA4D-1118BE670301}"/>
              </a:ext>
            </a:extLst>
          </p:cNvPr>
          <p:cNvSpPr>
            <a:spLocks noChangeAspect="1"/>
          </p:cNvSpPr>
          <p:nvPr/>
        </p:nvSpPr>
        <p:spPr>
          <a:xfrm>
            <a:off x="6630489" y="2204426"/>
            <a:ext cx="2654202" cy="2654202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das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637EEE3-2097-0033-3153-EB1F7E1919CF}"/>
              </a:ext>
            </a:extLst>
          </p:cNvPr>
          <p:cNvSpPr>
            <a:spLocks noChangeAspect="1"/>
          </p:cNvSpPr>
          <p:nvPr/>
        </p:nvSpPr>
        <p:spPr>
          <a:xfrm>
            <a:off x="3100226" y="2166455"/>
            <a:ext cx="2654202" cy="2654202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das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2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" name="Oval 76">
            <a:extLst>
              <a:ext uri="{FF2B5EF4-FFF2-40B4-BE49-F238E27FC236}">
                <a16:creationId xmlns:a16="http://schemas.microsoft.com/office/drawing/2014/main" id="{2362180F-9F03-002A-F4AD-5D6B1C6E090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95052" y="2924506"/>
            <a:ext cx="1230940" cy="1230940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AutoShape 60">
            <a:extLst>
              <a:ext uri="{FF2B5EF4-FFF2-40B4-BE49-F238E27FC236}">
                <a16:creationId xmlns:a16="http://schemas.microsoft.com/office/drawing/2014/main" id="{CCC52592-A99B-D122-6154-1450316FA470}"/>
              </a:ext>
            </a:extLst>
          </p:cNvPr>
          <p:cNvSpPr>
            <a:spLocks noChangeArrowheads="1"/>
          </p:cNvSpPr>
          <p:nvPr/>
        </p:nvSpPr>
        <p:spPr bwMode="gray">
          <a:xfrm>
            <a:off x="5275373" y="2782544"/>
            <a:ext cx="1641253" cy="1641253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Oval 76">
            <a:extLst>
              <a:ext uri="{FF2B5EF4-FFF2-40B4-BE49-F238E27FC236}">
                <a16:creationId xmlns:a16="http://schemas.microsoft.com/office/drawing/2014/main" id="{B6506F78-F884-41D3-EF64-6F61C1A48AF8}"/>
              </a:ext>
            </a:extLst>
          </p:cNvPr>
          <p:cNvSpPr>
            <a:spLocks noChangeArrowheads="1"/>
          </p:cNvSpPr>
          <p:nvPr/>
        </p:nvSpPr>
        <p:spPr bwMode="gray">
          <a:xfrm>
            <a:off x="3733271" y="1628362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Oval 76">
            <a:extLst>
              <a:ext uri="{FF2B5EF4-FFF2-40B4-BE49-F238E27FC236}">
                <a16:creationId xmlns:a16="http://schemas.microsoft.com/office/drawing/2014/main" id="{914701FF-B0B3-BF7B-F88A-AD54BD17E35B}"/>
              </a:ext>
            </a:extLst>
          </p:cNvPr>
          <p:cNvSpPr>
            <a:spLocks noChangeArrowheads="1"/>
          </p:cNvSpPr>
          <p:nvPr/>
        </p:nvSpPr>
        <p:spPr bwMode="gray">
          <a:xfrm>
            <a:off x="3805279" y="4141838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Oval 76">
            <a:extLst>
              <a:ext uri="{FF2B5EF4-FFF2-40B4-BE49-F238E27FC236}">
                <a16:creationId xmlns:a16="http://schemas.microsoft.com/office/drawing/2014/main" id="{BF2C5AF1-062A-73EA-52A7-BAB8CBA227AB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77687" y="4148642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Oval 76">
            <a:extLst>
              <a:ext uri="{FF2B5EF4-FFF2-40B4-BE49-F238E27FC236}">
                <a16:creationId xmlns:a16="http://schemas.microsoft.com/office/drawing/2014/main" id="{76DBCE92-5B4C-1D8A-C8C4-6B70648DE89B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05679" y="1628362"/>
            <a:ext cx="1230940" cy="123094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Oval 76">
            <a:extLst>
              <a:ext uri="{FF2B5EF4-FFF2-40B4-BE49-F238E27FC236}">
                <a16:creationId xmlns:a16="http://schemas.microsoft.com/office/drawing/2014/main" id="{2FB26A0E-9AC1-5E6E-346E-0FEA4C1911B3}"/>
              </a:ext>
            </a:extLst>
          </p:cNvPr>
          <p:cNvSpPr>
            <a:spLocks noChangeArrowheads="1"/>
          </p:cNvSpPr>
          <p:nvPr/>
        </p:nvSpPr>
        <p:spPr bwMode="gray">
          <a:xfrm>
            <a:off x="8557807" y="2937188"/>
            <a:ext cx="1230940" cy="1230940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PA-文本框 8">
            <a:extLst>
              <a:ext uri="{FF2B5EF4-FFF2-40B4-BE49-F238E27FC236}">
                <a16:creationId xmlns:a16="http://schemas.microsoft.com/office/drawing/2014/main" id="{608C78CD-F963-F06B-098D-830BD300745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14232" y="3383885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C083D0-0759-9562-CB12-9A1B0E2241BE}"/>
              </a:ext>
            </a:extLst>
          </p:cNvPr>
          <p:cNvSpPr txBox="1"/>
          <p:nvPr/>
        </p:nvSpPr>
        <p:spPr>
          <a:xfrm>
            <a:off x="1422840" y="4750604"/>
            <a:ext cx="229184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PA-文本框 8">
            <a:extLst>
              <a:ext uri="{FF2B5EF4-FFF2-40B4-BE49-F238E27FC236}">
                <a16:creationId xmlns:a16="http://schemas.microsoft.com/office/drawing/2014/main" id="{74797DD7-5FF0-364C-4716-F3379F0DF3F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82439" y="3383885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7" name="PA-文本框 8">
            <a:extLst>
              <a:ext uri="{FF2B5EF4-FFF2-40B4-BE49-F238E27FC236}">
                <a16:creationId xmlns:a16="http://schemas.microsoft.com/office/drawing/2014/main" id="{F8CB45A5-FBC6-0215-D7FC-5FE6D0DFE8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676987" y="3383885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8" name="PA-文本框 8">
            <a:extLst>
              <a:ext uri="{FF2B5EF4-FFF2-40B4-BE49-F238E27FC236}">
                <a16:creationId xmlns:a16="http://schemas.microsoft.com/office/drawing/2014/main" id="{46A5A04C-1C24-B496-392E-C2827A835A5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03747" y="2074555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rgbClr val="BC080B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19" name="PA-文本框 8">
            <a:extLst>
              <a:ext uri="{FF2B5EF4-FFF2-40B4-BE49-F238E27FC236}">
                <a16:creationId xmlns:a16="http://schemas.microsoft.com/office/drawing/2014/main" id="{285349B2-C8D2-92B0-D8EF-7E8E5043971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576155" y="2074555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rgbClr val="BC080B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0" name="PA-文本框 8">
            <a:extLst>
              <a:ext uri="{FF2B5EF4-FFF2-40B4-BE49-F238E27FC236}">
                <a16:creationId xmlns:a16="http://schemas.microsoft.com/office/drawing/2014/main" id="{C7544334-43A3-8C1D-F083-F8E82F2955E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82333" y="4644766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rgbClr val="BC080B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1" name="PA-文本框 8">
            <a:extLst>
              <a:ext uri="{FF2B5EF4-FFF2-40B4-BE49-F238E27FC236}">
                <a16:creationId xmlns:a16="http://schemas.microsoft.com/office/drawing/2014/main" id="{EB944696-38CF-D29E-8BC1-03D03C3F191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649121" y="4644766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rgbClr val="BC080B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248FCA1-DD5B-C1EB-F6B5-040F70FC70CD}"/>
              </a:ext>
            </a:extLst>
          </p:cNvPr>
          <p:cNvSpPr txBox="1"/>
          <p:nvPr/>
        </p:nvSpPr>
        <p:spPr>
          <a:xfrm>
            <a:off x="441162" y="3171015"/>
            <a:ext cx="191091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228B907-E620-905A-3715-E68385186E44}"/>
              </a:ext>
            </a:extLst>
          </p:cNvPr>
          <p:cNvSpPr txBox="1"/>
          <p:nvPr/>
        </p:nvSpPr>
        <p:spPr>
          <a:xfrm>
            <a:off x="1356189" y="1710168"/>
            <a:ext cx="229184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721F108-9A74-A278-F176-9489207E59BF}"/>
              </a:ext>
            </a:extLst>
          </p:cNvPr>
          <p:cNvSpPr txBox="1"/>
          <p:nvPr/>
        </p:nvSpPr>
        <p:spPr>
          <a:xfrm>
            <a:off x="8708627" y="1710168"/>
            <a:ext cx="2291844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9F0BEED-C170-7F5E-C398-B415A310ECDE}"/>
              </a:ext>
            </a:extLst>
          </p:cNvPr>
          <p:cNvSpPr txBox="1"/>
          <p:nvPr/>
        </p:nvSpPr>
        <p:spPr>
          <a:xfrm>
            <a:off x="8736645" y="4750604"/>
            <a:ext cx="2291844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模板网，幻灯 片演示模板及素材免 费下载！</a:t>
            </a:r>
          </a:p>
          <a:p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模板网 唯一访 问网址：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www.51pptmo ban.com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12D7DE3-45C7-D3BA-E44B-249C284C8245}"/>
              </a:ext>
            </a:extLst>
          </p:cNvPr>
          <p:cNvSpPr txBox="1"/>
          <p:nvPr/>
        </p:nvSpPr>
        <p:spPr>
          <a:xfrm>
            <a:off x="9796948" y="3171015"/>
            <a:ext cx="191091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433084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021DBCE-B30B-D30C-8A67-BA7DAB28A76C}"/>
              </a:ext>
            </a:extLst>
          </p:cNvPr>
          <p:cNvSpPr/>
          <p:nvPr/>
        </p:nvSpPr>
        <p:spPr>
          <a:xfrm>
            <a:off x="0" y="2349500"/>
            <a:ext cx="12192000" cy="4508500"/>
          </a:xfrm>
          <a:prstGeom prst="rect">
            <a:avLst/>
          </a:prstGeom>
          <a:gradFill>
            <a:gsLst>
              <a:gs pos="15600">
                <a:srgbClr val="C62F31">
                  <a:alpha val="30000"/>
                </a:srgbClr>
              </a:gs>
              <a:gs pos="0">
                <a:srgbClr val="BC080B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716A0482-022D-F882-DA83-F8D04F2C3A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69646"/>
            <a:ext cx="6705600" cy="335935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F25BBCE-DD29-E7D7-B703-902456EA6465}"/>
              </a:ext>
            </a:extLst>
          </p:cNvPr>
          <p:cNvGrpSpPr/>
          <p:nvPr/>
        </p:nvGrpSpPr>
        <p:grpSpPr>
          <a:xfrm>
            <a:off x="1146629" y="3027891"/>
            <a:ext cx="9898742" cy="2166086"/>
            <a:chOff x="-3490816" y="1807430"/>
            <a:chExt cx="9898742" cy="216608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882D90D-4817-57D0-AAFA-C985FE2FF1D3}"/>
                </a:ext>
              </a:extLst>
            </p:cNvPr>
            <p:cNvSpPr txBox="1"/>
            <p:nvPr/>
          </p:nvSpPr>
          <p:spPr>
            <a:xfrm>
              <a:off x="-3490816" y="2502596"/>
              <a:ext cx="989874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EFD7D20-CB58-0207-CB95-DF0F00CE9B1F}"/>
                </a:ext>
              </a:extLst>
            </p:cNvPr>
            <p:cNvSpPr txBox="1"/>
            <p:nvPr/>
          </p:nvSpPr>
          <p:spPr>
            <a:xfrm>
              <a:off x="-538859" y="1807430"/>
              <a:ext cx="399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400" dirty="0">
                  <a:blipFill>
                    <a:blip r:embed="rId3"/>
                    <a:stretch>
                      <a:fillRect/>
                    </a:stretch>
                  </a:blip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1CD56FD-114E-BBB4-DCF7-2D7532A1317D}"/>
                </a:ext>
              </a:extLst>
            </p:cNvPr>
            <p:cNvSpPr txBox="1"/>
            <p:nvPr/>
          </p:nvSpPr>
          <p:spPr>
            <a:xfrm>
              <a:off x="-3490816" y="3351614"/>
              <a:ext cx="989874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ctr"/>
              <a:r>
                <a:rPr lang="en-US" altLang="zh-CN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rgbClr val="BC080B"/>
                  </a:solidFill>
                  <a:latin typeface="+mj-ea"/>
                  <a:ea typeface="+mj-ea"/>
                  <a:sym typeface="HarmonyOS Sans SC Light" panose="00000400000000000000" pitchFamily="2" charset="-122"/>
                </a:rPr>
                <a:t>www.51p ptmoban.com</a:t>
              </a:r>
              <a:endParaRPr lang="zh-CN" altLang="en-US" sz="1200" dirty="0">
                <a:solidFill>
                  <a:srgbClr val="BC080B"/>
                </a:solidFill>
                <a:latin typeface="+mj-ea"/>
                <a:ea typeface="+mj-ea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8828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C266B6D5-5DC8-3853-28E2-0E905092D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_任意多边形 9">
            <a:extLst>
              <a:ext uri="{FF2B5EF4-FFF2-40B4-BE49-F238E27FC236}">
                <a16:creationId xmlns:a16="http://schemas.microsoft.com/office/drawing/2014/main" id="{545DD13B-926B-5ADF-8063-F8F6F6E24521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94231" y="5057563"/>
            <a:ext cx="10814524" cy="156585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E11B13"/>
              </a:gs>
              <a:gs pos="100000">
                <a:srgbClr val="E11B13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94" name="图形 92">
            <a:extLst>
              <a:ext uri="{FF2B5EF4-FFF2-40B4-BE49-F238E27FC236}">
                <a16:creationId xmlns:a16="http://schemas.microsoft.com/office/drawing/2014/main" id="{F894D065-4C8E-A56C-3E02-1805C0C8F8A2}"/>
              </a:ext>
            </a:extLst>
          </p:cNvPr>
          <p:cNvSpPr/>
          <p:nvPr/>
        </p:nvSpPr>
        <p:spPr>
          <a:xfrm>
            <a:off x="407368" y="3092931"/>
            <a:ext cx="3781676" cy="3504421"/>
          </a:xfrm>
          <a:custGeom>
            <a:avLst/>
            <a:gdLst>
              <a:gd name="connsiteX0" fmla="*/ 4096225 w 7400579"/>
              <a:gd name="connsiteY0" fmla="*/ 6154114 h 6858000"/>
              <a:gd name="connsiteX1" fmla="*/ 4135330 w 7400579"/>
              <a:gd name="connsiteY1" fmla="*/ 6227436 h 6858000"/>
              <a:gd name="connsiteX2" fmla="*/ 4110890 w 7400579"/>
              <a:gd name="connsiteY2" fmla="*/ 6256764 h 6858000"/>
              <a:gd name="connsiteX3" fmla="*/ 4096225 w 7400579"/>
              <a:gd name="connsiteY3" fmla="*/ 6305645 h 6858000"/>
              <a:gd name="connsiteX4" fmla="*/ 4120666 w 7400579"/>
              <a:gd name="connsiteY4" fmla="*/ 6359414 h 6858000"/>
              <a:gd name="connsiteX5" fmla="*/ 4081561 w 7400579"/>
              <a:gd name="connsiteY5" fmla="*/ 6491393 h 6858000"/>
              <a:gd name="connsiteX6" fmla="*/ 4042456 w 7400579"/>
              <a:gd name="connsiteY6" fmla="*/ 6564714 h 6858000"/>
              <a:gd name="connsiteX7" fmla="*/ 4027792 w 7400579"/>
              <a:gd name="connsiteY7" fmla="*/ 6647812 h 6858000"/>
              <a:gd name="connsiteX8" fmla="*/ 3974023 w 7400579"/>
              <a:gd name="connsiteY8" fmla="*/ 6774903 h 6858000"/>
              <a:gd name="connsiteX9" fmla="*/ 3939806 w 7400579"/>
              <a:gd name="connsiteY9" fmla="*/ 6623372 h 6858000"/>
              <a:gd name="connsiteX10" fmla="*/ 3944694 w 7400579"/>
              <a:gd name="connsiteY10" fmla="*/ 6374079 h 6858000"/>
              <a:gd name="connsiteX11" fmla="*/ 3939806 w 7400579"/>
              <a:gd name="connsiteY11" fmla="*/ 6290981 h 6858000"/>
              <a:gd name="connsiteX12" fmla="*/ 3939806 w 7400579"/>
              <a:gd name="connsiteY12" fmla="*/ 6261652 h 6858000"/>
              <a:gd name="connsiteX13" fmla="*/ 4086449 w 7400579"/>
              <a:gd name="connsiteY13" fmla="*/ 6149226 h 6858000"/>
              <a:gd name="connsiteX14" fmla="*/ 4096225 w 7400579"/>
              <a:gd name="connsiteY14" fmla="*/ 6154114 h 6858000"/>
              <a:gd name="connsiteX15" fmla="*/ 2150763 w 7400579"/>
              <a:gd name="connsiteY15" fmla="*/ 4164659 h 6858000"/>
              <a:gd name="connsiteX16" fmla="*/ 2170315 w 7400579"/>
              <a:gd name="connsiteY16" fmla="*/ 4247756 h 6858000"/>
              <a:gd name="connsiteX17" fmla="*/ 2253413 w 7400579"/>
              <a:gd name="connsiteY17" fmla="*/ 4316190 h 6858000"/>
              <a:gd name="connsiteX18" fmla="*/ 2385392 w 7400579"/>
              <a:gd name="connsiteY18" fmla="*/ 4218428 h 6858000"/>
              <a:gd name="connsiteX19" fmla="*/ 2527146 w 7400579"/>
              <a:gd name="connsiteY19" fmla="*/ 4115778 h 6858000"/>
              <a:gd name="connsiteX20" fmla="*/ 2810656 w 7400579"/>
              <a:gd name="connsiteY20" fmla="*/ 4027792 h 6858000"/>
              <a:gd name="connsiteX21" fmla="*/ 2825320 w 7400579"/>
              <a:gd name="connsiteY21" fmla="*/ 4027792 h 6858000"/>
              <a:gd name="connsiteX22" fmla="*/ 2800880 w 7400579"/>
              <a:gd name="connsiteY22" fmla="*/ 4159771 h 6858000"/>
              <a:gd name="connsiteX23" fmla="*/ 2800880 w 7400579"/>
              <a:gd name="connsiteY23" fmla="*/ 4247756 h 6858000"/>
              <a:gd name="connsiteX24" fmla="*/ 2483153 w 7400579"/>
              <a:gd name="connsiteY24" fmla="*/ 4462833 h 6858000"/>
              <a:gd name="connsiteX25" fmla="*/ 2360951 w 7400579"/>
              <a:gd name="connsiteY25" fmla="*/ 4409064 h 6858000"/>
              <a:gd name="connsiteX26" fmla="*/ 2238749 w 7400579"/>
              <a:gd name="connsiteY26" fmla="*/ 4516602 h 6858000"/>
              <a:gd name="connsiteX27" fmla="*/ 2175203 w 7400579"/>
              <a:gd name="connsiteY27" fmla="*/ 4575259 h 6858000"/>
              <a:gd name="connsiteX28" fmla="*/ 2136099 w 7400579"/>
              <a:gd name="connsiteY28" fmla="*/ 4619252 h 6858000"/>
              <a:gd name="connsiteX29" fmla="*/ 2238749 w 7400579"/>
              <a:gd name="connsiteY29" fmla="*/ 4731678 h 6858000"/>
              <a:gd name="connsiteX30" fmla="*/ 2307182 w 7400579"/>
              <a:gd name="connsiteY30" fmla="*/ 4932090 h 6858000"/>
              <a:gd name="connsiteX31" fmla="*/ 2365839 w 7400579"/>
              <a:gd name="connsiteY31" fmla="*/ 5142278 h 6858000"/>
              <a:gd name="connsiteX32" fmla="*/ 2522258 w 7400579"/>
              <a:gd name="connsiteY32" fmla="*/ 5430676 h 6858000"/>
              <a:gd name="connsiteX33" fmla="*/ 2522258 w 7400579"/>
              <a:gd name="connsiteY33" fmla="*/ 5445340 h 6858000"/>
              <a:gd name="connsiteX34" fmla="*/ 2512482 w 7400579"/>
              <a:gd name="connsiteY34" fmla="*/ 5450228 h 6858000"/>
              <a:gd name="connsiteX35" fmla="*/ 2312070 w 7400579"/>
              <a:gd name="connsiteY35" fmla="*/ 5230264 h 6858000"/>
              <a:gd name="connsiteX36" fmla="*/ 2077441 w 7400579"/>
              <a:gd name="connsiteY36" fmla="*/ 4951642 h 6858000"/>
              <a:gd name="connsiteX37" fmla="*/ 2048113 w 7400579"/>
              <a:gd name="connsiteY37" fmla="*/ 5132502 h 6858000"/>
              <a:gd name="connsiteX38" fmla="*/ 2023672 w 7400579"/>
              <a:gd name="connsiteY38" fmla="*/ 5230264 h 6858000"/>
              <a:gd name="connsiteX39" fmla="*/ 2302294 w 7400579"/>
              <a:gd name="connsiteY39" fmla="*/ 5406235 h 6858000"/>
              <a:gd name="connsiteX40" fmla="*/ 2546699 w 7400579"/>
              <a:gd name="connsiteY40" fmla="*/ 5528438 h 6858000"/>
              <a:gd name="connsiteX41" fmla="*/ 2766663 w 7400579"/>
              <a:gd name="connsiteY41" fmla="*/ 5621312 h 6858000"/>
              <a:gd name="connsiteX42" fmla="*/ 3015956 w 7400579"/>
              <a:gd name="connsiteY42" fmla="*/ 5738626 h 6858000"/>
              <a:gd name="connsiteX43" fmla="*/ 2996404 w 7400579"/>
              <a:gd name="connsiteY43" fmla="*/ 5753290 h 6858000"/>
              <a:gd name="connsiteX44" fmla="*/ 2849761 w 7400579"/>
              <a:gd name="connsiteY44" fmla="*/ 5694633 h 6858000"/>
              <a:gd name="connsiteX45" fmla="*/ 2351175 w 7400579"/>
              <a:gd name="connsiteY45" fmla="*/ 5758178 h 6858000"/>
              <a:gd name="connsiteX46" fmla="*/ 2204532 w 7400579"/>
              <a:gd name="connsiteY46" fmla="*/ 5670193 h 6858000"/>
              <a:gd name="connsiteX47" fmla="*/ 2145875 w 7400579"/>
              <a:gd name="connsiteY47" fmla="*/ 5645752 h 6858000"/>
              <a:gd name="connsiteX48" fmla="*/ 1911246 w 7400579"/>
              <a:gd name="connsiteY48" fmla="*/ 5391571 h 6858000"/>
              <a:gd name="connsiteX49" fmla="*/ 1886806 w 7400579"/>
              <a:gd name="connsiteY49" fmla="*/ 5293809 h 6858000"/>
              <a:gd name="connsiteX50" fmla="*/ 1837925 w 7400579"/>
              <a:gd name="connsiteY50" fmla="*/ 5215600 h 6858000"/>
              <a:gd name="connsiteX51" fmla="*/ 1828148 w 7400579"/>
              <a:gd name="connsiteY51" fmla="*/ 5132502 h 6858000"/>
              <a:gd name="connsiteX52" fmla="*/ 1837925 w 7400579"/>
              <a:gd name="connsiteY52" fmla="*/ 5005412 h 6858000"/>
              <a:gd name="connsiteX53" fmla="*/ 1891694 w 7400579"/>
              <a:gd name="connsiteY53" fmla="*/ 4721902 h 6858000"/>
              <a:gd name="connsiteX54" fmla="*/ 1940575 w 7400579"/>
              <a:gd name="connsiteY54" fmla="*/ 4570371 h 6858000"/>
              <a:gd name="connsiteX55" fmla="*/ 1945463 w 7400579"/>
              <a:gd name="connsiteY55" fmla="*/ 4526378 h 6858000"/>
              <a:gd name="connsiteX56" fmla="*/ 1945463 w 7400579"/>
              <a:gd name="connsiteY56" fmla="*/ 4384623 h 6858000"/>
              <a:gd name="connsiteX57" fmla="*/ 1950351 w 7400579"/>
              <a:gd name="connsiteY57" fmla="*/ 4330854 h 6858000"/>
              <a:gd name="connsiteX58" fmla="*/ 1955239 w 7400579"/>
              <a:gd name="connsiteY58" fmla="*/ 4272197 h 6858000"/>
              <a:gd name="connsiteX59" fmla="*/ 2004120 w 7400579"/>
              <a:gd name="connsiteY59" fmla="*/ 4189099 h 6858000"/>
              <a:gd name="connsiteX60" fmla="*/ 1965015 w 7400579"/>
              <a:gd name="connsiteY60" fmla="*/ 4013128 h 6858000"/>
              <a:gd name="connsiteX61" fmla="*/ 2150763 w 7400579"/>
              <a:gd name="connsiteY61" fmla="*/ 4164659 h 6858000"/>
              <a:gd name="connsiteX62" fmla="*/ 5166719 w 7400579"/>
              <a:gd name="connsiteY62" fmla="*/ 3886037 h 6858000"/>
              <a:gd name="connsiteX63" fmla="*/ 5411124 w 7400579"/>
              <a:gd name="connsiteY63" fmla="*/ 3695401 h 6858000"/>
              <a:gd name="connsiteX64" fmla="*/ 5704410 w 7400579"/>
              <a:gd name="connsiteY64" fmla="*/ 3607416 h 6858000"/>
              <a:gd name="connsiteX65" fmla="*/ 5679969 w 7400579"/>
              <a:gd name="connsiteY65" fmla="*/ 3749170 h 6858000"/>
              <a:gd name="connsiteX66" fmla="*/ 5679969 w 7400579"/>
              <a:gd name="connsiteY66" fmla="*/ 3827380 h 6858000"/>
              <a:gd name="connsiteX67" fmla="*/ 5362243 w 7400579"/>
              <a:gd name="connsiteY67" fmla="*/ 4042456 h 6858000"/>
              <a:gd name="connsiteX68" fmla="*/ 5313362 w 7400579"/>
              <a:gd name="connsiteY68" fmla="*/ 4037568 h 6858000"/>
              <a:gd name="connsiteX69" fmla="*/ 5240040 w 7400579"/>
              <a:gd name="connsiteY69" fmla="*/ 3988687 h 6858000"/>
              <a:gd name="connsiteX70" fmla="*/ 5127614 w 7400579"/>
              <a:gd name="connsiteY70" fmla="*/ 4086449 h 6858000"/>
              <a:gd name="connsiteX71" fmla="*/ 5044516 w 7400579"/>
              <a:gd name="connsiteY71" fmla="*/ 4164659 h 6858000"/>
              <a:gd name="connsiteX72" fmla="*/ 5015188 w 7400579"/>
              <a:gd name="connsiteY72" fmla="*/ 4203764 h 6858000"/>
              <a:gd name="connsiteX73" fmla="*/ 5103174 w 7400579"/>
              <a:gd name="connsiteY73" fmla="*/ 4291749 h 6858000"/>
              <a:gd name="connsiteX74" fmla="*/ 5181383 w 7400579"/>
              <a:gd name="connsiteY74" fmla="*/ 4482385 h 6858000"/>
              <a:gd name="connsiteX75" fmla="*/ 5318250 w 7400579"/>
              <a:gd name="connsiteY75" fmla="*/ 4927202 h 6858000"/>
              <a:gd name="connsiteX76" fmla="*/ 5401348 w 7400579"/>
              <a:gd name="connsiteY76" fmla="*/ 5024964 h 6858000"/>
              <a:gd name="connsiteX77" fmla="*/ 5391571 w 7400579"/>
              <a:gd name="connsiteY77" fmla="*/ 5029852 h 6858000"/>
              <a:gd name="connsiteX78" fmla="*/ 5269369 w 7400579"/>
              <a:gd name="connsiteY78" fmla="*/ 4888097 h 6858000"/>
              <a:gd name="connsiteX79" fmla="*/ 5181383 w 7400579"/>
              <a:gd name="connsiteY79" fmla="*/ 4800111 h 6858000"/>
              <a:gd name="connsiteX80" fmla="*/ 4951643 w 7400579"/>
              <a:gd name="connsiteY80" fmla="*/ 4536154 h 6858000"/>
              <a:gd name="connsiteX81" fmla="*/ 4932090 w 7400579"/>
              <a:gd name="connsiteY81" fmla="*/ 4555707 h 6858000"/>
              <a:gd name="connsiteX82" fmla="*/ 4922314 w 7400579"/>
              <a:gd name="connsiteY82" fmla="*/ 4726790 h 6858000"/>
              <a:gd name="connsiteX83" fmla="*/ 4902762 w 7400579"/>
              <a:gd name="connsiteY83" fmla="*/ 4814776 h 6858000"/>
              <a:gd name="connsiteX84" fmla="*/ 5176495 w 7400579"/>
              <a:gd name="connsiteY84" fmla="*/ 4985859 h 6858000"/>
              <a:gd name="connsiteX85" fmla="*/ 5430676 w 7400579"/>
              <a:gd name="connsiteY85" fmla="*/ 5112950 h 6858000"/>
              <a:gd name="connsiteX86" fmla="*/ 5650640 w 7400579"/>
              <a:gd name="connsiteY86" fmla="*/ 5205823 h 6858000"/>
              <a:gd name="connsiteX87" fmla="*/ 5895045 w 7400579"/>
              <a:gd name="connsiteY87" fmla="*/ 5328026 h 6858000"/>
              <a:gd name="connsiteX88" fmla="*/ 5880381 w 7400579"/>
              <a:gd name="connsiteY88" fmla="*/ 5332914 h 6858000"/>
              <a:gd name="connsiteX89" fmla="*/ 5807060 w 7400579"/>
              <a:gd name="connsiteY89" fmla="*/ 5293809 h 6858000"/>
              <a:gd name="connsiteX90" fmla="*/ 5733738 w 7400579"/>
              <a:gd name="connsiteY90" fmla="*/ 5274257 h 6858000"/>
              <a:gd name="connsiteX91" fmla="*/ 5230264 w 7400579"/>
              <a:gd name="connsiteY91" fmla="*/ 5337802 h 6858000"/>
              <a:gd name="connsiteX92" fmla="*/ 5073845 w 7400579"/>
              <a:gd name="connsiteY92" fmla="*/ 5244928 h 6858000"/>
              <a:gd name="connsiteX93" fmla="*/ 4971195 w 7400579"/>
              <a:gd name="connsiteY93" fmla="*/ 5191159 h 6858000"/>
              <a:gd name="connsiteX94" fmla="*/ 4805000 w 7400579"/>
              <a:gd name="connsiteY94" fmla="*/ 5000523 h 6858000"/>
              <a:gd name="connsiteX95" fmla="*/ 4765895 w 7400579"/>
              <a:gd name="connsiteY95" fmla="*/ 4873433 h 6858000"/>
              <a:gd name="connsiteX96" fmla="*/ 4712126 w 7400579"/>
              <a:gd name="connsiteY96" fmla="*/ 4775671 h 6858000"/>
              <a:gd name="connsiteX97" fmla="*/ 4712126 w 7400579"/>
              <a:gd name="connsiteY97" fmla="*/ 4638804 h 6858000"/>
              <a:gd name="connsiteX98" fmla="*/ 4765895 w 7400579"/>
              <a:gd name="connsiteY98" fmla="*/ 4345518 h 6858000"/>
              <a:gd name="connsiteX99" fmla="*/ 4819664 w 7400579"/>
              <a:gd name="connsiteY99" fmla="*/ 4159771 h 6858000"/>
              <a:gd name="connsiteX100" fmla="*/ 4824552 w 7400579"/>
              <a:gd name="connsiteY100" fmla="*/ 4120666 h 6858000"/>
              <a:gd name="connsiteX101" fmla="*/ 4824552 w 7400579"/>
              <a:gd name="connsiteY101" fmla="*/ 3978911 h 6858000"/>
              <a:gd name="connsiteX102" fmla="*/ 4829440 w 7400579"/>
              <a:gd name="connsiteY102" fmla="*/ 3934918 h 6858000"/>
              <a:gd name="connsiteX103" fmla="*/ 4834328 w 7400579"/>
              <a:gd name="connsiteY103" fmla="*/ 3866485 h 6858000"/>
              <a:gd name="connsiteX104" fmla="*/ 4834328 w 7400579"/>
              <a:gd name="connsiteY104" fmla="*/ 3846932 h 6858000"/>
              <a:gd name="connsiteX105" fmla="*/ 4844104 w 7400579"/>
              <a:gd name="connsiteY105" fmla="*/ 3812716 h 6858000"/>
              <a:gd name="connsiteX106" fmla="*/ 4883209 w 7400579"/>
              <a:gd name="connsiteY106" fmla="*/ 3768723 h 6858000"/>
              <a:gd name="connsiteX107" fmla="*/ 4848993 w 7400579"/>
              <a:gd name="connsiteY107" fmla="*/ 3592751 h 6858000"/>
              <a:gd name="connsiteX108" fmla="*/ 5029852 w 7400579"/>
              <a:gd name="connsiteY108" fmla="*/ 3749170 h 6858000"/>
              <a:gd name="connsiteX109" fmla="*/ 5132502 w 7400579"/>
              <a:gd name="connsiteY109" fmla="*/ 3895813 h 6858000"/>
              <a:gd name="connsiteX110" fmla="*/ 5166719 w 7400579"/>
              <a:gd name="connsiteY110" fmla="*/ 3886037 h 6858000"/>
              <a:gd name="connsiteX111" fmla="*/ 3113718 w 7400579"/>
              <a:gd name="connsiteY111" fmla="*/ 3568311 h 6858000"/>
              <a:gd name="connsiteX112" fmla="*/ 3343459 w 7400579"/>
              <a:gd name="connsiteY112" fmla="*/ 3827380 h 6858000"/>
              <a:gd name="connsiteX113" fmla="*/ 3343459 w 7400579"/>
              <a:gd name="connsiteY113" fmla="*/ 3983799 h 6858000"/>
              <a:gd name="connsiteX114" fmla="*/ 3323906 w 7400579"/>
              <a:gd name="connsiteY114" fmla="*/ 4154883 h 6858000"/>
              <a:gd name="connsiteX115" fmla="*/ 3367899 w 7400579"/>
              <a:gd name="connsiteY115" fmla="*/ 4316190 h 6858000"/>
              <a:gd name="connsiteX116" fmla="*/ 3348347 w 7400579"/>
              <a:gd name="connsiteY116" fmla="*/ 4321078 h 6858000"/>
              <a:gd name="connsiteX117" fmla="*/ 2962187 w 7400579"/>
              <a:gd name="connsiteY117" fmla="*/ 4228204 h 6858000"/>
              <a:gd name="connsiteX118" fmla="*/ 2947523 w 7400579"/>
              <a:gd name="connsiteY118" fmla="*/ 4198876 h 6858000"/>
              <a:gd name="connsiteX119" fmla="*/ 2947523 w 7400579"/>
              <a:gd name="connsiteY119" fmla="*/ 4164659 h 6858000"/>
              <a:gd name="connsiteX120" fmla="*/ 2927970 w 7400579"/>
              <a:gd name="connsiteY120" fmla="*/ 4081561 h 6858000"/>
              <a:gd name="connsiteX121" fmla="*/ 2898642 w 7400579"/>
              <a:gd name="connsiteY121" fmla="*/ 4037568 h 6858000"/>
              <a:gd name="connsiteX122" fmla="*/ 2844873 w 7400579"/>
              <a:gd name="connsiteY122" fmla="*/ 3949582 h 6858000"/>
              <a:gd name="connsiteX123" fmla="*/ 2781327 w 7400579"/>
              <a:gd name="connsiteY123" fmla="*/ 3964247 h 6858000"/>
              <a:gd name="connsiteX124" fmla="*/ 2717782 w 7400579"/>
              <a:gd name="connsiteY124" fmla="*/ 3959359 h 6858000"/>
              <a:gd name="connsiteX125" fmla="*/ 2717782 w 7400579"/>
              <a:gd name="connsiteY125" fmla="*/ 3812716 h 6858000"/>
              <a:gd name="connsiteX126" fmla="*/ 2761775 w 7400579"/>
              <a:gd name="connsiteY126" fmla="*/ 3656297 h 6858000"/>
              <a:gd name="connsiteX127" fmla="*/ 2859537 w 7400579"/>
              <a:gd name="connsiteY127" fmla="*/ 3534094 h 6858000"/>
              <a:gd name="connsiteX128" fmla="*/ 2981739 w 7400579"/>
              <a:gd name="connsiteY128" fmla="*/ 3397227 h 6858000"/>
              <a:gd name="connsiteX129" fmla="*/ 3113718 w 7400579"/>
              <a:gd name="connsiteY129" fmla="*/ 3568311 h 6858000"/>
              <a:gd name="connsiteX130" fmla="*/ 4790335 w 7400579"/>
              <a:gd name="connsiteY130" fmla="*/ 58657 h 6858000"/>
              <a:gd name="connsiteX131" fmla="*/ 4761007 w 7400579"/>
              <a:gd name="connsiteY131" fmla="*/ 127091 h 6858000"/>
              <a:gd name="connsiteX132" fmla="*/ 4790335 w 7400579"/>
              <a:gd name="connsiteY132" fmla="*/ 171083 h 6858000"/>
              <a:gd name="connsiteX133" fmla="*/ 4614364 w 7400579"/>
              <a:gd name="connsiteY133" fmla="*/ 454593 h 6858000"/>
              <a:gd name="connsiteX134" fmla="*/ 4487273 w 7400579"/>
              <a:gd name="connsiteY134" fmla="*/ 718550 h 6858000"/>
              <a:gd name="connsiteX135" fmla="*/ 4497050 w 7400579"/>
              <a:gd name="connsiteY135" fmla="*/ 728326 h 6858000"/>
              <a:gd name="connsiteX136" fmla="*/ 4599700 w 7400579"/>
              <a:gd name="connsiteY136" fmla="*/ 655005 h 6858000"/>
              <a:gd name="connsiteX137" fmla="*/ 4677909 w 7400579"/>
              <a:gd name="connsiteY137" fmla="*/ 718550 h 6858000"/>
              <a:gd name="connsiteX138" fmla="*/ 4531266 w 7400579"/>
              <a:gd name="connsiteY138" fmla="*/ 928738 h 6858000"/>
              <a:gd name="connsiteX139" fmla="*/ 4467721 w 7400579"/>
              <a:gd name="connsiteY139" fmla="*/ 1050941 h 6858000"/>
              <a:gd name="connsiteX140" fmla="*/ 4394400 w 7400579"/>
              <a:gd name="connsiteY140" fmla="*/ 1143815 h 6858000"/>
              <a:gd name="connsiteX141" fmla="*/ 4228204 w 7400579"/>
              <a:gd name="connsiteY141" fmla="*/ 1270905 h 6858000"/>
              <a:gd name="connsiteX142" fmla="*/ 4149995 w 7400579"/>
              <a:gd name="connsiteY142" fmla="*/ 1280681 h 6858000"/>
              <a:gd name="connsiteX143" fmla="*/ 3846933 w 7400579"/>
              <a:gd name="connsiteY143" fmla="*/ 1603296 h 6858000"/>
              <a:gd name="connsiteX144" fmla="*/ 3636744 w 7400579"/>
              <a:gd name="connsiteY144" fmla="*/ 1969903 h 6858000"/>
              <a:gd name="connsiteX145" fmla="*/ 3563423 w 7400579"/>
              <a:gd name="connsiteY145" fmla="*/ 2155651 h 6858000"/>
              <a:gd name="connsiteX146" fmla="*/ 3333682 w 7400579"/>
              <a:gd name="connsiteY146" fmla="*/ 2771551 h 6858000"/>
              <a:gd name="connsiteX147" fmla="*/ 3553647 w 7400579"/>
              <a:gd name="connsiteY147" fmla="*/ 3099054 h 6858000"/>
              <a:gd name="connsiteX148" fmla="*/ 3690513 w 7400579"/>
              <a:gd name="connsiteY148" fmla="*/ 3275025 h 6858000"/>
              <a:gd name="connsiteX149" fmla="*/ 3812716 w 7400579"/>
              <a:gd name="connsiteY149" fmla="*/ 3372787 h 6858000"/>
              <a:gd name="connsiteX150" fmla="*/ 3856709 w 7400579"/>
              <a:gd name="connsiteY150" fmla="*/ 3382563 h 6858000"/>
              <a:gd name="connsiteX151" fmla="*/ 3944694 w 7400579"/>
              <a:gd name="connsiteY151" fmla="*/ 3450997 h 6858000"/>
              <a:gd name="connsiteX152" fmla="*/ 4018016 w 7400579"/>
              <a:gd name="connsiteY152" fmla="*/ 3470549 h 6858000"/>
              <a:gd name="connsiteX153" fmla="*/ 4091337 w 7400579"/>
              <a:gd name="connsiteY153" fmla="*/ 3558535 h 6858000"/>
              <a:gd name="connsiteX154" fmla="*/ 4164659 w 7400579"/>
              <a:gd name="connsiteY154" fmla="*/ 3641632 h 6858000"/>
              <a:gd name="connsiteX155" fmla="*/ 4193987 w 7400579"/>
              <a:gd name="connsiteY155" fmla="*/ 3631856 h 6858000"/>
              <a:gd name="connsiteX156" fmla="*/ 4228204 w 7400579"/>
              <a:gd name="connsiteY156" fmla="*/ 3651409 h 6858000"/>
              <a:gd name="connsiteX157" fmla="*/ 4237980 w 7400579"/>
              <a:gd name="connsiteY157" fmla="*/ 3690513 h 6858000"/>
              <a:gd name="connsiteX158" fmla="*/ 4335742 w 7400579"/>
              <a:gd name="connsiteY158" fmla="*/ 3705178 h 6858000"/>
              <a:gd name="connsiteX159" fmla="*/ 4433504 w 7400579"/>
              <a:gd name="connsiteY159" fmla="*/ 3744282 h 6858000"/>
              <a:gd name="connsiteX160" fmla="*/ 4457945 w 7400579"/>
              <a:gd name="connsiteY160" fmla="*/ 3744282 h 6858000"/>
              <a:gd name="connsiteX161" fmla="*/ 4497050 w 7400579"/>
              <a:gd name="connsiteY161" fmla="*/ 3763835 h 6858000"/>
              <a:gd name="connsiteX162" fmla="*/ 4501938 w 7400579"/>
              <a:gd name="connsiteY162" fmla="*/ 3773611 h 6858000"/>
              <a:gd name="connsiteX163" fmla="*/ 4487273 w 7400579"/>
              <a:gd name="connsiteY163" fmla="*/ 3807828 h 6858000"/>
              <a:gd name="connsiteX164" fmla="*/ 4511714 w 7400579"/>
              <a:gd name="connsiteY164" fmla="*/ 3827380 h 6858000"/>
              <a:gd name="connsiteX165" fmla="*/ 4589923 w 7400579"/>
              <a:gd name="connsiteY165" fmla="*/ 3788275 h 6858000"/>
              <a:gd name="connsiteX166" fmla="*/ 4638804 w 7400579"/>
              <a:gd name="connsiteY166" fmla="*/ 3700290 h 6858000"/>
              <a:gd name="connsiteX167" fmla="*/ 4746343 w 7400579"/>
              <a:gd name="connsiteY167" fmla="*/ 3538982 h 6858000"/>
              <a:gd name="connsiteX168" fmla="*/ 4809888 w 7400579"/>
              <a:gd name="connsiteY168" fmla="*/ 3494989 h 6858000"/>
              <a:gd name="connsiteX169" fmla="*/ 4746343 w 7400579"/>
              <a:gd name="connsiteY169" fmla="*/ 3328794 h 6858000"/>
              <a:gd name="connsiteX170" fmla="*/ 4629028 w 7400579"/>
              <a:gd name="connsiteY170" fmla="*/ 3245696 h 6858000"/>
              <a:gd name="connsiteX171" fmla="*/ 4394400 w 7400579"/>
              <a:gd name="connsiteY171" fmla="*/ 2737334 h 6858000"/>
              <a:gd name="connsiteX172" fmla="*/ 4379735 w 7400579"/>
              <a:gd name="connsiteY172" fmla="*/ 2698230 h 6858000"/>
              <a:gd name="connsiteX173" fmla="*/ 4340630 w 7400579"/>
              <a:gd name="connsiteY173" fmla="*/ 2370727 h 6858000"/>
              <a:gd name="connsiteX174" fmla="*/ 4360183 w 7400579"/>
              <a:gd name="connsiteY174" fmla="*/ 2243637 h 6858000"/>
              <a:gd name="connsiteX175" fmla="*/ 5083621 w 7400579"/>
              <a:gd name="connsiteY175" fmla="*/ 1676617 h 6858000"/>
              <a:gd name="connsiteX176" fmla="*/ 5455117 w 7400579"/>
              <a:gd name="connsiteY176" fmla="*/ 1774379 h 6858000"/>
              <a:gd name="connsiteX177" fmla="*/ 5533326 w 7400579"/>
              <a:gd name="connsiteY177" fmla="*/ 1813484 h 6858000"/>
              <a:gd name="connsiteX178" fmla="*/ 5855941 w 7400579"/>
              <a:gd name="connsiteY178" fmla="*/ 2048113 h 6858000"/>
              <a:gd name="connsiteX179" fmla="*/ 5885269 w 7400579"/>
              <a:gd name="connsiteY179" fmla="*/ 2155651 h 6858000"/>
              <a:gd name="connsiteX180" fmla="*/ 5885269 w 7400579"/>
              <a:gd name="connsiteY180" fmla="*/ 2272965 h 6858000"/>
              <a:gd name="connsiteX181" fmla="*/ 5895045 w 7400579"/>
              <a:gd name="connsiteY181" fmla="*/ 2307182 h 6858000"/>
              <a:gd name="connsiteX182" fmla="*/ 5880381 w 7400579"/>
              <a:gd name="connsiteY182" fmla="*/ 2375615 h 6858000"/>
              <a:gd name="connsiteX183" fmla="*/ 5895045 w 7400579"/>
              <a:gd name="connsiteY183" fmla="*/ 2419608 h 6858000"/>
              <a:gd name="connsiteX184" fmla="*/ 5885269 w 7400579"/>
              <a:gd name="connsiteY184" fmla="*/ 2483153 h 6858000"/>
              <a:gd name="connsiteX185" fmla="*/ 5914598 w 7400579"/>
              <a:gd name="connsiteY185" fmla="*/ 2634684 h 6858000"/>
              <a:gd name="connsiteX186" fmla="*/ 5973255 w 7400579"/>
              <a:gd name="connsiteY186" fmla="*/ 2791103 h 6858000"/>
              <a:gd name="connsiteX187" fmla="*/ 6036800 w 7400579"/>
              <a:gd name="connsiteY187" fmla="*/ 3182151 h 6858000"/>
              <a:gd name="connsiteX188" fmla="*/ 6027024 w 7400579"/>
              <a:gd name="connsiteY188" fmla="*/ 3651409 h 6858000"/>
              <a:gd name="connsiteX189" fmla="*/ 6031912 w 7400579"/>
              <a:gd name="connsiteY189" fmla="*/ 3695401 h 6858000"/>
              <a:gd name="connsiteX190" fmla="*/ 6246988 w 7400579"/>
              <a:gd name="connsiteY190" fmla="*/ 3773611 h 6858000"/>
              <a:gd name="connsiteX191" fmla="*/ 6491393 w 7400579"/>
              <a:gd name="connsiteY191" fmla="*/ 3798051 h 6858000"/>
              <a:gd name="connsiteX192" fmla="*/ 6545162 w 7400579"/>
              <a:gd name="connsiteY192" fmla="*/ 3832268 h 6858000"/>
              <a:gd name="connsiteX193" fmla="*/ 6809120 w 7400579"/>
              <a:gd name="connsiteY193" fmla="*/ 3978911 h 6858000"/>
              <a:gd name="connsiteX194" fmla="*/ 6853112 w 7400579"/>
              <a:gd name="connsiteY194" fmla="*/ 4032680 h 6858000"/>
              <a:gd name="connsiteX195" fmla="*/ 6945986 w 7400579"/>
              <a:gd name="connsiteY195" fmla="*/ 4198876 h 6858000"/>
              <a:gd name="connsiteX196" fmla="*/ 7077965 w 7400579"/>
              <a:gd name="connsiteY196" fmla="*/ 4472609 h 6858000"/>
              <a:gd name="connsiteX197" fmla="*/ 7356586 w 7400579"/>
              <a:gd name="connsiteY197" fmla="*/ 5298697 h 6858000"/>
              <a:gd name="connsiteX198" fmla="*/ 7356586 w 7400579"/>
              <a:gd name="connsiteY198" fmla="*/ 5406235 h 6858000"/>
              <a:gd name="connsiteX199" fmla="*/ 7400579 w 7400579"/>
              <a:gd name="connsiteY199" fmla="*/ 5464893 h 6858000"/>
              <a:gd name="connsiteX200" fmla="*/ 7400579 w 7400579"/>
              <a:gd name="connsiteY200" fmla="*/ 5538214 h 6858000"/>
              <a:gd name="connsiteX201" fmla="*/ 6994867 w 7400579"/>
              <a:gd name="connsiteY201" fmla="*/ 5816836 h 6858000"/>
              <a:gd name="connsiteX202" fmla="*/ 6926434 w 7400579"/>
              <a:gd name="connsiteY202" fmla="*/ 5943926 h 6858000"/>
              <a:gd name="connsiteX203" fmla="*/ 6921546 w 7400579"/>
              <a:gd name="connsiteY203" fmla="*/ 6266541 h 6858000"/>
              <a:gd name="connsiteX204" fmla="*/ 6975315 w 7400579"/>
              <a:gd name="connsiteY204" fmla="*/ 6833560 h 6858000"/>
              <a:gd name="connsiteX205" fmla="*/ 6970427 w 7400579"/>
              <a:gd name="connsiteY205" fmla="*/ 6858000 h 6858000"/>
              <a:gd name="connsiteX206" fmla="*/ 6403407 w 7400579"/>
              <a:gd name="connsiteY206" fmla="*/ 6858000 h 6858000"/>
              <a:gd name="connsiteX207" fmla="*/ 6339862 w 7400579"/>
              <a:gd name="connsiteY207" fmla="*/ 6403407 h 6858000"/>
              <a:gd name="connsiteX208" fmla="*/ 6339862 w 7400579"/>
              <a:gd name="connsiteY208" fmla="*/ 6227436 h 6858000"/>
              <a:gd name="connsiteX209" fmla="*/ 6330086 w 7400579"/>
              <a:gd name="connsiteY209" fmla="*/ 6217660 h 6858000"/>
              <a:gd name="connsiteX210" fmla="*/ 6266541 w 7400579"/>
              <a:gd name="connsiteY210" fmla="*/ 6334974 h 6858000"/>
              <a:gd name="connsiteX211" fmla="*/ 6168779 w 7400579"/>
              <a:gd name="connsiteY211" fmla="*/ 6442512 h 6858000"/>
              <a:gd name="connsiteX212" fmla="*/ 6188331 w 7400579"/>
              <a:gd name="connsiteY212" fmla="*/ 6496281 h 6858000"/>
              <a:gd name="connsiteX213" fmla="*/ 6193219 w 7400579"/>
              <a:gd name="connsiteY213" fmla="*/ 6584267 h 6858000"/>
              <a:gd name="connsiteX214" fmla="*/ 6242100 w 7400579"/>
              <a:gd name="connsiteY214" fmla="*/ 6726022 h 6858000"/>
              <a:gd name="connsiteX215" fmla="*/ 6232324 w 7400579"/>
              <a:gd name="connsiteY215" fmla="*/ 6745574 h 6858000"/>
              <a:gd name="connsiteX216" fmla="*/ 6334974 w 7400579"/>
              <a:gd name="connsiteY216" fmla="*/ 6838448 h 6858000"/>
              <a:gd name="connsiteX217" fmla="*/ 6334974 w 7400579"/>
              <a:gd name="connsiteY217" fmla="*/ 6858000 h 6858000"/>
              <a:gd name="connsiteX218" fmla="*/ 1187808 w 7400579"/>
              <a:gd name="connsiteY218" fmla="*/ 6858000 h 6858000"/>
              <a:gd name="connsiteX219" fmla="*/ 1134039 w 7400579"/>
              <a:gd name="connsiteY219" fmla="*/ 6447400 h 6858000"/>
              <a:gd name="connsiteX220" fmla="*/ 1134039 w 7400579"/>
              <a:gd name="connsiteY220" fmla="*/ 6183443 h 6858000"/>
              <a:gd name="connsiteX221" fmla="*/ 1104710 w 7400579"/>
              <a:gd name="connsiteY221" fmla="*/ 5904821 h 6858000"/>
              <a:gd name="connsiteX222" fmla="*/ 1065605 w 7400579"/>
              <a:gd name="connsiteY222" fmla="*/ 5699521 h 6858000"/>
              <a:gd name="connsiteX223" fmla="*/ 1055829 w 7400579"/>
              <a:gd name="connsiteY223" fmla="*/ 5572431 h 6858000"/>
              <a:gd name="connsiteX224" fmla="*/ 1065605 w 7400579"/>
              <a:gd name="connsiteY224" fmla="*/ 5166719 h 6858000"/>
              <a:gd name="connsiteX225" fmla="*/ 1041165 w 7400579"/>
              <a:gd name="connsiteY225" fmla="*/ 5088509 h 6858000"/>
              <a:gd name="connsiteX226" fmla="*/ 777207 w 7400579"/>
              <a:gd name="connsiteY226" fmla="*/ 4819664 h 6858000"/>
              <a:gd name="connsiteX227" fmla="*/ 454593 w 7400579"/>
              <a:gd name="connsiteY227" fmla="*/ 4472609 h 6858000"/>
              <a:gd name="connsiteX228" fmla="*/ 361719 w 7400579"/>
              <a:gd name="connsiteY228" fmla="*/ 4193987 h 6858000"/>
              <a:gd name="connsiteX229" fmla="*/ 366607 w 7400579"/>
              <a:gd name="connsiteY229" fmla="*/ 4125554 h 6858000"/>
              <a:gd name="connsiteX230" fmla="*/ 444817 w 7400579"/>
              <a:gd name="connsiteY230" fmla="*/ 3886037 h 6858000"/>
              <a:gd name="connsiteX231" fmla="*/ 97762 w 7400579"/>
              <a:gd name="connsiteY231" fmla="*/ 3275025 h 6858000"/>
              <a:gd name="connsiteX232" fmla="*/ 0 w 7400579"/>
              <a:gd name="connsiteY232" fmla="*/ 2927970 h 6858000"/>
              <a:gd name="connsiteX233" fmla="*/ 474145 w 7400579"/>
              <a:gd name="connsiteY233" fmla="*/ 2346287 h 6858000"/>
              <a:gd name="connsiteX234" fmla="*/ 772319 w 7400579"/>
              <a:gd name="connsiteY234" fmla="*/ 2062777 h 6858000"/>
              <a:gd name="connsiteX235" fmla="*/ 987396 w 7400579"/>
              <a:gd name="connsiteY235" fmla="*/ 1891694 h 6858000"/>
              <a:gd name="connsiteX236" fmla="*/ 1241577 w 7400579"/>
              <a:gd name="connsiteY236" fmla="*/ 1676617 h 6858000"/>
              <a:gd name="connsiteX237" fmla="*/ 1319786 w 7400579"/>
              <a:gd name="connsiteY237" fmla="*/ 1632624 h 6858000"/>
              <a:gd name="connsiteX238" fmla="*/ 1466429 w 7400579"/>
              <a:gd name="connsiteY238" fmla="*/ 1520198 h 6858000"/>
              <a:gd name="connsiteX239" fmla="*/ 1710834 w 7400579"/>
              <a:gd name="connsiteY239" fmla="*/ 1285570 h 6858000"/>
              <a:gd name="connsiteX240" fmla="*/ 1896582 w 7400579"/>
              <a:gd name="connsiteY240" fmla="*/ 1182920 h 6858000"/>
              <a:gd name="connsiteX241" fmla="*/ 1935687 w 7400579"/>
              <a:gd name="connsiteY241" fmla="*/ 1148703 h 6858000"/>
              <a:gd name="connsiteX242" fmla="*/ 2053001 w 7400579"/>
              <a:gd name="connsiteY242" fmla="*/ 1094934 h 6858000"/>
              <a:gd name="connsiteX243" fmla="*/ 2092106 w 7400579"/>
              <a:gd name="connsiteY243" fmla="*/ 1153591 h 6858000"/>
              <a:gd name="connsiteX244" fmla="*/ 2170315 w 7400579"/>
              <a:gd name="connsiteY244" fmla="*/ 1094934 h 6858000"/>
              <a:gd name="connsiteX245" fmla="*/ 2214308 w 7400579"/>
              <a:gd name="connsiteY245" fmla="*/ 1134039 h 6858000"/>
              <a:gd name="connsiteX246" fmla="*/ 2199644 w 7400579"/>
              <a:gd name="connsiteY246" fmla="*/ 1168255 h 6858000"/>
              <a:gd name="connsiteX247" fmla="*/ 2209420 w 7400579"/>
              <a:gd name="connsiteY247" fmla="*/ 1178031 h 6858000"/>
              <a:gd name="connsiteX248" fmla="*/ 2268077 w 7400579"/>
              <a:gd name="connsiteY248" fmla="*/ 1134039 h 6858000"/>
              <a:gd name="connsiteX249" fmla="*/ 2307182 w 7400579"/>
              <a:gd name="connsiteY249" fmla="*/ 1182920 h 6858000"/>
              <a:gd name="connsiteX250" fmla="*/ 2253413 w 7400579"/>
              <a:gd name="connsiteY250" fmla="*/ 1275793 h 6858000"/>
              <a:gd name="connsiteX251" fmla="*/ 2292518 w 7400579"/>
              <a:gd name="connsiteY251" fmla="*/ 1324674 h 6858000"/>
              <a:gd name="connsiteX252" fmla="*/ 2033448 w 7400579"/>
              <a:gd name="connsiteY252" fmla="*/ 1642401 h 6858000"/>
              <a:gd name="connsiteX253" fmla="*/ 2043225 w 7400579"/>
              <a:gd name="connsiteY253" fmla="*/ 1657065 h 6858000"/>
              <a:gd name="connsiteX254" fmla="*/ 2092106 w 7400579"/>
              <a:gd name="connsiteY254" fmla="*/ 1647289 h 6858000"/>
              <a:gd name="connsiteX255" fmla="*/ 2170315 w 7400579"/>
              <a:gd name="connsiteY255" fmla="*/ 1705946 h 6858000"/>
              <a:gd name="connsiteX256" fmla="*/ 2033448 w 7400579"/>
              <a:gd name="connsiteY256" fmla="*/ 1813484 h 6858000"/>
              <a:gd name="connsiteX257" fmla="*/ 1925910 w 7400579"/>
              <a:gd name="connsiteY257" fmla="*/ 1896582 h 6858000"/>
              <a:gd name="connsiteX258" fmla="*/ 1725498 w 7400579"/>
              <a:gd name="connsiteY258" fmla="*/ 1945463 h 6858000"/>
              <a:gd name="connsiteX259" fmla="*/ 1617960 w 7400579"/>
              <a:gd name="connsiteY259" fmla="*/ 1930798 h 6858000"/>
              <a:gd name="connsiteX260" fmla="*/ 1363779 w 7400579"/>
              <a:gd name="connsiteY260" fmla="*/ 2126322 h 6858000"/>
              <a:gd name="connsiteX261" fmla="*/ 987396 w 7400579"/>
              <a:gd name="connsiteY261" fmla="*/ 2561363 h 6858000"/>
              <a:gd name="connsiteX262" fmla="*/ 674557 w 7400579"/>
              <a:gd name="connsiteY262" fmla="*/ 2986627 h 6858000"/>
              <a:gd name="connsiteX263" fmla="*/ 659893 w 7400579"/>
              <a:gd name="connsiteY263" fmla="*/ 3045285 h 6858000"/>
              <a:gd name="connsiteX264" fmla="*/ 811424 w 7400579"/>
              <a:gd name="connsiteY264" fmla="*/ 3328794 h 6858000"/>
              <a:gd name="connsiteX265" fmla="*/ 918962 w 7400579"/>
              <a:gd name="connsiteY265" fmla="*/ 3490101 h 6858000"/>
              <a:gd name="connsiteX266" fmla="*/ 1085158 w 7400579"/>
              <a:gd name="connsiteY266" fmla="*/ 3651409 h 6858000"/>
              <a:gd name="connsiteX267" fmla="*/ 1104710 w 7400579"/>
              <a:gd name="connsiteY267" fmla="*/ 3700290 h 6858000"/>
              <a:gd name="connsiteX268" fmla="*/ 1158479 w 7400579"/>
              <a:gd name="connsiteY268" fmla="*/ 3768723 h 6858000"/>
              <a:gd name="connsiteX269" fmla="*/ 1197584 w 7400579"/>
              <a:gd name="connsiteY269" fmla="*/ 3807828 h 6858000"/>
              <a:gd name="connsiteX270" fmla="*/ 1422436 w 7400579"/>
              <a:gd name="connsiteY270" fmla="*/ 3934918 h 6858000"/>
              <a:gd name="connsiteX271" fmla="*/ 1510422 w 7400579"/>
              <a:gd name="connsiteY271" fmla="*/ 3925142 h 6858000"/>
              <a:gd name="connsiteX272" fmla="*/ 1608184 w 7400579"/>
              <a:gd name="connsiteY272" fmla="*/ 3988687 h 6858000"/>
              <a:gd name="connsiteX273" fmla="*/ 1715722 w 7400579"/>
              <a:gd name="connsiteY273" fmla="*/ 4057121 h 6858000"/>
              <a:gd name="connsiteX274" fmla="*/ 1715722 w 7400579"/>
              <a:gd name="connsiteY274" fmla="*/ 4081561 h 6858000"/>
              <a:gd name="connsiteX275" fmla="*/ 1769491 w 7400579"/>
              <a:gd name="connsiteY275" fmla="*/ 4125554 h 6858000"/>
              <a:gd name="connsiteX276" fmla="*/ 1798820 w 7400579"/>
              <a:gd name="connsiteY276" fmla="*/ 4096225 h 6858000"/>
              <a:gd name="connsiteX277" fmla="*/ 1847701 w 7400579"/>
              <a:gd name="connsiteY277" fmla="*/ 4047344 h 6858000"/>
              <a:gd name="connsiteX278" fmla="*/ 1925910 w 7400579"/>
              <a:gd name="connsiteY278" fmla="*/ 3910478 h 6858000"/>
              <a:gd name="connsiteX279" fmla="*/ 1886806 w 7400579"/>
              <a:gd name="connsiteY279" fmla="*/ 3768723 h 6858000"/>
              <a:gd name="connsiteX280" fmla="*/ 1803708 w 7400579"/>
              <a:gd name="connsiteY280" fmla="*/ 3670961 h 6858000"/>
              <a:gd name="connsiteX281" fmla="*/ 1720610 w 7400579"/>
              <a:gd name="connsiteY281" fmla="*/ 3504766 h 6858000"/>
              <a:gd name="connsiteX282" fmla="*/ 1681505 w 7400579"/>
              <a:gd name="connsiteY282" fmla="*/ 3191927 h 6858000"/>
              <a:gd name="connsiteX283" fmla="*/ 1622848 w 7400579"/>
              <a:gd name="connsiteY283" fmla="*/ 2932858 h 6858000"/>
              <a:gd name="connsiteX284" fmla="*/ 1632624 w 7400579"/>
              <a:gd name="connsiteY284" fmla="*/ 2820432 h 6858000"/>
              <a:gd name="connsiteX285" fmla="*/ 1652177 w 7400579"/>
              <a:gd name="connsiteY285" fmla="*/ 2761775 h 6858000"/>
              <a:gd name="connsiteX286" fmla="*/ 1691282 w 7400579"/>
              <a:gd name="connsiteY286" fmla="*/ 2727558 h 6858000"/>
              <a:gd name="connsiteX287" fmla="*/ 1681505 w 7400579"/>
              <a:gd name="connsiteY287" fmla="*/ 2712894 h 6858000"/>
              <a:gd name="connsiteX288" fmla="*/ 1720610 w 7400579"/>
              <a:gd name="connsiteY288" fmla="*/ 2668901 h 6858000"/>
              <a:gd name="connsiteX289" fmla="*/ 1696170 w 7400579"/>
              <a:gd name="connsiteY289" fmla="*/ 2668901 h 6858000"/>
              <a:gd name="connsiteX290" fmla="*/ 1725498 w 7400579"/>
              <a:gd name="connsiteY290" fmla="*/ 2629796 h 6858000"/>
              <a:gd name="connsiteX291" fmla="*/ 1715722 w 7400579"/>
              <a:gd name="connsiteY291" fmla="*/ 2615132 h 6858000"/>
              <a:gd name="connsiteX292" fmla="*/ 1740163 w 7400579"/>
              <a:gd name="connsiteY292" fmla="*/ 2580915 h 6858000"/>
              <a:gd name="connsiteX293" fmla="*/ 1759715 w 7400579"/>
              <a:gd name="connsiteY293" fmla="*/ 2571139 h 6858000"/>
              <a:gd name="connsiteX294" fmla="*/ 1803708 w 7400579"/>
              <a:gd name="connsiteY294" fmla="*/ 2532034 h 6858000"/>
              <a:gd name="connsiteX295" fmla="*/ 1789044 w 7400579"/>
              <a:gd name="connsiteY295" fmla="*/ 2517370 h 6858000"/>
              <a:gd name="connsiteX296" fmla="*/ 1808596 w 7400579"/>
              <a:gd name="connsiteY296" fmla="*/ 2502706 h 6858000"/>
              <a:gd name="connsiteX297" fmla="*/ 1784156 w 7400579"/>
              <a:gd name="connsiteY297" fmla="*/ 2453825 h 6858000"/>
              <a:gd name="connsiteX298" fmla="*/ 1784156 w 7400579"/>
              <a:gd name="connsiteY298" fmla="*/ 2444049 h 6858000"/>
              <a:gd name="connsiteX299" fmla="*/ 1823260 w 7400579"/>
              <a:gd name="connsiteY299" fmla="*/ 2424496 h 6858000"/>
              <a:gd name="connsiteX300" fmla="*/ 1813484 w 7400579"/>
              <a:gd name="connsiteY300" fmla="*/ 2404944 h 6858000"/>
              <a:gd name="connsiteX301" fmla="*/ 1833036 w 7400579"/>
              <a:gd name="connsiteY301" fmla="*/ 2400056 h 6858000"/>
              <a:gd name="connsiteX302" fmla="*/ 1837925 w 7400579"/>
              <a:gd name="connsiteY302" fmla="*/ 2385391 h 6858000"/>
              <a:gd name="connsiteX303" fmla="*/ 1818372 w 7400579"/>
              <a:gd name="connsiteY303" fmla="*/ 2365839 h 6858000"/>
              <a:gd name="connsiteX304" fmla="*/ 1842813 w 7400579"/>
              <a:gd name="connsiteY304" fmla="*/ 2326734 h 6858000"/>
              <a:gd name="connsiteX305" fmla="*/ 1911246 w 7400579"/>
              <a:gd name="connsiteY305" fmla="*/ 2287629 h 6858000"/>
              <a:gd name="connsiteX306" fmla="*/ 1935687 w 7400579"/>
              <a:gd name="connsiteY306" fmla="*/ 2297406 h 6858000"/>
              <a:gd name="connsiteX307" fmla="*/ 1945463 w 7400579"/>
              <a:gd name="connsiteY307" fmla="*/ 2282741 h 6858000"/>
              <a:gd name="connsiteX308" fmla="*/ 1935687 w 7400579"/>
              <a:gd name="connsiteY308" fmla="*/ 2263189 h 6858000"/>
              <a:gd name="connsiteX309" fmla="*/ 1945463 w 7400579"/>
              <a:gd name="connsiteY309" fmla="*/ 2238749 h 6858000"/>
              <a:gd name="connsiteX310" fmla="*/ 2038337 w 7400579"/>
              <a:gd name="connsiteY310" fmla="*/ 2263189 h 6858000"/>
              <a:gd name="connsiteX311" fmla="*/ 2048113 w 7400579"/>
              <a:gd name="connsiteY311" fmla="*/ 2258301 h 6858000"/>
              <a:gd name="connsiteX312" fmla="*/ 2160539 w 7400579"/>
              <a:gd name="connsiteY312" fmla="*/ 2219196 h 6858000"/>
              <a:gd name="connsiteX313" fmla="*/ 2204532 w 7400579"/>
              <a:gd name="connsiteY313" fmla="*/ 2194756 h 6858000"/>
              <a:gd name="connsiteX314" fmla="*/ 2238749 w 7400579"/>
              <a:gd name="connsiteY314" fmla="*/ 2214308 h 6858000"/>
              <a:gd name="connsiteX315" fmla="*/ 2263189 w 7400579"/>
              <a:gd name="connsiteY315" fmla="*/ 2194756 h 6858000"/>
              <a:gd name="connsiteX316" fmla="*/ 2282741 w 7400579"/>
              <a:gd name="connsiteY316" fmla="*/ 2204532 h 6858000"/>
              <a:gd name="connsiteX317" fmla="*/ 2326734 w 7400579"/>
              <a:gd name="connsiteY317" fmla="*/ 2214308 h 6858000"/>
              <a:gd name="connsiteX318" fmla="*/ 2346287 w 7400579"/>
              <a:gd name="connsiteY318" fmla="*/ 2204532 h 6858000"/>
              <a:gd name="connsiteX319" fmla="*/ 2390280 w 7400579"/>
              <a:gd name="connsiteY319" fmla="*/ 2224084 h 6858000"/>
              <a:gd name="connsiteX320" fmla="*/ 2434272 w 7400579"/>
              <a:gd name="connsiteY320" fmla="*/ 2224084 h 6858000"/>
              <a:gd name="connsiteX321" fmla="*/ 2463601 w 7400579"/>
              <a:gd name="connsiteY321" fmla="*/ 2238749 h 6858000"/>
              <a:gd name="connsiteX322" fmla="*/ 2483153 w 7400579"/>
              <a:gd name="connsiteY322" fmla="*/ 2238749 h 6858000"/>
              <a:gd name="connsiteX323" fmla="*/ 2566251 w 7400579"/>
              <a:gd name="connsiteY323" fmla="*/ 2282741 h 6858000"/>
              <a:gd name="connsiteX324" fmla="*/ 2590692 w 7400579"/>
              <a:gd name="connsiteY324" fmla="*/ 2268077 h 6858000"/>
              <a:gd name="connsiteX325" fmla="*/ 2693342 w 7400579"/>
              <a:gd name="connsiteY325" fmla="*/ 2312070 h 6858000"/>
              <a:gd name="connsiteX326" fmla="*/ 2712894 w 7400579"/>
              <a:gd name="connsiteY326" fmla="*/ 2302294 h 6858000"/>
              <a:gd name="connsiteX327" fmla="*/ 2805768 w 7400579"/>
              <a:gd name="connsiteY327" fmla="*/ 2390280 h 6858000"/>
              <a:gd name="connsiteX328" fmla="*/ 2849761 w 7400579"/>
              <a:gd name="connsiteY328" fmla="*/ 2346287 h 6858000"/>
              <a:gd name="connsiteX329" fmla="*/ 3597640 w 7400579"/>
              <a:gd name="connsiteY329" fmla="*/ 1344227 h 6858000"/>
              <a:gd name="connsiteX330" fmla="*/ 3685625 w 7400579"/>
              <a:gd name="connsiteY330" fmla="*/ 1197584 h 6858000"/>
              <a:gd name="connsiteX331" fmla="*/ 3856709 w 7400579"/>
              <a:gd name="connsiteY331" fmla="*/ 1011836 h 6858000"/>
              <a:gd name="connsiteX332" fmla="*/ 4042456 w 7400579"/>
              <a:gd name="connsiteY332" fmla="*/ 650117 h 6858000"/>
              <a:gd name="connsiteX333" fmla="*/ 4159771 w 7400579"/>
              <a:gd name="connsiteY333" fmla="*/ 498586 h 6858000"/>
              <a:gd name="connsiteX334" fmla="*/ 4316190 w 7400579"/>
              <a:gd name="connsiteY334" fmla="*/ 229741 h 6858000"/>
              <a:gd name="connsiteX335" fmla="*/ 4345519 w 7400579"/>
              <a:gd name="connsiteY335" fmla="*/ 190636 h 6858000"/>
              <a:gd name="connsiteX336" fmla="*/ 4404176 w 7400579"/>
              <a:gd name="connsiteY336" fmla="*/ 131979 h 6858000"/>
              <a:gd name="connsiteX337" fmla="*/ 4443281 w 7400579"/>
              <a:gd name="connsiteY337" fmla="*/ 190636 h 6858000"/>
              <a:gd name="connsiteX338" fmla="*/ 4413952 w 7400579"/>
              <a:gd name="connsiteY338" fmla="*/ 263957 h 6858000"/>
              <a:gd name="connsiteX339" fmla="*/ 4423728 w 7400579"/>
              <a:gd name="connsiteY339" fmla="*/ 268845 h 6858000"/>
              <a:gd name="connsiteX340" fmla="*/ 4570371 w 7400579"/>
              <a:gd name="connsiteY340" fmla="*/ 73321 h 6858000"/>
              <a:gd name="connsiteX341" fmla="*/ 4599700 w 7400579"/>
              <a:gd name="connsiteY341" fmla="*/ 63545 h 6858000"/>
              <a:gd name="connsiteX342" fmla="*/ 4653469 w 7400579"/>
              <a:gd name="connsiteY342" fmla="*/ 97762 h 6858000"/>
              <a:gd name="connsiteX343" fmla="*/ 4746343 w 7400579"/>
              <a:gd name="connsiteY343" fmla="*/ 0 h 6858000"/>
              <a:gd name="connsiteX344" fmla="*/ 4790335 w 7400579"/>
              <a:gd name="connsiteY344" fmla="*/ 586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7400579" h="6858000">
                <a:moveTo>
                  <a:pt x="4096225" y="6154114"/>
                </a:moveTo>
                <a:cubicBezTo>
                  <a:pt x="4110890" y="6178555"/>
                  <a:pt x="4135330" y="6212771"/>
                  <a:pt x="4135330" y="6227436"/>
                </a:cubicBezTo>
                <a:cubicBezTo>
                  <a:pt x="4135330" y="6237212"/>
                  <a:pt x="4115778" y="6242100"/>
                  <a:pt x="4110890" y="6256764"/>
                </a:cubicBezTo>
                <a:cubicBezTo>
                  <a:pt x="4101114" y="6266541"/>
                  <a:pt x="4096225" y="6295869"/>
                  <a:pt x="4096225" y="6305645"/>
                </a:cubicBezTo>
                <a:cubicBezTo>
                  <a:pt x="4096225" y="6320310"/>
                  <a:pt x="4120666" y="6344750"/>
                  <a:pt x="4120666" y="6359414"/>
                </a:cubicBezTo>
                <a:cubicBezTo>
                  <a:pt x="4120666" y="6369191"/>
                  <a:pt x="4096225" y="6447400"/>
                  <a:pt x="4081561" y="6491393"/>
                </a:cubicBezTo>
                <a:cubicBezTo>
                  <a:pt x="4076673" y="6515833"/>
                  <a:pt x="4047345" y="6535386"/>
                  <a:pt x="4042456" y="6564714"/>
                </a:cubicBezTo>
                <a:cubicBezTo>
                  <a:pt x="4032680" y="6584267"/>
                  <a:pt x="4037568" y="6618484"/>
                  <a:pt x="4027792" y="6647812"/>
                </a:cubicBezTo>
                <a:cubicBezTo>
                  <a:pt x="4013128" y="6686917"/>
                  <a:pt x="3998464" y="6730910"/>
                  <a:pt x="3974023" y="6774903"/>
                </a:cubicBezTo>
                <a:cubicBezTo>
                  <a:pt x="3969135" y="6730910"/>
                  <a:pt x="3939806" y="6667364"/>
                  <a:pt x="3939806" y="6623372"/>
                </a:cubicBezTo>
                <a:cubicBezTo>
                  <a:pt x="3934918" y="6398519"/>
                  <a:pt x="3944694" y="6383855"/>
                  <a:pt x="3944694" y="6374079"/>
                </a:cubicBezTo>
                <a:cubicBezTo>
                  <a:pt x="3939806" y="6349638"/>
                  <a:pt x="3939806" y="6300757"/>
                  <a:pt x="3939806" y="6290981"/>
                </a:cubicBezTo>
                <a:lnTo>
                  <a:pt x="3939806" y="6261652"/>
                </a:lnTo>
                <a:cubicBezTo>
                  <a:pt x="3983799" y="6227436"/>
                  <a:pt x="4037568" y="6188331"/>
                  <a:pt x="4086449" y="6149226"/>
                </a:cubicBezTo>
                <a:cubicBezTo>
                  <a:pt x="4091337" y="6149226"/>
                  <a:pt x="4096225" y="6149226"/>
                  <a:pt x="4096225" y="6154114"/>
                </a:cubicBezTo>
                <a:close/>
                <a:moveTo>
                  <a:pt x="2150763" y="4164659"/>
                </a:moveTo>
                <a:cubicBezTo>
                  <a:pt x="2170315" y="4179323"/>
                  <a:pt x="2160539" y="4218428"/>
                  <a:pt x="2170315" y="4247756"/>
                </a:cubicBezTo>
                <a:cubicBezTo>
                  <a:pt x="2175203" y="4272197"/>
                  <a:pt x="2224084" y="4316190"/>
                  <a:pt x="2253413" y="4316190"/>
                </a:cubicBezTo>
                <a:cubicBezTo>
                  <a:pt x="2302294" y="4316190"/>
                  <a:pt x="2321846" y="4262421"/>
                  <a:pt x="2385392" y="4218428"/>
                </a:cubicBezTo>
                <a:cubicBezTo>
                  <a:pt x="2424496" y="4184211"/>
                  <a:pt x="2468489" y="4145106"/>
                  <a:pt x="2527146" y="4115778"/>
                </a:cubicBezTo>
                <a:cubicBezTo>
                  <a:pt x="2610244" y="4071785"/>
                  <a:pt x="2717782" y="4057121"/>
                  <a:pt x="2810656" y="4027792"/>
                </a:cubicBezTo>
                <a:lnTo>
                  <a:pt x="2825320" y="4027792"/>
                </a:lnTo>
                <a:cubicBezTo>
                  <a:pt x="2815544" y="4081561"/>
                  <a:pt x="2800880" y="4145106"/>
                  <a:pt x="2800880" y="4159771"/>
                </a:cubicBezTo>
                <a:lnTo>
                  <a:pt x="2800880" y="4247756"/>
                </a:lnTo>
                <a:cubicBezTo>
                  <a:pt x="2751999" y="4413952"/>
                  <a:pt x="2595580" y="4462833"/>
                  <a:pt x="2483153" y="4462833"/>
                </a:cubicBezTo>
                <a:cubicBezTo>
                  <a:pt x="2395168" y="4462833"/>
                  <a:pt x="2385392" y="4409064"/>
                  <a:pt x="2360951" y="4409064"/>
                </a:cubicBezTo>
                <a:cubicBezTo>
                  <a:pt x="2326734" y="4409064"/>
                  <a:pt x="2268077" y="4477497"/>
                  <a:pt x="2238749" y="4516602"/>
                </a:cubicBezTo>
                <a:cubicBezTo>
                  <a:pt x="2224084" y="4536154"/>
                  <a:pt x="2194756" y="4555707"/>
                  <a:pt x="2175203" y="4575259"/>
                </a:cubicBezTo>
                <a:cubicBezTo>
                  <a:pt x="2155651" y="4585035"/>
                  <a:pt x="2136099" y="4609476"/>
                  <a:pt x="2136099" y="4619252"/>
                </a:cubicBezTo>
                <a:cubicBezTo>
                  <a:pt x="2136099" y="4633916"/>
                  <a:pt x="2214308" y="4687685"/>
                  <a:pt x="2238749" y="4731678"/>
                </a:cubicBezTo>
                <a:cubicBezTo>
                  <a:pt x="2272965" y="4785447"/>
                  <a:pt x="2297406" y="4863657"/>
                  <a:pt x="2307182" y="4932090"/>
                </a:cubicBezTo>
                <a:cubicBezTo>
                  <a:pt x="2316958" y="5000523"/>
                  <a:pt x="2351175" y="5068957"/>
                  <a:pt x="2365839" y="5142278"/>
                </a:cubicBezTo>
                <a:cubicBezTo>
                  <a:pt x="2390280" y="5235152"/>
                  <a:pt x="2409832" y="5337802"/>
                  <a:pt x="2522258" y="5430676"/>
                </a:cubicBezTo>
                <a:lnTo>
                  <a:pt x="2522258" y="5445340"/>
                </a:lnTo>
                <a:cubicBezTo>
                  <a:pt x="2522258" y="5445340"/>
                  <a:pt x="2522258" y="5450228"/>
                  <a:pt x="2512482" y="5450228"/>
                </a:cubicBezTo>
                <a:cubicBezTo>
                  <a:pt x="2502706" y="5450228"/>
                  <a:pt x="2390280" y="5313362"/>
                  <a:pt x="2312070" y="5230264"/>
                </a:cubicBezTo>
                <a:cubicBezTo>
                  <a:pt x="2224084" y="5147166"/>
                  <a:pt x="2087218" y="4951642"/>
                  <a:pt x="2077441" y="4951642"/>
                </a:cubicBezTo>
                <a:cubicBezTo>
                  <a:pt x="2033448" y="4951642"/>
                  <a:pt x="2048113" y="5122726"/>
                  <a:pt x="2048113" y="5132502"/>
                </a:cubicBezTo>
                <a:cubicBezTo>
                  <a:pt x="2048113" y="5142278"/>
                  <a:pt x="2023672" y="5220488"/>
                  <a:pt x="2023672" y="5230264"/>
                </a:cubicBezTo>
                <a:cubicBezTo>
                  <a:pt x="2023672" y="5303585"/>
                  <a:pt x="2248525" y="5381795"/>
                  <a:pt x="2302294" y="5406235"/>
                </a:cubicBezTo>
                <a:cubicBezTo>
                  <a:pt x="2380503" y="5440452"/>
                  <a:pt x="2458713" y="5489333"/>
                  <a:pt x="2546699" y="5528438"/>
                </a:cubicBezTo>
                <a:cubicBezTo>
                  <a:pt x="2615132" y="5562655"/>
                  <a:pt x="2688454" y="5596871"/>
                  <a:pt x="2766663" y="5621312"/>
                </a:cubicBezTo>
                <a:cubicBezTo>
                  <a:pt x="2844873" y="5650640"/>
                  <a:pt x="2932858" y="5684857"/>
                  <a:pt x="3015956" y="5738626"/>
                </a:cubicBezTo>
                <a:cubicBezTo>
                  <a:pt x="3011068" y="5743514"/>
                  <a:pt x="3011068" y="5753290"/>
                  <a:pt x="2996404" y="5753290"/>
                </a:cubicBezTo>
                <a:cubicBezTo>
                  <a:pt x="2981739" y="5753290"/>
                  <a:pt x="2903530" y="5694633"/>
                  <a:pt x="2849761" y="5694633"/>
                </a:cubicBezTo>
                <a:lnTo>
                  <a:pt x="2351175" y="5758178"/>
                </a:lnTo>
                <a:cubicBezTo>
                  <a:pt x="2297406" y="5758178"/>
                  <a:pt x="2253413" y="5709297"/>
                  <a:pt x="2204532" y="5670193"/>
                </a:cubicBezTo>
                <a:cubicBezTo>
                  <a:pt x="2184980" y="5655528"/>
                  <a:pt x="2160539" y="5655528"/>
                  <a:pt x="2145875" y="5645752"/>
                </a:cubicBezTo>
                <a:cubicBezTo>
                  <a:pt x="2048113" y="5596871"/>
                  <a:pt x="1945463" y="5474669"/>
                  <a:pt x="1911246" y="5391571"/>
                </a:cubicBezTo>
                <a:cubicBezTo>
                  <a:pt x="1896582" y="5362243"/>
                  <a:pt x="1896582" y="5323138"/>
                  <a:pt x="1886806" y="5293809"/>
                </a:cubicBezTo>
                <a:cubicBezTo>
                  <a:pt x="1877029" y="5264481"/>
                  <a:pt x="1852589" y="5240040"/>
                  <a:pt x="1837925" y="5215600"/>
                </a:cubicBezTo>
                <a:cubicBezTo>
                  <a:pt x="1828148" y="5191159"/>
                  <a:pt x="1828148" y="5147166"/>
                  <a:pt x="1828148" y="5132502"/>
                </a:cubicBezTo>
                <a:cubicBezTo>
                  <a:pt x="1828148" y="5122726"/>
                  <a:pt x="1833036" y="5049404"/>
                  <a:pt x="1837925" y="5005412"/>
                </a:cubicBezTo>
                <a:cubicBezTo>
                  <a:pt x="1857477" y="4912538"/>
                  <a:pt x="1881917" y="4814776"/>
                  <a:pt x="1891694" y="4721902"/>
                </a:cubicBezTo>
                <a:cubicBezTo>
                  <a:pt x="1901470" y="4677909"/>
                  <a:pt x="1935687" y="4609476"/>
                  <a:pt x="1940575" y="4570371"/>
                </a:cubicBezTo>
                <a:cubicBezTo>
                  <a:pt x="1940575" y="4555707"/>
                  <a:pt x="1940575" y="4541042"/>
                  <a:pt x="1945463" y="4526378"/>
                </a:cubicBezTo>
                <a:lnTo>
                  <a:pt x="1945463" y="4384623"/>
                </a:lnTo>
                <a:cubicBezTo>
                  <a:pt x="1950351" y="4369959"/>
                  <a:pt x="1950351" y="4350407"/>
                  <a:pt x="1950351" y="4330854"/>
                </a:cubicBezTo>
                <a:cubicBezTo>
                  <a:pt x="1950351" y="4311302"/>
                  <a:pt x="1955239" y="4291749"/>
                  <a:pt x="1955239" y="4272197"/>
                </a:cubicBezTo>
                <a:cubicBezTo>
                  <a:pt x="1945463" y="4208652"/>
                  <a:pt x="2004120" y="4233092"/>
                  <a:pt x="2004120" y="4189099"/>
                </a:cubicBezTo>
                <a:cubicBezTo>
                  <a:pt x="2004120" y="4174435"/>
                  <a:pt x="1979679" y="4071785"/>
                  <a:pt x="1965015" y="4013128"/>
                </a:cubicBezTo>
                <a:cubicBezTo>
                  <a:pt x="2028560" y="4057121"/>
                  <a:pt x="2096994" y="4101113"/>
                  <a:pt x="2150763" y="4164659"/>
                </a:cubicBezTo>
                <a:close/>
                <a:moveTo>
                  <a:pt x="5166719" y="3886037"/>
                </a:moveTo>
                <a:cubicBezTo>
                  <a:pt x="5244928" y="3822492"/>
                  <a:pt x="5318250" y="3739394"/>
                  <a:pt x="5411124" y="3695401"/>
                </a:cubicBezTo>
                <a:cubicBezTo>
                  <a:pt x="5499109" y="3646520"/>
                  <a:pt x="5606648" y="3636744"/>
                  <a:pt x="5704410" y="3607416"/>
                </a:cubicBezTo>
                <a:lnTo>
                  <a:pt x="5679969" y="3749170"/>
                </a:lnTo>
                <a:lnTo>
                  <a:pt x="5679969" y="3827380"/>
                </a:lnTo>
                <a:cubicBezTo>
                  <a:pt x="5631088" y="3993575"/>
                  <a:pt x="5474669" y="4042456"/>
                  <a:pt x="5362243" y="4042456"/>
                </a:cubicBezTo>
                <a:cubicBezTo>
                  <a:pt x="5352467" y="4042456"/>
                  <a:pt x="5323138" y="4042456"/>
                  <a:pt x="5313362" y="4037568"/>
                </a:cubicBezTo>
                <a:cubicBezTo>
                  <a:pt x="5284033" y="4022904"/>
                  <a:pt x="5249817" y="3988687"/>
                  <a:pt x="5240040" y="3988687"/>
                </a:cubicBezTo>
                <a:cubicBezTo>
                  <a:pt x="5196047" y="3988687"/>
                  <a:pt x="5156943" y="4047344"/>
                  <a:pt x="5127614" y="4086449"/>
                </a:cubicBezTo>
                <a:cubicBezTo>
                  <a:pt x="5103174" y="4115778"/>
                  <a:pt x="5068957" y="4140218"/>
                  <a:pt x="5044516" y="4164659"/>
                </a:cubicBezTo>
                <a:cubicBezTo>
                  <a:pt x="5034740" y="4169547"/>
                  <a:pt x="5015188" y="4189099"/>
                  <a:pt x="5015188" y="4203764"/>
                </a:cubicBezTo>
                <a:cubicBezTo>
                  <a:pt x="5015188" y="4213540"/>
                  <a:pt x="5078733" y="4257533"/>
                  <a:pt x="5103174" y="4291749"/>
                </a:cubicBezTo>
                <a:cubicBezTo>
                  <a:pt x="5147166" y="4345518"/>
                  <a:pt x="5166719" y="4418840"/>
                  <a:pt x="5181383" y="4482385"/>
                </a:cubicBezTo>
                <a:cubicBezTo>
                  <a:pt x="5215600" y="4629028"/>
                  <a:pt x="5249817" y="4819664"/>
                  <a:pt x="5318250" y="4927202"/>
                </a:cubicBezTo>
                <a:cubicBezTo>
                  <a:pt x="5342690" y="4961419"/>
                  <a:pt x="5401348" y="4980971"/>
                  <a:pt x="5401348" y="5024964"/>
                </a:cubicBezTo>
                <a:cubicBezTo>
                  <a:pt x="5401348" y="5024964"/>
                  <a:pt x="5401348" y="5029852"/>
                  <a:pt x="5391571" y="5029852"/>
                </a:cubicBezTo>
                <a:cubicBezTo>
                  <a:pt x="5376907" y="5029852"/>
                  <a:pt x="5308474" y="4932090"/>
                  <a:pt x="5269369" y="4888097"/>
                </a:cubicBezTo>
                <a:cubicBezTo>
                  <a:pt x="5244928" y="4853881"/>
                  <a:pt x="5205824" y="4829440"/>
                  <a:pt x="5181383" y="4800111"/>
                </a:cubicBezTo>
                <a:cubicBezTo>
                  <a:pt x="5147166" y="4770783"/>
                  <a:pt x="4980971" y="4536154"/>
                  <a:pt x="4951643" y="4536154"/>
                </a:cubicBezTo>
                <a:cubicBezTo>
                  <a:pt x="4941866" y="4536154"/>
                  <a:pt x="4932090" y="4545930"/>
                  <a:pt x="4932090" y="4555707"/>
                </a:cubicBezTo>
                <a:cubicBezTo>
                  <a:pt x="4922314" y="4614364"/>
                  <a:pt x="4927202" y="4663245"/>
                  <a:pt x="4922314" y="4726790"/>
                </a:cubicBezTo>
                <a:cubicBezTo>
                  <a:pt x="4922314" y="4756119"/>
                  <a:pt x="4902762" y="4800111"/>
                  <a:pt x="4902762" y="4814776"/>
                </a:cubicBezTo>
                <a:cubicBezTo>
                  <a:pt x="4902762" y="4883209"/>
                  <a:pt x="5142278" y="4971195"/>
                  <a:pt x="5176495" y="4985859"/>
                </a:cubicBezTo>
                <a:cubicBezTo>
                  <a:pt x="5259593" y="5020076"/>
                  <a:pt x="5342690" y="5073845"/>
                  <a:pt x="5430676" y="5112950"/>
                </a:cubicBezTo>
                <a:cubicBezTo>
                  <a:pt x="5499109" y="5147166"/>
                  <a:pt x="5572431" y="5176495"/>
                  <a:pt x="5650640" y="5205823"/>
                </a:cubicBezTo>
                <a:cubicBezTo>
                  <a:pt x="5733738" y="5240040"/>
                  <a:pt x="5846164" y="5274257"/>
                  <a:pt x="5895045" y="5328026"/>
                </a:cubicBezTo>
                <a:cubicBezTo>
                  <a:pt x="5890157" y="5328026"/>
                  <a:pt x="5890157" y="5332914"/>
                  <a:pt x="5880381" y="5332914"/>
                </a:cubicBezTo>
                <a:cubicBezTo>
                  <a:pt x="5865717" y="5332914"/>
                  <a:pt x="5831500" y="5303585"/>
                  <a:pt x="5807060" y="5293809"/>
                </a:cubicBezTo>
                <a:cubicBezTo>
                  <a:pt x="5782619" y="5279145"/>
                  <a:pt x="5758179" y="5279145"/>
                  <a:pt x="5733738" y="5274257"/>
                </a:cubicBezTo>
                <a:lnTo>
                  <a:pt x="5230264" y="5337802"/>
                </a:lnTo>
                <a:cubicBezTo>
                  <a:pt x="5181383" y="5342690"/>
                  <a:pt x="5127614" y="5274257"/>
                  <a:pt x="5073845" y="5244928"/>
                </a:cubicBezTo>
                <a:cubicBezTo>
                  <a:pt x="5044516" y="5230264"/>
                  <a:pt x="4990747" y="5210712"/>
                  <a:pt x="4971195" y="5191159"/>
                </a:cubicBezTo>
                <a:cubicBezTo>
                  <a:pt x="4907650" y="5137390"/>
                  <a:pt x="4834328" y="5054292"/>
                  <a:pt x="4805000" y="5000523"/>
                </a:cubicBezTo>
                <a:cubicBezTo>
                  <a:pt x="4785447" y="4961419"/>
                  <a:pt x="4775671" y="4912538"/>
                  <a:pt x="4765895" y="4873433"/>
                </a:cubicBezTo>
                <a:cubicBezTo>
                  <a:pt x="4761007" y="4839216"/>
                  <a:pt x="4712126" y="4785447"/>
                  <a:pt x="4712126" y="4775671"/>
                </a:cubicBezTo>
                <a:lnTo>
                  <a:pt x="4712126" y="4638804"/>
                </a:lnTo>
                <a:cubicBezTo>
                  <a:pt x="4726790" y="4541042"/>
                  <a:pt x="4751231" y="4443280"/>
                  <a:pt x="4765895" y="4345518"/>
                </a:cubicBezTo>
                <a:cubicBezTo>
                  <a:pt x="4775671" y="4286861"/>
                  <a:pt x="4800112" y="4218428"/>
                  <a:pt x="4819664" y="4159771"/>
                </a:cubicBezTo>
                <a:cubicBezTo>
                  <a:pt x="4819664" y="4149994"/>
                  <a:pt x="4819664" y="4135330"/>
                  <a:pt x="4824552" y="4120666"/>
                </a:cubicBezTo>
                <a:lnTo>
                  <a:pt x="4824552" y="3978911"/>
                </a:lnTo>
                <a:cubicBezTo>
                  <a:pt x="4829440" y="3964247"/>
                  <a:pt x="4829440" y="3949582"/>
                  <a:pt x="4829440" y="3934918"/>
                </a:cubicBezTo>
                <a:cubicBezTo>
                  <a:pt x="4829440" y="3915366"/>
                  <a:pt x="4834328" y="3890925"/>
                  <a:pt x="4834328" y="3866485"/>
                </a:cubicBezTo>
                <a:lnTo>
                  <a:pt x="4834328" y="3846932"/>
                </a:lnTo>
                <a:cubicBezTo>
                  <a:pt x="4839216" y="3837156"/>
                  <a:pt x="4839216" y="3817604"/>
                  <a:pt x="4844104" y="3812716"/>
                </a:cubicBezTo>
                <a:cubicBezTo>
                  <a:pt x="4858769" y="3793163"/>
                  <a:pt x="4883209" y="3788275"/>
                  <a:pt x="4883209" y="3768723"/>
                </a:cubicBezTo>
                <a:cubicBezTo>
                  <a:pt x="4883209" y="3758947"/>
                  <a:pt x="4863657" y="3656297"/>
                  <a:pt x="4848993" y="3592751"/>
                </a:cubicBezTo>
                <a:cubicBezTo>
                  <a:pt x="4902762" y="3636744"/>
                  <a:pt x="4971195" y="3695401"/>
                  <a:pt x="5029852" y="3749170"/>
                </a:cubicBezTo>
                <a:cubicBezTo>
                  <a:pt x="5044516" y="3822492"/>
                  <a:pt x="5059181" y="3895813"/>
                  <a:pt x="5132502" y="3895813"/>
                </a:cubicBezTo>
                <a:cubicBezTo>
                  <a:pt x="5147166" y="3895813"/>
                  <a:pt x="5156943" y="3895813"/>
                  <a:pt x="5166719" y="3886037"/>
                </a:cubicBezTo>
                <a:close/>
                <a:moveTo>
                  <a:pt x="3113718" y="3568311"/>
                </a:moveTo>
                <a:cubicBezTo>
                  <a:pt x="3182151" y="3651409"/>
                  <a:pt x="3343459" y="3812716"/>
                  <a:pt x="3343459" y="3827380"/>
                </a:cubicBezTo>
                <a:lnTo>
                  <a:pt x="3343459" y="3983799"/>
                </a:lnTo>
                <a:cubicBezTo>
                  <a:pt x="3333682" y="4042456"/>
                  <a:pt x="3323906" y="4145106"/>
                  <a:pt x="3323906" y="4154883"/>
                </a:cubicBezTo>
                <a:cubicBezTo>
                  <a:pt x="3323906" y="4203764"/>
                  <a:pt x="3328794" y="4262421"/>
                  <a:pt x="3367899" y="4316190"/>
                </a:cubicBezTo>
                <a:cubicBezTo>
                  <a:pt x="3363011" y="4316190"/>
                  <a:pt x="3363011" y="4321078"/>
                  <a:pt x="3348347" y="4321078"/>
                </a:cubicBezTo>
                <a:cubicBezTo>
                  <a:pt x="3338570" y="4321078"/>
                  <a:pt x="3084389" y="4262421"/>
                  <a:pt x="2962187" y="4228204"/>
                </a:cubicBezTo>
                <a:cubicBezTo>
                  <a:pt x="2947523" y="4228204"/>
                  <a:pt x="2952411" y="4208652"/>
                  <a:pt x="2947523" y="4198876"/>
                </a:cubicBezTo>
                <a:cubicBezTo>
                  <a:pt x="2952411" y="4189099"/>
                  <a:pt x="2952411" y="4169547"/>
                  <a:pt x="2947523" y="4164659"/>
                </a:cubicBezTo>
                <a:cubicBezTo>
                  <a:pt x="2942635" y="4140218"/>
                  <a:pt x="2937746" y="4106002"/>
                  <a:pt x="2927970" y="4081561"/>
                </a:cubicBezTo>
                <a:cubicBezTo>
                  <a:pt x="2923082" y="4062009"/>
                  <a:pt x="2903530" y="4052232"/>
                  <a:pt x="2898642" y="4037568"/>
                </a:cubicBezTo>
                <a:cubicBezTo>
                  <a:pt x="2893754" y="4027792"/>
                  <a:pt x="2879089" y="3949582"/>
                  <a:pt x="2844873" y="3949582"/>
                </a:cubicBezTo>
                <a:cubicBezTo>
                  <a:pt x="2835096" y="3949582"/>
                  <a:pt x="2795992" y="3964247"/>
                  <a:pt x="2781327" y="3964247"/>
                </a:cubicBezTo>
                <a:cubicBezTo>
                  <a:pt x="2771551" y="3964247"/>
                  <a:pt x="2737334" y="3959359"/>
                  <a:pt x="2717782" y="3959359"/>
                </a:cubicBezTo>
                <a:cubicBezTo>
                  <a:pt x="2717782" y="3954471"/>
                  <a:pt x="2712894" y="3944694"/>
                  <a:pt x="2717782" y="3812716"/>
                </a:cubicBezTo>
                <a:cubicBezTo>
                  <a:pt x="2732446" y="3763835"/>
                  <a:pt x="2737334" y="3705178"/>
                  <a:pt x="2761775" y="3656297"/>
                </a:cubicBezTo>
                <a:cubicBezTo>
                  <a:pt x="2781327" y="3612304"/>
                  <a:pt x="2830208" y="3573199"/>
                  <a:pt x="2859537" y="3534094"/>
                </a:cubicBezTo>
                <a:cubicBezTo>
                  <a:pt x="2864425" y="3524318"/>
                  <a:pt x="2942635" y="3397227"/>
                  <a:pt x="2981739" y="3397227"/>
                </a:cubicBezTo>
                <a:cubicBezTo>
                  <a:pt x="3006180" y="3397227"/>
                  <a:pt x="3099054" y="3548758"/>
                  <a:pt x="3113718" y="3568311"/>
                </a:cubicBezTo>
                <a:close/>
                <a:moveTo>
                  <a:pt x="4790335" y="58657"/>
                </a:moveTo>
                <a:cubicBezTo>
                  <a:pt x="4790335" y="83098"/>
                  <a:pt x="4761007" y="117314"/>
                  <a:pt x="4761007" y="127091"/>
                </a:cubicBezTo>
                <a:cubicBezTo>
                  <a:pt x="4761007" y="136867"/>
                  <a:pt x="4790335" y="161307"/>
                  <a:pt x="4790335" y="171083"/>
                </a:cubicBezTo>
                <a:cubicBezTo>
                  <a:pt x="4790335" y="219964"/>
                  <a:pt x="4643692" y="395936"/>
                  <a:pt x="4614364" y="454593"/>
                </a:cubicBezTo>
                <a:cubicBezTo>
                  <a:pt x="4565483" y="542579"/>
                  <a:pt x="4516602" y="635453"/>
                  <a:pt x="4487273" y="718550"/>
                </a:cubicBezTo>
                <a:lnTo>
                  <a:pt x="4497050" y="728326"/>
                </a:lnTo>
                <a:cubicBezTo>
                  <a:pt x="4531266" y="708774"/>
                  <a:pt x="4575259" y="655005"/>
                  <a:pt x="4599700" y="655005"/>
                </a:cubicBezTo>
                <a:cubicBezTo>
                  <a:pt x="4624140" y="655005"/>
                  <a:pt x="4677909" y="684334"/>
                  <a:pt x="4677909" y="718550"/>
                </a:cubicBezTo>
                <a:cubicBezTo>
                  <a:pt x="4677909" y="757655"/>
                  <a:pt x="4550819" y="904298"/>
                  <a:pt x="4531266" y="928738"/>
                </a:cubicBezTo>
                <a:cubicBezTo>
                  <a:pt x="4501938" y="958067"/>
                  <a:pt x="4477497" y="1016724"/>
                  <a:pt x="4467721" y="1050941"/>
                </a:cubicBezTo>
                <a:cubicBezTo>
                  <a:pt x="4457945" y="1075381"/>
                  <a:pt x="4428616" y="1114486"/>
                  <a:pt x="4394400" y="1143815"/>
                </a:cubicBezTo>
                <a:cubicBezTo>
                  <a:pt x="4335742" y="1187808"/>
                  <a:pt x="4286861" y="1266017"/>
                  <a:pt x="4228204" y="1270905"/>
                </a:cubicBezTo>
                <a:cubicBezTo>
                  <a:pt x="4203764" y="1275793"/>
                  <a:pt x="4169547" y="1266017"/>
                  <a:pt x="4149995" y="1280681"/>
                </a:cubicBezTo>
                <a:cubicBezTo>
                  <a:pt x="4037568" y="1354003"/>
                  <a:pt x="3910478" y="1495758"/>
                  <a:pt x="3846933" y="1603296"/>
                </a:cubicBezTo>
                <a:cubicBezTo>
                  <a:pt x="3768723" y="1725498"/>
                  <a:pt x="3685625" y="1847701"/>
                  <a:pt x="3636744" y="1969903"/>
                </a:cubicBezTo>
                <a:cubicBezTo>
                  <a:pt x="3612304" y="2028560"/>
                  <a:pt x="3587863" y="2092106"/>
                  <a:pt x="3563423" y="2155651"/>
                </a:cubicBezTo>
                <a:cubicBezTo>
                  <a:pt x="3563423" y="2160539"/>
                  <a:pt x="3333682" y="2673789"/>
                  <a:pt x="3333682" y="2771551"/>
                </a:cubicBezTo>
                <a:cubicBezTo>
                  <a:pt x="3333682" y="2854649"/>
                  <a:pt x="3519430" y="3050173"/>
                  <a:pt x="3553647" y="3099054"/>
                </a:cubicBezTo>
                <a:cubicBezTo>
                  <a:pt x="3597640" y="3157711"/>
                  <a:pt x="3636744" y="3221256"/>
                  <a:pt x="3690513" y="3275025"/>
                </a:cubicBezTo>
                <a:cubicBezTo>
                  <a:pt x="3719842" y="3309242"/>
                  <a:pt x="3768723" y="3348347"/>
                  <a:pt x="3812716" y="3372787"/>
                </a:cubicBezTo>
                <a:cubicBezTo>
                  <a:pt x="3822492" y="3382563"/>
                  <a:pt x="3842044" y="3372787"/>
                  <a:pt x="3856709" y="3382563"/>
                </a:cubicBezTo>
                <a:cubicBezTo>
                  <a:pt x="3886037" y="3402116"/>
                  <a:pt x="3910478" y="3436332"/>
                  <a:pt x="3944694" y="3450997"/>
                </a:cubicBezTo>
                <a:cubicBezTo>
                  <a:pt x="3964247" y="3460773"/>
                  <a:pt x="3993575" y="3455885"/>
                  <a:pt x="4018016" y="3470549"/>
                </a:cubicBezTo>
                <a:cubicBezTo>
                  <a:pt x="4047345" y="3494989"/>
                  <a:pt x="4071785" y="3524318"/>
                  <a:pt x="4091337" y="3558535"/>
                </a:cubicBezTo>
                <a:cubicBezTo>
                  <a:pt x="4096225" y="3563423"/>
                  <a:pt x="4125554" y="3641632"/>
                  <a:pt x="4164659" y="3641632"/>
                </a:cubicBezTo>
                <a:cubicBezTo>
                  <a:pt x="4174435" y="3641632"/>
                  <a:pt x="4179323" y="3631856"/>
                  <a:pt x="4193987" y="3631856"/>
                </a:cubicBezTo>
                <a:cubicBezTo>
                  <a:pt x="4203764" y="3631856"/>
                  <a:pt x="4218428" y="3636744"/>
                  <a:pt x="4228204" y="3651409"/>
                </a:cubicBezTo>
                <a:cubicBezTo>
                  <a:pt x="4237980" y="3656297"/>
                  <a:pt x="4237980" y="3675849"/>
                  <a:pt x="4237980" y="3690513"/>
                </a:cubicBezTo>
                <a:cubicBezTo>
                  <a:pt x="4262421" y="3700290"/>
                  <a:pt x="4311302" y="3700290"/>
                  <a:pt x="4335742" y="3705178"/>
                </a:cubicBezTo>
                <a:cubicBezTo>
                  <a:pt x="4369959" y="3710066"/>
                  <a:pt x="4399288" y="3729618"/>
                  <a:pt x="4433504" y="3744282"/>
                </a:cubicBezTo>
                <a:cubicBezTo>
                  <a:pt x="4433504" y="3749170"/>
                  <a:pt x="4448169" y="3739394"/>
                  <a:pt x="4457945" y="3744282"/>
                </a:cubicBezTo>
                <a:cubicBezTo>
                  <a:pt x="4467721" y="3744282"/>
                  <a:pt x="4482385" y="3754059"/>
                  <a:pt x="4497050" y="3763835"/>
                </a:cubicBezTo>
                <a:cubicBezTo>
                  <a:pt x="4501938" y="3768723"/>
                  <a:pt x="4501938" y="3763835"/>
                  <a:pt x="4501938" y="3773611"/>
                </a:cubicBezTo>
                <a:cubicBezTo>
                  <a:pt x="4501938" y="3788275"/>
                  <a:pt x="4487273" y="3798051"/>
                  <a:pt x="4487273" y="3807828"/>
                </a:cubicBezTo>
                <a:cubicBezTo>
                  <a:pt x="4487273" y="3827380"/>
                  <a:pt x="4511714" y="3827380"/>
                  <a:pt x="4511714" y="3827380"/>
                </a:cubicBezTo>
                <a:cubicBezTo>
                  <a:pt x="4526378" y="3827380"/>
                  <a:pt x="4565483" y="3802940"/>
                  <a:pt x="4589923" y="3788275"/>
                </a:cubicBezTo>
                <a:cubicBezTo>
                  <a:pt x="4619252" y="3768723"/>
                  <a:pt x="4624140" y="3724730"/>
                  <a:pt x="4638804" y="3700290"/>
                </a:cubicBezTo>
                <a:cubicBezTo>
                  <a:pt x="4668133" y="3641632"/>
                  <a:pt x="4702350" y="3587863"/>
                  <a:pt x="4746343" y="3538982"/>
                </a:cubicBezTo>
                <a:cubicBezTo>
                  <a:pt x="4756119" y="3524318"/>
                  <a:pt x="4809888" y="3524318"/>
                  <a:pt x="4809888" y="3494989"/>
                </a:cubicBezTo>
                <a:cubicBezTo>
                  <a:pt x="4809888" y="3455885"/>
                  <a:pt x="4770783" y="3348347"/>
                  <a:pt x="4746343" y="3328794"/>
                </a:cubicBezTo>
                <a:cubicBezTo>
                  <a:pt x="4712126" y="3289689"/>
                  <a:pt x="4658357" y="3270137"/>
                  <a:pt x="4629028" y="3245696"/>
                </a:cubicBezTo>
                <a:cubicBezTo>
                  <a:pt x="4433504" y="3094165"/>
                  <a:pt x="4418840" y="2898642"/>
                  <a:pt x="4394400" y="2737334"/>
                </a:cubicBezTo>
                <a:cubicBezTo>
                  <a:pt x="4394400" y="2727558"/>
                  <a:pt x="4379735" y="2712894"/>
                  <a:pt x="4379735" y="2698230"/>
                </a:cubicBezTo>
                <a:cubicBezTo>
                  <a:pt x="4360183" y="2590692"/>
                  <a:pt x="4340630" y="2380503"/>
                  <a:pt x="4340630" y="2370727"/>
                </a:cubicBezTo>
                <a:cubicBezTo>
                  <a:pt x="4340630" y="2356063"/>
                  <a:pt x="4355295" y="2287629"/>
                  <a:pt x="4360183" y="2243637"/>
                </a:cubicBezTo>
                <a:cubicBezTo>
                  <a:pt x="4404176" y="1935686"/>
                  <a:pt x="4824552" y="1676617"/>
                  <a:pt x="5083621" y="1676617"/>
                </a:cubicBezTo>
                <a:cubicBezTo>
                  <a:pt x="5205824" y="1676617"/>
                  <a:pt x="5332914" y="1725498"/>
                  <a:pt x="5455117" y="1774379"/>
                </a:cubicBezTo>
                <a:cubicBezTo>
                  <a:pt x="5479557" y="1784155"/>
                  <a:pt x="5503998" y="1808596"/>
                  <a:pt x="5533326" y="1813484"/>
                </a:cubicBezTo>
                <a:cubicBezTo>
                  <a:pt x="5640864" y="1837925"/>
                  <a:pt x="5792395" y="1935686"/>
                  <a:pt x="5855941" y="2048113"/>
                </a:cubicBezTo>
                <a:cubicBezTo>
                  <a:pt x="5875493" y="2077441"/>
                  <a:pt x="5885269" y="2140987"/>
                  <a:pt x="5885269" y="2155651"/>
                </a:cubicBezTo>
                <a:lnTo>
                  <a:pt x="5885269" y="2272965"/>
                </a:lnTo>
                <a:cubicBezTo>
                  <a:pt x="5890157" y="2287629"/>
                  <a:pt x="5895045" y="2292518"/>
                  <a:pt x="5895045" y="2307182"/>
                </a:cubicBezTo>
                <a:cubicBezTo>
                  <a:pt x="5895045" y="2316958"/>
                  <a:pt x="5880381" y="2365839"/>
                  <a:pt x="5880381" y="2375615"/>
                </a:cubicBezTo>
                <a:cubicBezTo>
                  <a:pt x="5880381" y="2390280"/>
                  <a:pt x="5895045" y="2404944"/>
                  <a:pt x="5895045" y="2419608"/>
                </a:cubicBezTo>
                <a:cubicBezTo>
                  <a:pt x="5895045" y="2429384"/>
                  <a:pt x="5885269" y="2473377"/>
                  <a:pt x="5885269" y="2483153"/>
                </a:cubicBezTo>
                <a:cubicBezTo>
                  <a:pt x="5885269" y="2497818"/>
                  <a:pt x="5899933" y="2585803"/>
                  <a:pt x="5914598" y="2634684"/>
                </a:cubicBezTo>
                <a:cubicBezTo>
                  <a:pt x="5929262" y="2683565"/>
                  <a:pt x="5958591" y="2737334"/>
                  <a:pt x="5973255" y="2791103"/>
                </a:cubicBezTo>
                <a:cubicBezTo>
                  <a:pt x="6012360" y="2913306"/>
                  <a:pt x="6027024" y="3050173"/>
                  <a:pt x="6036800" y="3182151"/>
                </a:cubicBezTo>
                <a:lnTo>
                  <a:pt x="6027024" y="3651409"/>
                </a:lnTo>
                <a:cubicBezTo>
                  <a:pt x="6027024" y="3666073"/>
                  <a:pt x="6017248" y="3685625"/>
                  <a:pt x="6031912" y="3695401"/>
                </a:cubicBezTo>
                <a:cubicBezTo>
                  <a:pt x="6095457" y="3724730"/>
                  <a:pt x="6168779" y="3754059"/>
                  <a:pt x="6246988" y="3773611"/>
                </a:cubicBezTo>
                <a:cubicBezTo>
                  <a:pt x="6320310" y="3793163"/>
                  <a:pt x="6408296" y="3778499"/>
                  <a:pt x="6491393" y="3798051"/>
                </a:cubicBezTo>
                <a:cubicBezTo>
                  <a:pt x="6506057" y="3802940"/>
                  <a:pt x="6520722" y="3822492"/>
                  <a:pt x="6545162" y="3832268"/>
                </a:cubicBezTo>
                <a:cubicBezTo>
                  <a:pt x="6628260" y="3881149"/>
                  <a:pt x="6721134" y="3925142"/>
                  <a:pt x="6809120" y="3978911"/>
                </a:cubicBezTo>
                <a:cubicBezTo>
                  <a:pt x="6828672" y="3988687"/>
                  <a:pt x="6838448" y="4013128"/>
                  <a:pt x="6853112" y="4032680"/>
                </a:cubicBezTo>
                <a:cubicBezTo>
                  <a:pt x="6892217" y="4081561"/>
                  <a:pt x="6921546" y="4149994"/>
                  <a:pt x="6945986" y="4198876"/>
                </a:cubicBezTo>
                <a:cubicBezTo>
                  <a:pt x="6985091" y="4286861"/>
                  <a:pt x="7038860" y="4374847"/>
                  <a:pt x="7077965" y="4472609"/>
                </a:cubicBezTo>
                <a:cubicBezTo>
                  <a:pt x="7146398" y="4633916"/>
                  <a:pt x="7356586" y="5078733"/>
                  <a:pt x="7356586" y="5298697"/>
                </a:cubicBezTo>
                <a:lnTo>
                  <a:pt x="7356586" y="5406235"/>
                </a:lnTo>
                <a:cubicBezTo>
                  <a:pt x="7361474" y="5420900"/>
                  <a:pt x="7381027" y="5455116"/>
                  <a:pt x="7400579" y="5464893"/>
                </a:cubicBezTo>
                <a:lnTo>
                  <a:pt x="7400579" y="5538214"/>
                </a:lnTo>
                <a:cubicBezTo>
                  <a:pt x="7253936" y="5587095"/>
                  <a:pt x="7053524" y="5719074"/>
                  <a:pt x="6994867" y="5816836"/>
                </a:cubicBezTo>
                <a:cubicBezTo>
                  <a:pt x="6950874" y="5880381"/>
                  <a:pt x="6926434" y="5885269"/>
                  <a:pt x="6926434" y="5943926"/>
                </a:cubicBezTo>
                <a:lnTo>
                  <a:pt x="6921546" y="6266541"/>
                </a:lnTo>
                <a:lnTo>
                  <a:pt x="6975315" y="6833560"/>
                </a:lnTo>
                <a:cubicBezTo>
                  <a:pt x="6975315" y="6843336"/>
                  <a:pt x="6970427" y="6853112"/>
                  <a:pt x="6970427" y="6858000"/>
                </a:cubicBezTo>
                <a:lnTo>
                  <a:pt x="6403407" y="6858000"/>
                </a:lnTo>
                <a:lnTo>
                  <a:pt x="6339862" y="6403407"/>
                </a:lnTo>
                <a:cubicBezTo>
                  <a:pt x="6334974" y="6305645"/>
                  <a:pt x="6334974" y="6271429"/>
                  <a:pt x="6339862" y="6227436"/>
                </a:cubicBezTo>
                <a:lnTo>
                  <a:pt x="6330086" y="6217660"/>
                </a:lnTo>
                <a:cubicBezTo>
                  <a:pt x="6305646" y="6256764"/>
                  <a:pt x="6305646" y="6295869"/>
                  <a:pt x="6266541" y="6334974"/>
                </a:cubicBezTo>
                <a:cubicBezTo>
                  <a:pt x="6246988" y="6354526"/>
                  <a:pt x="6168779" y="6418072"/>
                  <a:pt x="6168779" y="6442512"/>
                </a:cubicBezTo>
                <a:cubicBezTo>
                  <a:pt x="6168779" y="6452288"/>
                  <a:pt x="6183443" y="6471841"/>
                  <a:pt x="6188331" y="6496281"/>
                </a:cubicBezTo>
                <a:cubicBezTo>
                  <a:pt x="6193219" y="6520722"/>
                  <a:pt x="6193219" y="6574491"/>
                  <a:pt x="6193219" y="6584267"/>
                </a:cubicBezTo>
                <a:cubicBezTo>
                  <a:pt x="6193219" y="6598931"/>
                  <a:pt x="6242100" y="6716245"/>
                  <a:pt x="6242100" y="6726022"/>
                </a:cubicBezTo>
                <a:cubicBezTo>
                  <a:pt x="6242100" y="6740686"/>
                  <a:pt x="6237212" y="6740686"/>
                  <a:pt x="6232324" y="6745574"/>
                </a:cubicBezTo>
                <a:lnTo>
                  <a:pt x="6334974" y="6838448"/>
                </a:lnTo>
                <a:lnTo>
                  <a:pt x="6334974" y="6858000"/>
                </a:lnTo>
                <a:lnTo>
                  <a:pt x="1187808" y="6858000"/>
                </a:lnTo>
                <a:lnTo>
                  <a:pt x="1134039" y="6447400"/>
                </a:lnTo>
                <a:lnTo>
                  <a:pt x="1134039" y="6183443"/>
                </a:lnTo>
                <a:cubicBezTo>
                  <a:pt x="1124262" y="6095457"/>
                  <a:pt x="1114486" y="5992807"/>
                  <a:pt x="1104710" y="5904821"/>
                </a:cubicBezTo>
                <a:cubicBezTo>
                  <a:pt x="1099822" y="5836388"/>
                  <a:pt x="1075381" y="5767955"/>
                  <a:pt x="1065605" y="5699521"/>
                </a:cubicBezTo>
                <a:cubicBezTo>
                  <a:pt x="1055829" y="5660417"/>
                  <a:pt x="1060717" y="5616424"/>
                  <a:pt x="1055829" y="5572431"/>
                </a:cubicBezTo>
                <a:lnTo>
                  <a:pt x="1065605" y="5166719"/>
                </a:lnTo>
                <a:cubicBezTo>
                  <a:pt x="1060717" y="5142278"/>
                  <a:pt x="1060717" y="5108062"/>
                  <a:pt x="1041165" y="5088509"/>
                </a:cubicBezTo>
                <a:cubicBezTo>
                  <a:pt x="962955" y="5000523"/>
                  <a:pt x="865193" y="4907650"/>
                  <a:pt x="777207" y="4819664"/>
                </a:cubicBezTo>
                <a:cubicBezTo>
                  <a:pt x="674557" y="4707238"/>
                  <a:pt x="552355" y="4594811"/>
                  <a:pt x="454593" y="4472609"/>
                </a:cubicBezTo>
                <a:cubicBezTo>
                  <a:pt x="381272" y="4384623"/>
                  <a:pt x="361719" y="4281973"/>
                  <a:pt x="361719" y="4193987"/>
                </a:cubicBezTo>
                <a:cubicBezTo>
                  <a:pt x="361719" y="4184211"/>
                  <a:pt x="366607" y="4149994"/>
                  <a:pt x="366607" y="4125554"/>
                </a:cubicBezTo>
                <a:cubicBezTo>
                  <a:pt x="371495" y="4081561"/>
                  <a:pt x="444817" y="3895813"/>
                  <a:pt x="444817" y="3886037"/>
                </a:cubicBezTo>
                <a:cubicBezTo>
                  <a:pt x="444817" y="3876261"/>
                  <a:pt x="210188" y="3480325"/>
                  <a:pt x="97762" y="3275025"/>
                </a:cubicBezTo>
                <a:cubicBezTo>
                  <a:pt x="92874" y="3265249"/>
                  <a:pt x="0" y="2986627"/>
                  <a:pt x="0" y="2927970"/>
                </a:cubicBezTo>
                <a:cubicBezTo>
                  <a:pt x="0" y="2781327"/>
                  <a:pt x="386160" y="2429384"/>
                  <a:pt x="474145" y="2346287"/>
                </a:cubicBezTo>
                <a:cubicBezTo>
                  <a:pt x="571907" y="2243637"/>
                  <a:pt x="664781" y="2145875"/>
                  <a:pt x="772319" y="2062777"/>
                </a:cubicBezTo>
                <a:cubicBezTo>
                  <a:pt x="835865" y="2009008"/>
                  <a:pt x="914074" y="1950351"/>
                  <a:pt x="987396" y="1891694"/>
                </a:cubicBezTo>
                <a:cubicBezTo>
                  <a:pt x="1070493" y="1823260"/>
                  <a:pt x="1153591" y="1745051"/>
                  <a:pt x="1241577" y="1676617"/>
                </a:cubicBezTo>
                <a:cubicBezTo>
                  <a:pt x="1261129" y="1657065"/>
                  <a:pt x="1295346" y="1647289"/>
                  <a:pt x="1319786" y="1632624"/>
                </a:cubicBezTo>
                <a:cubicBezTo>
                  <a:pt x="1368667" y="1598408"/>
                  <a:pt x="1417548" y="1559303"/>
                  <a:pt x="1466429" y="1520198"/>
                </a:cubicBezTo>
                <a:cubicBezTo>
                  <a:pt x="1544639" y="1446877"/>
                  <a:pt x="1617960" y="1354003"/>
                  <a:pt x="1710834" y="1285570"/>
                </a:cubicBezTo>
                <a:cubicBezTo>
                  <a:pt x="1759715" y="1241577"/>
                  <a:pt x="1833036" y="1217136"/>
                  <a:pt x="1896582" y="1182920"/>
                </a:cubicBezTo>
                <a:cubicBezTo>
                  <a:pt x="1906358" y="1178031"/>
                  <a:pt x="1921022" y="1158479"/>
                  <a:pt x="1935687" y="1148703"/>
                </a:cubicBezTo>
                <a:cubicBezTo>
                  <a:pt x="1940575" y="1143815"/>
                  <a:pt x="2033448" y="1094934"/>
                  <a:pt x="2053001" y="1094934"/>
                </a:cubicBezTo>
                <a:cubicBezTo>
                  <a:pt x="2072553" y="1094934"/>
                  <a:pt x="2082329" y="1134039"/>
                  <a:pt x="2092106" y="1153591"/>
                </a:cubicBezTo>
                <a:cubicBezTo>
                  <a:pt x="2116546" y="1134039"/>
                  <a:pt x="2155651" y="1094934"/>
                  <a:pt x="2170315" y="1094934"/>
                </a:cubicBezTo>
                <a:cubicBezTo>
                  <a:pt x="2189868" y="1094934"/>
                  <a:pt x="2214308" y="1119374"/>
                  <a:pt x="2214308" y="1134039"/>
                </a:cubicBezTo>
                <a:cubicBezTo>
                  <a:pt x="2214308" y="1148703"/>
                  <a:pt x="2204532" y="1158479"/>
                  <a:pt x="2199644" y="1168255"/>
                </a:cubicBezTo>
                <a:lnTo>
                  <a:pt x="2209420" y="1178031"/>
                </a:lnTo>
                <a:cubicBezTo>
                  <a:pt x="2228972" y="1163367"/>
                  <a:pt x="2253413" y="1134039"/>
                  <a:pt x="2268077" y="1134039"/>
                </a:cubicBezTo>
                <a:cubicBezTo>
                  <a:pt x="2287630" y="1134039"/>
                  <a:pt x="2307182" y="1168255"/>
                  <a:pt x="2307182" y="1182920"/>
                </a:cubicBezTo>
                <a:cubicBezTo>
                  <a:pt x="2307182" y="1192696"/>
                  <a:pt x="2272965" y="1246465"/>
                  <a:pt x="2253413" y="1275793"/>
                </a:cubicBezTo>
                <a:cubicBezTo>
                  <a:pt x="2268077" y="1290458"/>
                  <a:pt x="2292518" y="1300234"/>
                  <a:pt x="2292518" y="1324674"/>
                </a:cubicBezTo>
                <a:cubicBezTo>
                  <a:pt x="2292518" y="1397996"/>
                  <a:pt x="2077441" y="1598408"/>
                  <a:pt x="2033448" y="1642401"/>
                </a:cubicBezTo>
                <a:cubicBezTo>
                  <a:pt x="2038337" y="1657065"/>
                  <a:pt x="2033448" y="1657065"/>
                  <a:pt x="2043225" y="1657065"/>
                </a:cubicBezTo>
                <a:cubicBezTo>
                  <a:pt x="2057889" y="1657065"/>
                  <a:pt x="2077441" y="1647289"/>
                  <a:pt x="2092106" y="1647289"/>
                </a:cubicBezTo>
                <a:cubicBezTo>
                  <a:pt x="2116546" y="1647289"/>
                  <a:pt x="2170315" y="1666841"/>
                  <a:pt x="2170315" y="1705946"/>
                </a:cubicBezTo>
                <a:cubicBezTo>
                  <a:pt x="2170315" y="1754827"/>
                  <a:pt x="2057889" y="1798820"/>
                  <a:pt x="2033448" y="1813484"/>
                </a:cubicBezTo>
                <a:cubicBezTo>
                  <a:pt x="1994344" y="1833036"/>
                  <a:pt x="1960127" y="1877029"/>
                  <a:pt x="1925910" y="1896582"/>
                </a:cubicBezTo>
                <a:cubicBezTo>
                  <a:pt x="1877029" y="1921022"/>
                  <a:pt x="1779267" y="1945463"/>
                  <a:pt x="1725498" y="1945463"/>
                </a:cubicBezTo>
                <a:cubicBezTo>
                  <a:pt x="1715722" y="1945463"/>
                  <a:pt x="1632624" y="1930798"/>
                  <a:pt x="1617960" y="1930798"/>
                </a:cubicBezTo>
                <a:cubicBezTo>
                  <a:pt x="1539751" y="1930798"/>
                  <a:pt x="1432213" y="2053001"/>
                  <a:pt x="1363779" y="2126322"/>
                </a:cubicBezTo>
                <a:cubicBezTo>
                  <a:pt x="1231801" y="2258301"/>
                  <a:pt x="1085158" y="2419608"/>
                  <a:pt x="987396" y="2561363"/>
                </a:cubicBezTo>
                <a:cubicBezTo>
                  <a:pt x="884746" y="2708006"/>
                  <a:pt x="777207" y="2839984"/>
                  <a:pt x="674557" y="2986627"/>
                </a:cubicBezTo>
                <a:cubicBezTo>
                  <a:pt x="650117" y="3015956"/>
                  <a:pt x="659893" y="3015956"/>
                  <a:pt x="659893" y="3045285"/>
                </a:cubicBezTo>
                <a:cubicBezTo>
                  <a:pt x="659893" y="3113718"/>
                  <a:pt x="806536" y="3314130"/>
                  <a:pt x="811424" y="3328794"/>
                </a:cubicBezTo>
                <a:cubicBezTo>
                  <a:pt x="845641" y="3377675"/>
                  <a:pt x="879858" y="3441220"/>
                  <a:pt x="918962" y="3490101"/>
                </a:cubicBezTo>
                <a:cubicBezTo>
                  <a:pt x="967843" y="3553647"/>
                  <a:pt x="1036277" y="3597639"/>
                  <a:pt x="1085158" y="3651409"/>
                </a:cubicBezTo>
                <a:cubicBezTo>
                  <a:pt x="1094934" y="3661185"/>
                  <a:pt x="1094934" y="3685625"/>
                  <a:pt x="1104710" y="3700290"/>
                </a:cubicBezTo>
                <a:cubicBezTo>
                  <a:pt x="1119374" y="3719842"/>
                  <a:pt x="1143815" y="3739394"/>
                  <a:pt x="1158479" y="3768723"/>
                </a:cubicBezTo>
                <a:cubicBezTo>
                  <a:pt x="1168255" y="3778499"/>
                  <a:pt x="1178031" y="3798051"/>
                  <a:pt x="1197584" y="3807828"/>
                </a:cubicBezTo>
                <a:cubicBezTo>
                  <a:pt x="1222024" y="3827380"/>
                  <a:pt x="1402884" y="3934918"/>
                  <a:pt x="1422436" y="3934918"/>
                </a:cubicBezTo>
                <a:cubicBezTo>
                  <a:pt x="1437101" y="3934918"/>
                  <a:pt x="1500646" y="3925142"/>
                  <a:pt x="1510422" y="3925142"/>
                </a:cubicBezTo>
                <a:cubicBezTo>
                  <a:pt x="1544639" y="3925142"/>
                  <a:pt x="1559303" y="3954471"/>
                  <a:pt x="1608184" y="3988687"/>
                </a:cubicBezTo>
                <a:cubicBezTo>
                  <a:pt x="1632624" y="4008240"/>
                  <a:pt x="1705946" y="4003352"/>
                  <a:pt x="1715722" y="4057121"/>
                </a:cubicBezTo>
                <a:lnTo>
                  <a:pt x="1715722" y="4081561"/>
                </a:lnTo>
                <a:cubicBezTo>
                  <a:pt x="1735275" y="4096225"/>
                  <a:pt x="1759715" y="4125554"/>
                  <a:pt x="1769491" y="4125554"/>
                </a:cubicBezTo>
                <a:cubicBezTo>
                  <a:pt x="1784156" y="4125554"/>
                  <a:pt x="1789044" y="4101113"/>
                  <a:pt x="1798820" y="4096225"/>
                </a:cubicBezTo>
                <a:cubicBezTo>
                  <a:pt x="1808596" y="4081561"/>
                  <a:pt x="1833036" y="4066897"/>
                  <a:pt x="1847701" y="4047344"/>
                </a:cubicBezTo>
                <a:cubicBezTo>
                  <a:pt x="1877029" y="4003352"/>
                  <a:pt x="1925910" y="3925142"/>
                  <a:pt x="1925910" y="3910478"/>
                </a:cubicBezTo>
                <a:cubicBezTo>
                  <a:pt x="1925910" y="3900701"/>
                  <a:pt x="1911246" y="3812716"/>
                  <a:pt x="1886806" y="3768723"/>
                </a:cubicBezTo>
                <a:cubicBezTo>
                  <a:pt x="1867253" y="3734506"/>
                  <a:pt x="1833036" y="3700290"/>
                  <a:pt x="1803708" y="3670961"/>
                </a:cubicBezTo>
                <a:cubicBezTo>
                  <a:pt x="1759715" y="3622080"/>
                  <a:pt x="1730386" y="3553647"/>
                  <a:pt x="1720610" y="3504766"/>
                </a:cubicBezTo>
                <a:cubicBezTo>
                  <a:pt x="1701058" y="3402116"/>
                  <a:pt x="1701058" y="3289689"/>
                  <a:pt x="1681505" y="3191927"/>
                </a:cubicBezTo>
                <a:cubicBezTo>
                  <a:pt x="1666841" y="3103942"/>
                  <a:pt x="1622848" y="2942634"/>
                  <a:pt x="1622848" y="2932858"/>
                </a:cubicBezTo>
                <a:cubicBezTo>
                  <a:pt x="1622848" y="2918194"/>
                  <a:pt x="1632624" y="2835096"/>
                  <a:pt x="1632624" y="2820432"/>
                </a:cubicBezTo>
                <a:cubicBezTo>
                  <a:pt x="1632624" y="2810656"/>
                  <a:pt x="1647289" y="2781327"/>
                  <a:pt x="1652177" y="2761775"/>
                </a:cubicBezTo>
                <a:cubicBezTo>
                  <a:pt x="1666841" y="2756887"/>
                  <a:pt x="1691282" y="2742223"/>
                  <a:pt x="1691282" y="2727558"/>
                </a:cubicBezTo>
                <a:cubicBezTo>
                  <a:pt x="1691282" y="2717782"/>
                  <a:pt x="1681505" y="2722670"/>
                  <a:pt x="1681505" y="2712894"/>
                </a:cubicBezTo>
                <a:cubicBezTo>
                  <a:pt x="1681505" y="2698230"/>
                  <a:pt x="1710834" y="2683565"/>
                  <a:pt x="1720610" y="2668901"/>
                </a:cubicBezTo>
                <a:cubicBezTo>
                  <a:pt x="1715722" y="2664013"/>
                  <a:pt x="1705946" y="2668901"/>
                  <a:pt x="1696170" y="2668901"/>
                </a:cubicBezTo>
                <a:cubicBezTo>
                  <a:pt x="1701058" y="2654237"/>
                  <a:pt x="1725498" y="2644461"/>
                  <a:pt x="1725498" y="2629796"/>
                </a:cubicBezTo>
                <a:cubicBezTo>
                  <a:pt x="1725498" y="2620020"/>
                  <a:pt x="1715722" y="2629796"/>
                  <a:pt x="1715722" y="2615132"/>
                </a:cubicBezTo>
                <a:cubicBezTo>
                  <a:pt x="1715722" y="2605356"/>
                  <a:pt x="1730386" y="2590692"/>
                  <a:pt x="1740163" y="2580915"/>
                </a:cubicBezTo>
                <a:cubicBezTo>
                  <a:pt x="1745051" y="2580915"/>
                  <a:pt x="1754827" y="2576027"/>
                  <a:pt x="1759715" y="2571139"/>
                </a:cubicBezTo>
                <a:cubicBezTo>
                  <a:pt x="1774379" y="2561363"/>
                  <a:pt x="1789044" y="2546699"/>
                  <a:pt x="1803708" y="2532034"/>
                </a:cubicBezTo>
                <a:lnTo>
                  <a:pt x="1789044" y="2517370"/>
                </a:lnTo>
                <a:cubicBezTo>
                  <a:pt x="1789044" y="2512482"/>
                  <a:pt x="1798820" y="2507594"/>
                  <a:pt x="1808596" y="2502706"/>
                </a:cubicBezTo>
                <a:cubicBezTo>
                  <a:pt x="1798820" y="2488041"/>
                  <a:pt x="1789044" y="2468489"/>
                  <a:pt x="1784156" y="2453825"/>
                </a:cubicBezTo>
                <a:lnTo>
                  <a:pt x="1784156" y="2444049"/>
                </a:lnTo>
                <a:cubicBezTo>
                  <a:pt x="1798820" y="2439160"/>
                  <a:pt x="1823260" y="2439160"/>
                  <a:pt x="1823260" y="2424496"/>
                </a:cubicBezTo>
                <a:cubicBezTo>
                  <a:pt x="1823260" y="2414720"/>
                  <a:pt x="1813484" y="2409832"/>
                  <a:pt x="1813484" y="2404944"/>
                </a:cubicBezTo>
                <a:cubicBezTo>
                  <a:pt x="1818372" y="2400056"/>
                  <a:pt x="1823260" y="2400056"/>
                  <a:pt x="1833036" y="2400056"/>
                </a:cubicBezTo>
                <a:cubicBezTo>
                  <a:pt x="1833036" y="2395168"/>
                  <a:pt x="1837925" y="2400056"/>
                  <a:pt x="1837925" y="2385391"/>
                </a:cubicBezTo>
                <a:cubicBezTo>
                  <a:pt x="1837925" y="2375615"/>
                  <a:pt x="1823260" y="2375615"/>
                  <a:pt x="1818372" y="2365839"/>
                </a:cubicBezTo>
                <a:cubicBezTo>
                  <a:pt x="1828148" y="2356063"/>
                  <a:pt x="1837925" y="2341399"/>
                  <a:pt x="1842813" y="2326734"/>
                </a:cubicBezTo>
                <a:cubicBezTo>
                  <a:pt x="1842813" y="2326734"/>
                  <a:pt x="1891694" y="2287629"/>
                  <a:pt x="1911246" y="2287629"/>
                </a:cubicBezTo>
                <a:cubicBezTo>
                  <a:pt x="1921022" y="2287629"/>
                  <a:pt x="1925910" y="2292518"/>
                  <a:pt x="1935687" y="2297406"/>
                </a:cubicBezTo>
                <a:cubicBezTo>
                  <a:pt x="1940575" y="2292518"/>
                  <a:pt x="1945463" y="2292518"/>
                  <a:pt x="1945463" y="2282741"/>
                </a:cubicBezTo>
                <a:cubicBezTo>
                  <a:pt x="1945463" y="2268077"/>
                  <a:pt x="1935687" y="2272965"/>
                  <a:pt x="1935687" y="2263189"/>
                </a:cubicBezTo>
                <a:cubicBezTo>
                  <a:pt x="1935687" y="2248525"/>
                  <a:pt x="1945463" y="2248525"/>
                  <a:pt x="1945463" y="2238749"/>
                </a:cubicBezTo>
                <a:cubicBezTo>
                  <a:pt x="1979679" y="2248525"/>
                  <a:pt x="2023672" y="2263189"/>
                  <a:pt x="2038337" y="2263189"/>
                </a:cubicBezTo>
                <a:cubicBezTo>
                  <a:pt x="2048113" y="2263189"/>
                  <a:pt x="2043225" y="2263189"/>
                  <a:pt x="2048113" y="2258301"/>
                </a:cubicBezTo>
                <a:cubicBezTo>
                  <a:pt x="2053001" y="2209420"/>
                  <a:pt x="2121434" y="2224084"/>
                  <a:pt x="2160539" y="2219196"/>
                </a:cubicBezTo>
                <a:cubicBezTo>
                  <a:pt x="2175203" y="2209420"/>
                  <a:pt x="2184980" y="2194756"/>
                  <a:pt x="2204532" y="2194756"/>
                </a:cubicBezTo>
                <a:cubicBezTo>
                  <a:pt x="2219196" y="2194756"/>
                  <a:pt x="2228972" y="2209420"/>
                  <a:pt x="2238749" y="2214308"/>
                </a:cubicBezTo>
                <a:cubicBezTo>
                  <a:pt x="2243637" y="2209420"/>
                  <a:pt x="2248525" y="2194756"/>
                  <a:pt x="2263189" y="2194756"/>
                </a:cubicBezTo>
                <a:cubicBezTo>
                  <a:pt x="2272965" y="2194756"/>
                  <a:pt x="2277853" y="2204532"/>
                  <a:pt x="2282741" y="2204532"/>
                </a:cubicBezTo>
                <a:cubicBezTo>
                  <a:pt x="2297406" y="2204532"/>
                  <a:pt x="2316958" y="2214308"/>
                  <a:pt x="2326734" y="2214308"/>
                </a:cubicBezTo>
                <a:cubicBezTo>
                  <a:pt x="2341399" y="2214308"/>
                  <a:pt x="2336511" y="2204532"/>
                  <a:pt x="2346287" y="2204532"/>
                </a:cubicBezTo>
                <a:cubicBezTo>
                  <a:pt x="2360951" y="2204532"/>
                  <a:pt x="2370727" y="2219196"/>
                  <a:pt x="2390280" y="2224084"/>
                </a:cubicBezTo>
                <a:cubicBezTo>
                  <a:pt x="2404944" y="2224084"/>
                  <a:pt x="2419608" y="2219196"/>
                  <a:pt x="2434272" y="2224084"/>
                </a:cubicBezTo>
                <a:cubicBezTo>
                  <a:pt x="2444049" y="2228972"/>
                  <a:pt x="2453825" y="2238749"/>
                  <a:pt x="2463601" y="2238749"/>
                </a:cubicBezTo>
                <a:cubicBezTo>
                  <a:pt x="2468489" y="2243637"/>
                  <a:pt x="2478265" y="2238749"/>
                  <a:pt x="2483153" y="2238749"/>
                </a:cubicBezTo>
                <a:cubicBezTo>
                  <a:pt x="2512482" y="2258301"/>
                  <a:pt x="2556475" y="2282741"/>
                  <a:pt x="2566251" y="2282741"/>
                </a:cubicBezTo>
                <a:cubicBezTo>
                  <a:pt x="2580915" y="2282741"/>
                  <a:pt x="2580915" y="2268077"/>
                  <a:pt x="2590692" y="2268077"/>
                </a:cubicBezTo>
                <a:cubicBezTo>
                  <a:pt x="2605356" y="2268077"/>
                  <a:pt x="2678677" y="2312070"/>
                  <a:pt x="2693342" y="2312070"/>
                </a:cubicBezTo>
                <a:cubicBezTo>
                  <a:pt x="2703118" y="2312070"/>
                  <a:pt x="2698230" y="2302294"/>
                  <a:pt x="2712894" y="2302294"/>
                </a:cubicBezTo>
                <a:cubicBezTo>
                  <a:pt x="2722670" y="2302294"/>
                  <a:pt x="2805768" y="2390280"/>
                  <a:pt x="2805768" y="2390280"/>
                </a:cubicBezTo>
                <a:cubicBezTo>
                  <a:pt x="2820432" y="2390280"/>
                  <a:pt x="2839985" y="2360951"/>
                  <a:pt x="2849761" y="2346287"/>
                </a:cubicBezTo>
                <a:cubicBezTo>
                  <a:pt x="3069725" y="1989456"/>
                  <a:pt x="3431444" y="1578855"/>
                  <a:pt x="3597640" y="1344227"/>
                </a:cubicBezTo>
                <a:cubicBezTo>
                  <a:pt x="3631856" y="1295346"/>
                  <a:pt x="3646521" y="1236689"/>
                  <a:pt x="3685625" y="1197584"/>
                </a:cubicBezTo>
                <a:cubicBezTo>
                  <a:pt x="3739394" y="1129150"/>
                  <a:pt x="3812716" y="1075381"/>
                  <a:pt x="3856709" y="1011836"/>
                </a:cubicBezTo>
                <a:cubicBezTo>
                  <a:pt x="3930030" y="904298"/>
                  <a:pt x="3988687" y="767431"/>
                  <a:pt x="4042456" y="650117"/>
                </a:cubicBezTo>
                <a:cubicBezTo>
                  <a:pt x="4057121" y="606124"/>
                  <a:pt x="4135330" y="532803"/>
                  <a:pt x="4159771" y="498586"/>
                </a:cubicBezTo>
                <a:cubicBezTo>
                  <a:pt x="4218428" y="410600"/>
                  <a:pt x="4267309" y="312838"/>
                  <a:pt x="4316190" y="229741"/>
                </a:cubicBezTo>
                <a:cubicBezTo>
                  <a:pt x="4321078" y="215076"/>
                  <a:pt x="4335742" y="205300"/>
                  <a:pt x="4345519" y="190636"/>
                </a:cubicBezTo>
                <a:cubicBezTo>
                  <a:pt x="4350407" y="180860"/>
                  <a:pt x="4374847" y="131979"/>
                  <a:pt x="4404176" y="131979"/>
                </a:cubicBezTo>
                <a:cubicBezTo>
                  <a:pt x="4438392" y="131979"/>
                  <a:pt x="4443281" y="175971"/>
                  <a:pt x="4443281" y="190636"/>
                </a:cubicBezTo>
                <a:cubicBezTo>
                  <a:pt x="4443281" y="219964"/>
                  <a:pt x="4433504" y="219964"/>
                  <a:pt x="4413952" y="263957"/>
                </a:cubicBezTo>
                <a:cubicBezTo>
                  <a:pt x="4413952" y="263957"/>
                  <a:pt x="4409064" y="268845"/>
                  <a:pt x="4423728" y="268845"/>
                </a:cubicBezTo>
                <a:cubicBezTo>
                  <a:pt x="4433504" y="268845"/>
                  <a:pt x="4541042" y="107538"/>
                  <a:pt x="4570371" y="73321"/>
                </a:cubicBezTo>
                <a:cubicBezTo>
                  <a:pt x="4575259" y="63545"/>
                  <a:pt x="4585035" y="63545"/>
                  <a:pt x="4599700" y="63545"/>
                </a:cubicBezTo>
                <a:cubicBezTo>
                  <a:pt x="4629028" y="63545"/>
                  <a:pt x="4633916" y="97762"/>
                  <a:pt x="4653469" y="97762"/>
                </a:cubicBezTo>
                <a:cubicBezTo>
                  <a:pt x="4668133" y="97762"/>
                  <a:pt x="4731678" y="0"/>
                  <a:pt x="4746343" y="0"/>
                </a:cubicBezTo>
                <a:cubicBezTo>
                  <a:pt x="4775671" y="0"/>
                  <a:pt x="4790335" y="53769"/>
                  <a:pt x="4790335" y="58657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88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683B0B3-2135-8D76-801F-9FA353B094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048" y="119391"/>
            <a:ext cx="2571750" cy="15621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67D0237-5A00-B619-CC2A-D420E0A65C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98" t="41636" r="1"/>
          <a:stretch/>
        </p:blipFill>
        <p:spPr>
          <a:xfrm>
            <a:off x="0" y="0"/>
            <a:ext cx="1140430" cy="2098330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48818DD-2EB2-3C1E-A230-3E05404DC1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4" t="-18036" r="69766" b="27789"/>
          <a:stretch/>
        </p:blipFill>
        <p:spPr>
          <a:xfrm>
            <a:off x="10668135" y="1702018"/>
            <a:ext cx="1260848" cy="2252142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4295259" y="1948896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8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A4F2DEC2-BFF3-44E7-3F97-B05AEBD18BFA}"/>
              </a:ext>
            </a:extLst>
          </p:cNvPr>
          <p:cNvSpPr txBox="1"/>
          <p:nvPr/>
        </p:nvSpPr>
        <p:spPr>
          <a:xfrm>
            <a:off x="3059966" y="3128607"/>
            <a:ext cx="607206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A3AF0C7-6E0F-061E-C420-998A09D4375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83763"/>
            <a:ext cx="12192000" cy="13742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CFD9E15-E2D8-E02F-C0E7-0D1971B5135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97" t="30291" r="30935" b="15407"/>
          <a:stretch/>
        </p:blipFill>
        <p:spPr>
          <a:xfrm flipV="1">
            <a:off x="9527705" y="2948915"/>
            <a:ext cx="2664295" cy="2863535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822863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8874CC92-558F-D8D4-B5D6-A901532315F2}"/>
              </a:ext>
            </a:extLst>
          </p:cNvPr>
          <p:cNvGrpSpPr>
            <a:grpSpLocks/>
          </p:cNvGrpSpPr>
          <p:nvPr/>
        </p:nvGrpSpPr>
        <p:grpSpPr bwMode="auto">
          <a:xfrm>
            <a:off x="3784613" y="1089206"/>
            <a:ext cx="4622773" cy="4679587"/>
            <a:chOff x="0" y="0"/>
            <a:chExt cx="6700" cy="6700"/>
          </a:xfrm>
        </p:grpSpPr>
        <p:sp>
          <p:nvSpPr>
            <p:cNvPr id="6" name="未知">
              <a:extLst>
                <a:ext uri="{FF2B5EF4-FFF2-40B4-BE49-F238E27FC236}">
                  <a16:creationId xmlns:a16="http://schemas.microsoft.com/office/drawing/2014/main" id="{6BEBD776-E34F-A40F-9E10-0C6405AB3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508"/>
              <a:ext cx="3193" cy="319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11" y="0"/>
                </a:cxn>
                <a:cxn ang="0">
                  <a:pos x="576" y="265"/>
                </a:cxn>
                <a:cxn ang="0">
                  <a:pos x="576" y="576"/>
                </a:cxn>
                <a:cxn ang="0">
                  <a:pos x="0" y="7"/>
                </a:cxn>
                <a:cxn ang="0">
                  <a:pos x="3" y="0"/>
                </a:cxn>
              </a:cxnLst>
              <a:rect l="0" t="0" r="r" b="b"/>
              <a:pathLst>
                <a:path w="576" h="576">
                  <a:moveTo>
                    <a:pt x="3" y="0"/>
                  </a:moveTo>
                  <a:cubicBezTo>
                    <a:pt x="106" y="0"/>
                    <a:pt x="208" y="0"/>
                    <a:pt x="311" y="0"/>
                  </a:cubicBezTo>
                  <a:cubicBezTo>
                    <a:pt x="338" y="150"/>
                    <a:pt x="427" y="238"/>
                    <a:pt x="576" y="265"/>
                  </a:cubicBezTo>
                  <a:cubicBezTo>
                    <a:pt x="576" y="368"/>
                    <a:pt x="576" y="472"/>
                    <a:pt x="576" y="576"/>
                  </a:cubicBezTo>
                  <a:cubicBezTo>
                    <a:pt x="241" y="536"/>
                    <a:pt x="47" y="340"/>
                    <a:pt x="0" y="7"/>
                  </a:cubicBezTo>
                  <a:cubicBezTo>
                    <a:pt x="0" y="4"/>
                    <a:pt x="0" y="0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A8008"/>
                </a:gs>
                <a:gs pos="100000">
                  <a:srgbClr val="FFFF99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1600" b="1" ker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7" name="未知">
              <a:extLst>
                <a:ext uri="{FF2B5EF4-FFF2-40B4-BE49-F238E27FC236}">
                  <a16:creationId xmlns:a16="http://schemas.microsoft.com/office/drawing/2014/main" id="{5C0D07F4-5285-8E1C-C187-D8B4E7B77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" y="3508"/>
              <a:ext cx="3192" cy="3192"/>
            </a:xfrm>
            <a:custGeom>
              <a:avLst/>
              <a:gdLst/>
              <a:ahLst/>
              <a:cxnLst>
                <a:cxn ang="0">
                  <a:pos x="0" y="573"/>
                </a:cxn>
                <a:cxn ang="0">
                  <a:pos x="0" y="265"/>
                </a:cxn>
                <a:cxn ang="0">
                  <a:pos x="265" y="0"/>
                </a:cxn>
                <a:cxn ang="0">
                  <a:pos x="576" y="0"/>
                </a:cxn>
                <a:cxn ang="0">
                  <a:pos x="8" y="576"/>
                </a:cxn>
                <a:cxn ang="0">
                  <a:pos x="0" y="573"/>
                </a:cxn>
              </a:cxnLst>
              <a:rect l="0" t="0" r="r" b="b"/>
              <a:pathLst>
                <a:path w="576" h="576">
                  <a:moveTo>
                    <a:pt x="0" y="573"/>
                  </a:moveTo>
                  <a:cubicBezTo>
                    <a:pt x="0" y="470"/>
                    <a:pt x="0" y="367"/>
                    <a:pt x="0" y="265"/>
                  </a:cubicBezTo>
                  <a:cubicBezTo>
                    <a:pt x="150" y="238"/>
                    <a:pt x="238" y="149"/>
                    <a:pt x="265" y="0"/>
                  </a:cubicBezTo>
                  <a:cubicBezTo>
                    <a:pt x="369" y="0"/>
                    <a:pt x="472" y="0"/>
                    <a:pt x="576" y="0"/>
                  </a:cubicBezTo>
                  <a:cubicBezTo>
                    <a:pt x="537" y="335"/>
                    <a:pt x="340" y="529"/>
                    <a:pt x="8" y="576"/>
                  </a:cubicBezTo>
                  <a:cubicBezTo>
                    <a:pt x="4" y="576"/>
                    <a:pt x="0" y="576"/>
                    <a:pt x="0" y="5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0" scaled="1"/>
              <a:tileRect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未知">
              <a:extLst>
                <a:ext uri="{FF2B5EF4-FFF2-40B4-BE49-F238E27FC236}">
                  <a16:creationId xmlns:a16="http://schemas.microsoft.com/office/drawing/2014/main" id="{7CC4B4AF-9AE6-1FC5-7C9D-D40534A91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" y="0"/>
              <a:ext cx="3192" cy="3193"/>
            </a:xfrm>
            <a:custGeom>
              <a:avLst/>
              <a:gdLst/>
              <a:ahLst/>
              <a:cxnLst>
                <a:cxn ang="0">
                  <a:pos x="573" y="576"/>
                </a:cxn>
                <a:cxn ang="0">
                  <a:pos x="265" y="576"/>
                </a:cxn>
                <a:cxn ang="0">
                  <a:pos x="0" y="311"/>
                </a:cxn>
                <a:cxn ang="0">
                  <a:pos x="0" y="0"/>
                </a:cxn>
                <a:cxn ang="0">
                  <a:pos x="576" y="568"/>
                </a:cxn>
                <a:cxn ang="0">
                  <a:pos x="573" y="576"/>
                </a:cxn>
              </a:cxnLst>
              <a:rect l="0" t="0" r="r" b="b"/>
              <a:pathLst>
                <a:path w="576" h="576">
                  <a:moveTo>
                    <a:pt x="573" y="576"/>
                  </a:moveTo>
                  <a:cubicBezTo>
                    <a:pt x="471" y="576"/>
                    <a:pt x="368" y="576"/>
                    <a:pt x="265" y="576"/>
                  </a:cubicBezTo>
                  <a:cubicBezTo>
                    <a:pt x="238" y="425"/>
                    <a:pt x="149" y="338"/>
                    <a:pt x="0" y="311"/>
                  </a:cubicBezTo>
                  <a:cubicBezTo>
                    <a:pt x="0" y="207"/>
                    <a:pt x="0" y="104"/>
                    <a:pt x="0" y="0"/>
                  </a:cubicBezTo>
                  <a:cubicBezTo>
                    <a:pt x="335" y="39"/>
                    <a:pt x="529" y="235"/>
                    <a:pt x="576" y="568"/>
                  </a:cubicBezTo>
                  <a:cubicBezTo>
                    <a:pt x="576" y="572"/>
                    <a:pt x="576" y="575"/>
                    <a:pt x="573" y="57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1600" b="1" ker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" name="未知">
              <a:extLst>
                <a:ext uri="{FF2B5EF4-FFF2-40B4-BE49-F238E27FC236}">
                  <a16:creationId xmlns:a16="http://schemas.microsoft.com/office/drawing/2014/main" id="{B840065A-D753-FF5E-9177-E830529C2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3193" cy="3193"/>
            </a:xfrm>
            <a:custGeom>
              <a:avLst/>
              <a:gdLst/>
              <a:ahLst/>
              <a:cxnLst>
                <a:cxn ang="0">
                  <a:pos x="576" y="2"/>
                </a:cxn>
                <a:cxn ang="0">
                  <a:pos x="576" y="311"/>
                </a:cxn>
                <a:cxn ang="0">
                  <a:pos x="311" y="576"/>
                </a:cxn>
                <a:cxn ang="0">
                  <a:pos x="0" y="576"/>
                </a:cxn>
                <a:cxn ang="0">
                  <a:pos x="569" y="0"/>
                </a:cxn>
                <a:cxn ang="0">
                  <a:pos x="576" y="2"/>
                </a:cxn>
              </a:cxnLst>
              <a:rect l="0" t="0" r="r" b="b"/>
              <a:pathLst>
                <a:path w="576" h="576">
                  <a:moveTo>
                    <a:pt x="576" y="2"/>
                  </a:moveTo>
                  <a:cubicBezTo>
                    <a:pt x="576" y="105"/>
                    <a:pt x="576" y="208"/>
                    <a:pt x="576" y="311"/>
                  </a:cubicBezTo>
                  <a:cubicBezTo>
                    <a:pt x="426" y="338"/>
                    <a:pt x="338" y="426"/>
                    <a:pt x="311" y="576"/>
                  </a:cubicBezTo>
                  <a:cubicBezTo>
                    <a:pt x="208" y="576"/>
                    <a:pt x="104" y="576"/>
                    <a:pt x="0" y="576"/>
                  </a:cubicBezTo>
                  <a:cubicBezTo>
                    <a:pt x="39" y="241"/>
                    <a:pt x="236" y="47"/>
                    <a:pt x="569" y="0"/>
                  </a:cubicBezTo>
                  <a:cubicBezTo>
                    <a:pt x="572" y="0"/>
                    <a:pt x="576" y="0"/>
                    <a:pt x="576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0" scaled="1"/>
              <a:tileRect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未知">
              <a:extLst>
                <a:ext uri="{FF2B5EF4-FFF2-40B4-BE49-F238E27FC236}">
                  <a16:creationId xmlns:a16="http://schemas.microsoft.com/office/drawing/2014/main" id="{D727BF14-06B8-2686-84F8-4032E2A4C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" y="1878"/>
              <a:ext cx="2950" cy="29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5" y="0"/>
                </a:cxn>
                <a:cxn ang="0">
                  <a:pos x="122" y="38"/>
                </a:cxn>
                <a:cxn ang="0">
                  <a:pos x="155" y="73"/>
                </a:cxn>
                <a:cxn ang="0">
                  <a:pos x="405" y="73"/>
                </a:cxn>
                <a:cxn ang="0">
                  <a:pos x="441" y="40"/>
                </a:cxn>
                <a:cxn ang="0">
                  <a:pos x="408" y="0"/>
                </a:cxn>
                <a:cxn ang="0">
                  <a:pos x="566" y="0"/>
                </a:cxn>
                <a:cxn ang="0">
                  <a:pos x="566" y="155"/>
                </a:cxn>
                <a:cxn ang="0">
                  <a:pos x="527" y="122"/>
                </a:cxn>
                <a:cxn ang="0">
                  <a:pos x="492" y="155"/>
                </a:cxn>
                <a:cxn ang="0">
                  <a:pos x="492" y="405"/>
                </a:cxn>
                <a:cxn ang="0">
                  <a:pos x="525" y="440"/>
                </a:cxn>
                <a:cxn ang="0">
                  <a:pos x="566" y="405"/>
                </a:cxn>
                <a:cxn ang="0">
                  <a:pos x="566" y="565"/>
                </a:cxn>
                <a:cxn ang="0">
                  <a:pos x="405" y="565"/>
                </a:cxn>
                <a:cxn ang="0">
                  <a:pos x="441" y="527"/>
                </a:cxn>
                <a:cxn ang="0">
                  <a:pos x="408" y="491"/>
                </a:cxn>
                <a:cxn ang="0">
                  <a:pos x="161" y="491"/>
                </a:cxn>
                <a:cxn ang="0">
                  <a:pos x="122" y="527"/>
                </a:cxn>
                <a:cxn ang="0">
                  <a:pos x="161" y="565"/>
                </a:cxn>
                <a:cxn ang="0">
                  <a:pos x="0" y="565"/>
                </a:cxn>
                <a:cxn ang="0">
                  <a:pos x="0" y="405"/>
                </a:cxn>
                <a:cxn ang="0">
                  <a:pos x="38" y="440"/>
                </a:cxn>
                <a:cxn ang="0">
                  <a:pos x="74" y="407"/>
                </a:cxn>
                <a:cxn ang="0">
                  <a:pos x="74" y="160"/>
                </a:cxn>
                <a:cxn ang="0">
                  <a:pos x="41" y="122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w="566" h="565">
                  <a:moveTo>
                    <a:pt x="0" y="0"/>
                  </a:moveTo>
                  <a:cubicBezTo>
                    <a:pt x="52" y="0"/>
                    <a:pt x="104" y="0"/>
                    <a:pt x="155" y="0"/>
                  </a:cubicBezTo>
                  <a:cubicBezTo>
                    <a:pt x="164" y="13"/>
                    <a:pt x="123" y="24"/>
                    <a:pt x="122" y="38"/>
                  </a:cubicBezTo>
                  <a:cubicBezTo>
                    <a:pt x="122" y="53"/>
                    <a:pt x="151" y="57"/>
                    <a:pt x="155" y="73"/>
                  </a:cubicBezTo>
                  <a:cubicBezTo>
                    <a:pt x="215" y="31"/>
                    <a:pt x="347" y="26"/>
                    <a:pt x="405" y="73"/>
                  </a:cubicBezTo>
                  <a:cubicBezTo>
                    <a:pt x="421" y="66"/>
                    <a:pt x="430" y="52"/>
                    <a:pt x="441" y="40"/>
                  </a:cubicBezTo>
                  <a:cubicBezTo>
                    <a:pt x="435" y="23"/>
                    <a:pt x="409" y="12"/>
                    <a:pt x="408" y="0"/>
                  </a:cubicBezTo>
                  <a:cubicBezTo>
                    <a:pt x="460" y="0"/>
                    <a:pt x="513" y="0"/>
                    <a:pt x="566" y="0"/>
                  </a:cubicBezTo>
                  <a:cubicBezTo>
                    <a:pt x="566" y="51"/>
                    <a:pt x="566" y="103"/>
                    <a:pt x="566" y="155"/>
                  </a:cubicBezTo>
                  <a:cubicBezTo>
                    <a:pt x="557" y="160"/>
                    <a:pt x="538" y="132"/>
                    <a:pt x="527" y="122"/>
                  </a:cubicBezTo>
                  <a:cubicBezTo>
                    <a:pt x="512" y="129"/>
                    <a:pt x="503" y="143"/>
                    <a:pt x="492" y="155"/>
                  </a:cubicBezTo>
                  <a:cubicBezTo>
                    <a:pt x="534" y="212"/>
                    <a:pt x="537" y="348"/>
                    <a:pt x="492" y="405"/>
                  </a:cubicBezTo>
                  <a:cubicBezTo>
                    <a:pt x="499" y="420"/>
                    <a:pt x="513" y="429"/>
                    <a:pt x="525" y="440"/>
                  </a:cubicBezTo>
                  <a:cubicBezTo>
                    <a:pt x="540" y="430"/>
                    <a:pt x="548" y="412"/>
                    <a:pt x="566" y="405"/>
                  </a:cubicBezTo>
                  <a:cubicBezTo>
                    <a:pt x="566" y="458"/>
                    <a:pt x="566" y="512"/>
                    <a:pt x="566" y="565"/>
                  </a:cubicBezTo>
                  <a:cubicBezTo>
                    <a:pt x="512" y="565"/>
                    <a:pt x="459" y="565"/>
                    <a:pt x="405" y="565"/>
                  </a:cubicBezTo>
                  <a:cubicBezTo>
                    <a:pt x="413" y="549"/>
                    <a:pt x="428" y="539"/>
                    <a:pt x="441" y="527"/>
                  </a:cubicBezTo>
                  <a:cubicBezTo>
                    <a:pt x="433" y="511"/>
                    <a:pt x="419" y="502"/>
                    <a:pt x="408" y="491"/>
                  </a:cubicBezTo>
                  <a:cubicBezTo>
                    <a:pt x="351" y="534"/>
                    <a:pt x="216" y="536"/>
                    <a:pt x="161" y="491"/>
                  </a:cubicBezTo>
                  <a:cubicBezTo>
                    <a:pt x="144" y="499"/>
                    <a:pt x="134" y="514"/>
                    <a:pt x="122" y="527"/>
                  </a:cubicBezTo>
                  <a:cubicBezTo>
                    <a:pt x="137" y="538"/>
                    <a:pt x="151" y="550"/>
                    <a:pt x="161" y="565"/>
                  </a:cubicBezTo>
                  <a:cubicBezTo>
                    <a:pt x="107" y="565"/>
                    <a:pt x="54" y="565"/>
                    <a:pt x="0" y="565"/>
                  </a:cubicBezTo>
                  <a:cubicBezTo>
                    <a:pt x="0" y="512"/>
                    <a:pt x="0" y="458"/>
                    <a:pt x="0" y="405"/>
                  </a:cubicBezTo>
                  <a:cubicBezTo>
                    <a:pt x="16" y="413"/>
                    <a:pt x="26" y="428"/>
                    <a:pt x="38" y="440"/>
                  </a:cubicBezTo>
                  <a:cubicBezTo>
                    <a:pt x="54" y="433"/>
                    <a:pt x="63" y="419"/>
                    <a:pt x="74" y="407"/>
                  </a:cubicBezTo>
                  <a:cubicBezTo>
                    <a:pt x="32" y="352"/>
                    <a:pt x="28" y="214"/>
                    <a:pt x="74" y="160"/>
                  </a:cubicBezTo>
                  <a:cubicBezTo>
                    <a:pt x="69" y="156"/>
                    <a:pt x="49" y="122"/>
                    <a:pt x="41" y="122"/>
                  </a:cubicBezTo>
                  <a:cubicBezTo>
                    <a:pt x="25" y="121"/>
                    <a:pt x="17" y="159"/>
                    <a:pt x="0" y="158"/>
                  </a:cubicBezTo>
                  <a:cubicBezTo>
                    <a:pt x="0" y="105"/>
                    <a:pt x="0" y="52"/>
                    <a:pt x="0" y="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 cap="flat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1219170">
                <a:defRPr/>
              </a:pPr>
              <a:endParaRPr lang="zh-CN" altLang="en-US" sz="1600" b="1" ker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E54D3483-521E-0E51-9672-4BCC74F9FF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283"/>
              <a:ext cx="927" cy="52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2" name="Rectangle 9">
              <a:extLst>
                <a:ext uri="{FF2B5EF4-FFF2-40B4-BE49-F238E27FC236}">
                  <a16:creationId xmlns:a16="http://schemas.microsoft.com/office/drawing/2014/main" id="{E526D9CC-378A-A8DB-8A4F-86AC851703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8" y="4793"/>
              <a:ext cx="927" cy="52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602B50F5-A91F-389D-2FD9-E19C71301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0" y="1285"/>
              <a:ext cx="927" cy="52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820647DC-5406-01FC-1563-A2849C255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0" y="4793"/>
              <a:ext cx="927" cy="52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5" name="Rectangle 12">
              <a:extLst>
                <a:ext uri="{FF2B5EF4-FFF2-40B4-BE49-F238E27FC236}">
                  <a16:creationId xmlns:a16="http://schemas.microsoft.com/office/drawing/2014/main" id="{13B24C99-8D6B-CA01-792E-ACAF75C8C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" y="3086"/>
              <a:ext cx="927" cy="529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542F352-C771-E407-A71A-F1B1A21ECD8B}"/>
              </a:ext>
            </a:extLst>
          </p:cNvPr>
          <p:cNvGrpSpPr/>
          <p:nvPr/>
        </p:nvGrpSpPr>
        <p:grpSpPr>
          <a:xfrm>
            <a:off x="8501509" y="1905326"/>
            <a:ext cx="3156418" cy="1064618"/>
            <a:chOff x="-9088" y="1807430"/>
            <a:chExt cx="3156418" cy="106461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58E13E9-B5FB-BF9A-3732-DBD40A760E82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3D35389-2B95-0C40-A5A2-0ABA5D8A4DA9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67B87C8-982D-473D-13A1-DC5374C8495E}"/>
              </a:ext>
            </a:extLst>
          </p:cNvPr>
          <p:cNvGrpSpPr/>
          <p:nvPr/>
        </p:nvGrpSpPr>
        <p:grpSpPr>
          <a:xfrm>
            <a:off x="534073" y="1905326"/>
            <a:ext cx="3180611" cy="837889"/>
            <a:chOff x="-9087" y="1807430"/>
            <a:chExt cx="3180611" cy="83788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C937E0B-3890-228D-8D0D-8EE342196BA8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2D70618-A6C9-2EB1-870B-959C450B2303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E6B6178-F73F-7BE9-F8FD-976909094B98}"/>
              </a:ext>
            </a:extLst>
          </p:cNvPr>
          <p:cNvGrpSpPr/>
          <p:nvPr/>
        </p:nvGrpSpPr>
        <p:grpSpPr>
          <a:xfrm>
            <a:off x="8501509" y="4189274"/>
            <a:ext cx="3156418" cy="837889"/>
            <a:chOff x="-9088" y="1807430"/>
            <a:chExt cx="3156418" cy="8378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F1821B0-1849-A847-BE5D-D009438BF935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6E74CC2-2E7D-FD31-CF6A-391DC5967A24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4385879-3161-F690-0D15-589917C59DA5}"/>
              </a:ext>
            </a:extLst>
          </p:cNvPr>
          <p:cNvGrpSpPr/>
          <p:nvPr/>
        </p:nvGrpSpPr>
        <p:grpSpPr>
          <a:xfrm>
            <a:off x="534073" y="4189274"/>
            <a:ext cx="3180611" cy="837889"/>
            <a:chOff x="-9087" y="1807430"/>
            <a:chExt cx="3180611" cy="83788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E2BD4EB-82F4-7FF6-F816-AA19CC79E999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5CE8785-677B-2720-0229-CE5DB88F01CA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6410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C266B6D5-5DC8-3853-28E2-0E905092D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4" name="图形 92">
            <a:extLst>
              <a:ext uri="{FF2B5EF4-FFF2-40B4-BE49-F238E27FC236}">
                <a16:creationId xmlns:a16="http://schemas.microsoft.com/office/drawing/2014/main" id="{F894D065-4C8E-A56C-3E02-1805C0C8F8A2}"/>
              </a:ext>
            </a:extLst>
          </p:cNvPr>
          <p:cNvSpPr/>
          <p:nvPr/>
        </p:nvSpPr>
        <p:spPr>
          <a:xfrm>
            <a:off x="407368" y="4028794"/>
            <a:ext cx="2616362" cy="2424542"/>
          </a:xfrm>
          <a:custGeom>
            <a:avLst/>
            <a:gdLst>
              <a:gd name="connsiteX0" fmla="*/ 4096225 w 7400579"/>
              <a:gd name="connsiteY0" fmla="*/ 6154114 h 6858000"/>
              <a:gd name="connsiteX1" fmla="*/ 4135330 w 7400579"/>
              <a:gd name="connsiteY1" fmla="*/ 6227436 h 6858000"/>
              <a:gd name="connsiteX2" fmla="*/ 4110890 w 7400579"/>
              <a:gd name="connsiteY2" fmla="*/ 6256764 h 6858000"/>
              <a:gd name="connsiteX3" fmla="*/ 4096225 w 7400579"/>
              <a:gd name="connsiteY3" fmla="*/ 6305645 h 6858000"/>
              <a:gd name="connsiteX4" fmla="*/ 4120666 w 7400579"/>
              <a:gd name="connsiteY4" fmla="*/ 6359414 h 6858000"/>
              <a:gd name="connsiteX5" fmla="*/ 4081561 w 7400579"/>
              <a:gd name="connsiteY5" fmla="*/ 6491393 h 6858000"/>
              <a:gd name="connsiteX6" fmla="*/ 4042456 w 7400579"/>
              <a:gd name="connsiteY6" fmla="*/ 6564714 h 6858000"/>
              <a:gd name="connsiteX7" fmla="*/ 4027792 w 7400579"/>
              <a:gd name="connsiteY7" fmla="*/ 6647812 h 6858000"/>
              <a:gd name="connsiteX8" fmla="*/ 3974023 w 7400579"/>
              <a:gd name="connsiteY8" fmla="*/ 6774903 h 6858000"/>
              <a:gd name="connsiteX9" fmla="*/ 3939806 w 7400579"/>
              <a:gd name="connsiteY9" fmla="*/ 6623372 h 6858000"/>
              <a:gd name="connsiteX10" fmla="*/ 3944694 w 7400579"/>
              <a:gd name="connsiteY10" fmla="*/ 6374079 h 6858000"/>
              <a:gd name="connsiteX11" fmla="*/ 3939806 w 7400579"/>
              <a:gd name="connsiteY11" fmla="*/ 6290981 h 6858000"/>
              <a:gd name="connsiteX12" fmla="*/ 3939806 w 7400579"/>
              <a:gd name="connsiteY12" fmla="*/ 6261652 h 6858000"/>
              <a:gd name="connsiteX13" fmla="*/ 4086449 w 7400579"/>
              <a:gd name="connsiteY13" fmla="*/ 6149226 h 6858000"/>
              <a:gd name="connsiteX14" fmla="*/ 4096225 w 7400579"/>
              <a:gd name="connsiteY14" fmla="*/ 6154114 h 6858000"/>
              <a:gd name="connsiteX15" fmla="*/ 2150763 w 7400579"/>
              <a:gd name="connsiteY15" fmla="*/ 4164659 h 6858000"/>
              <a:gd name="connsiteX16" fmla="*/ 2170315 w 7400579"/>
              <a:gd name="connsiteY16" fmla="*/ 4247756 h 6858000"/>
              <a:gd name="connsiteX17" fmla="*/ 2253413 w 7400579"/>
              <a:gd name="connsiteY17" fmla="*/ 4316190 h 6858000"/>
              <a:gd name="connsiteX18" fmla="*/ 2385392 w 7400579"/>
              <a:gd name="connsiteY18" fmla="*/ 4218428 h 6858000"/>
              <a:gd name="connsiteX19" fmla="*/ 2527146 w 7400579"/>
              <a:gd name="connsiteY19" fmla="*/ 4115778 h 6858000"/>
              <a:gd name="connsiteX20" fmla="*/ 2810656 w 7400579"/>
              <a:gd name="connsiteY20" fmla="*/ 4027792 h 6858000"/>
              <a:gd name="connsiteX21" fmla="*/ 2825320 w 7400579"/>
              <a:gd name="connsiteY21" fmla="*/ 4027792 h 6858000"/>
              <a:gd name="connsiteX22" fmla="*/ 2800880 w 7400579"/>
              <a:gd name="connsiteY22" fmla="*/ 4159771 h 6858000"/>
              <a:gd name="connsiteX23" fmla="*/ 2800880 w 7400579"/>
              <a:gd name="connsiteY23" fmla="*/ 4247756 h 6858000"/>
              <a:gd name="connsiteX24" fmla="*/ 2483153 w 7400579"/>
              <a:gd name="connsiteY24" fmla="*/ 4462833 h 6858000"/>
              <a:gd name="connsiteX25" fmla="*/ 2360951 w 7400579"/>
              <a:gd name="connsiteY25" fmla="*/ 4409064 h 6858000"/>
              <a:gd name="connsiteX26" fmla="*/ 2238749 w 7400579"/>
              <a:gd name="connsiteY26" fmla="*/ 4516602 h 6858000"/>
              <a:gd name="connsiteX27" fmla="*/ 2175203 w 7400579"/>
              <a:gd name="connsiteY27" fmla="*/ 4575259 h 6858000"/>
              <a:gd name="connsiteX28" fmla="*/ 2136099 w 7400579"/>
              <a:gd name="connsiteY28" fmla="*/ 4619252 h 6858000"/>
              <a:gd name="connsiteX29" fmla="*/ 2238749 w 7400579"/>
              <a:gd name="connsiteY29" fmla="*/ 4731678 h 6858000"/>
              <a:gd name="connsiteX30" fmla="*/ 2307182 w 7400579"/>
              <a:gd name="connsiteY30" fmla="*/ 4932090 h 6858000"/>
              <a:gd name="connsiteX31" fmla="*/ 2365839 w 7400579"/>
              <a:gd name="connsiteY31" fmla="*/ 5142278 h 6858000"/>
              <a:gd name="connsiteX32" fmla="*/ 2522258 w 7400579"/>
              <a:gd name="connsiteY32" fmla="*/ 5430676 h 6858000"/>
              <a:gd name="connsiteX33" fmla="*/ 2522258 w 7400579"/>
              <a:gd name="connsiteY33" fmla="*/ 5445340 h 6858000"/>
              <a:gd name="connsiteX34" fmla="*/ 2512482 w 7400579"/>
              <a:gd name="connsiteY34" fmla="*/ 5450228 h 6858000"/>
              <a:gd name="connsiteX35" fmla="*/ 2312070 w 7400579"/>
              <a:gd name="connsiteY35" fmla="*/ 5230264 h 6858000"/>
              <a:gd name="connsiteX36" fmla="*/ 2077441 w 7400579"/>
              <a:gd name="connsiteY36" fmla="*/ 4951642 h 6858000"/>
              <a:gd name="connsiteX37" fmla="*/ 2048113 w 7400579"/>
              <a:gd name="connsiteY37" fmla="*/ 5132502 h 6858000"/>
              <a:gd name="connsiteX38" fmla="*/ 2023672 w 7400579"/>
              <a:gd name="connsiteY38" fmla="*/ 5230264 h 6858000"/>
              <a:gd name="connsiteX39" fmla="*/ 2302294 w 7400579"/>
              <a:gd name="connsiteY39" fmla="*/ 5406235 h 6858000"/>
              <a:gd name="connsiteX40" fmla="*/ 2546699 w 7400579"/>
              <a:gd name="connsiteY40" fmla="*/ 5528438 h 6858000"/>
              <a:gd name="connsiteX41" fmla="*/ 2766663 w 7400579"/>
              <a:gd name="connsiteY41" fmla="*/ 5621312 h 6858000"/>
              <a:gd name="connsiteX42" fmla="*/ 3015956 w 7400579"/>
              <a:gd name="connsiteY42" fmla="*/ 5738626 h 6858000"/>
              <a:gd name="connsiteX43" fmla="*/ 2996404 w 7400579"/>
              <a:gd name="connsiteY43" fmla="*/ 5753290 h 6858000"/>
              <a:gd name="connsiteX44" fmla="*/ 2849761 w 7400579"/>
              <a:gd name="connsiteY44" fmla="*/ 5694633 h 6858000"/>
              <a:gd name="connsiteX45" fmla="*/ 2351175 w 7400579"/>
              <a:gd name="connsiteY45" fmla="*/ 5758178 h 6858000"/>
              <a:gd name="connsiteX46" fmla="*/ 2204532 w 7400579"/>
              <a:gd name="connsiteY46" fmla="*/ 5670193 h 6858000"/>
              <a:gd name="connsiteX47" fmla="*/ 2145875 w 7400579"/>
              <a:gd name="connsiteY47" fmla="*/ 5645752 h 6858000"/>
              <a:gd name="connsiteX48" fmla="*/ 1911246 w 7400579"/>
              <a:gd name="connsiteY48" fmla="*/ 5391571 h 6858000"/>
              <a:gd name="connsiteX49" fmla="*/ 1886806 w 7400579"/>
              <a:gd name="connsiteY49" fmla="*/ 5293809 h 6858000"/>
              <a:gd name="connsiteX50" fmla="*/ 1837925 w 7400579"/>
              <a:gd name="connsiteY50" fmla="*/ 5215600 h 6858000"/>
              <a:gd name="connsiteX51" fmla="*/ 1828148 w 7400579"/>
              <a:gd name="connsiteY51" fmla="*/ 5132502 h 6858000"/>
              <a:gd name="connsiteX52" fmla="*/ 1837925 w 7400579"/>
              <a:gd name="connsiteY52" fmla="*/ 5005412 h 6858000"/>
              <a:gd name="connsiteX53" fmla="*/ 1891694 w 7400579"/>
              <a:gd name="connsiteY53" fmla="*/ 4721902 h 6858000"/>
              <a:gd name="connsiteX54" fmla="*/ 1940575 w 7400579"/>
              <a:gd name="connsiteY54" fmla="*/ 4570371 h 6858000"/>
              <a:gd name="connsiteX55" fmla="*/ 1945463 w 7400579"/>
              <a:gd name="connsiteY55" fmla="*/ 4526378 h 6858000"/>
              <a:gd name="connsiteX56" fmla="*/ 1945463 w 7400579"/>
              <a:gd name="connsiteY56" fmla="*/ 4384623 h 6858000"/>
              <a:gd name="connsiteX57" fmla="*/ 1950351 w 7400579"/>
              <a:gd name="connsiteY57" fmla="*/ 4330854 h 6858000"/>
              <a:gd name="connsiteX58" fmla="*/ 1955239 w 7400579"/>
              <a:gd name="connsiteY58" fmla="*/ 4272197 h 6858000"/>
              <a:gd name="connsiteX59" fmla="*/ 2004120 w 7400579"/>
              <a:gd name="connsiteY59" fmla="*/ 4189099 h 6858000"/>
              <a:gd name="connsiteX60" fmla="*/ 1965015 w 7400579"/>
              <a:gd name="connsiteY60" fmla="*/ 4013128 h 6858000"/>
              <a:gd name="connsiteX61" fmla="*/ 2150763 w 7400579"/>
              <a:gd name="connsiteY61" fmla="*/ 4164659 h 6858000"/>
              <a:gd name="connsiteX62" fmla="*/ 5166719 w 7400579"/>
              <a:gd name="connsiteY62" fmla="*/ 3886037 h 6858000"/>
              <a:gd name="connsiteX63" fmla="*/ 5411124 w 7400579"/>
              <a:gd name="connsiteY63" fmla="*/ 3695401 h 6858000"/>
              <a:gd name="connsiteX64" fmla="*/ 5704410 w 7400579"/>
              <a:gd name="connsiteY64" fmla="*/ 3607416 h 6858000"/>
              <a:gd name="connsiteX65" fmla="*/ 5679969 w 7400579"/>
              <a:gd name="connsiteY65" fmla="*/ 3749170 h 6858000"/>
              <a:gd name="connsiteX66" fmla="*/ 5679969 w 7400579"/>
              <a:gd name="connsiteY66" fmla="*/ 3827380 h 6858000"/>
              <a:gd name="connsiteX67" fmla="*/ 5362243 w 7400579"/>
              <a:gd name="connsiteY67" fmla="*/ 4042456 h 6858000"/>
              <a:gd name="connsiteX68" fmla="*/ 5313362 w 7400579"/>
              <a:gd name="connsiteY68" fmla="*/ 4037568 h 6858000"/>
              <a:gd name="connsiteX69" fmla="*/ 5240040 w 7400579"/>
              <a:gd name="connsiteY69" fmla="*/ 3988687 h 6858000"/>
              <a:gd name="connsiteX70" fmla="*/ 5127614 w 7400579"/>
              <a:gd name="connsiteY70" fmla="*/ 4086449 h 6858000"/>
              <a:gd name="connsiteX71" fmla="*/ 5044516 w 7400579"/>
              <a:gd name="connsiteY71" fmla="*/ 4164659 h 6858000"/>
              <a:gd name="connsiteX72" fmla="*/ 5015188 w 7400579"/>
              <a:gd name="connsiteY72" fmla="*/ 4203764 h 6858000"/>
              <a:gd name="connsiteX73" fmla="*/ 5103174 w 7400579"/>
              <a:gd name="connsiteY73" fmla="*/ 4291749 h 6858000"/>
              <a:gd name="connsiteX74" fmla="*/ 5181383 w 7400579"/>
              <a:gd name="connsiteY74" fmla="*/ 4482385 h 6858000"/>
              <a:gd name="connsiteX75" fmla="*/ 5318250 w 7400579"/>
              <a:gd name="connsiteY75" fmla="*/ 4927202 h 6858000"/>
              <a:gd name="connsiteX76" fmla="*/ 5401348 w 7400579"/>
              <a:gd name="connsiteY76" fmla="*/ 5024964 h 6858000"/>
              <a:gd name="connsiteX77" fmla="*/ 5391571 w 7400579"/>
              <a:gd name="connsiteY77" fmla="*/ 5029852 h 6858000"/>
              <a:gd name="connsiteX78" fmla="*/ 5269369 w 7400579"/>
              <a:gd name="connsiteY78" fmla="*/ 4888097 h 6858000"/>
              <a:gd name="connsiteX79" fmla="*/ 5181383 w 7400579"/>
              <a:gd name="connsiteY79" fmla="*/ 4800111 h 6858000"/>
              <a:gd name="connsiteX80" fmla="*/ 4951643 w 7400579"/>
              <a:gd name="connsiteY80" fmla="*/ 4536154 h 6858000"/>
              <a:gd name="connsiteX81" fmla="*/ 4932090 w 7400579"/>
              <a:gd name="connsiteY81" fmla="*/ 4555707 h 6858000"/>
              <a:gd name="connsiteX82" fmla="*/ 4922314 w 7400579"/>
              <a:gd name="connsiteY82" fmla="*/ 4726790 h 6858000"/>
              <a:gd name="connsiteX83" fmla="*/ 4902762 w 7400579"/>
              <a:gd name="connsiteY83" fmla="*/ 4814776 h 6858000"/>
              <a:gd name="connsiteX84" fmla="*/ 5176495 w 7400579"/>
              <a:gd name="connsiteY84" fmla="*/ 4985859 h 6858000"/>
              <a:gd name="connsiteX85" fmla="*/ 5430676 w 7400579"/>
              <a:gd name="connsiteY85" fmla="*/ 5112950 h 6858000"/>
              <a:gd name="connsiteX86" fmla="*/ 5650640 w 7400579"/>
              <a:gd name="connsiteY86" fmla="*/ 5205823 h 6858000"/>
              <a:gd name="connsiteX87" fmla="*/ 5895045 w 7400579"/>
              <a:gd name="connsiteY87" fmla="*/ 5328026 h 6858000"/>
              <a:gd name="connsiteX88" fmla="*/ 5880381 w 7400579"/>
              <a:gd name="connsiteY88" fmla="*/ 5332914 h 6858000"/>
              <a:gd name="connsiteX89" fmla="*/ 5807060 w 7400579"/>
              <a:gd name="connsiteY89" fmla="*/ 5293809 h 6858000"/>
              <a:gd name="connsiteX90" fmla="*/ 5733738 w 7400579"/>
              <a:gd name="connsiteY90" fmla="*/ 5274257 h 6858000"/>
              <a:gd name="connsiteX91" fmla="*/ 5230264 w 7400579"/>
              <a:gd name="connsiteY91" fmla="*/ 5337802 h 6858000"/>
              <a:gd name="connsiteX92" fmla="*/ 5073845 w 7400579"/>
              <a:gd name="connsiteY92" fmla="*/ 5244928 h 6858000"/>
              <a:gd name="connsiteX93" fmla="*/ 4971195 w 7400579"/>
              <a:gd name="connsiteY93" fmla="*/ 5191159 h 6858000"/>
              <a:gd name="connsiteX94" fmla="*/ 4805000 w 7400579"/>
              <a:gd name="connsiteY94" fmla="*/ 5000523 h 6858000"/>
              <a:gd name="connsiteX95" fmla="*/ 4765895 w 7400579"/>
              <a:gd name="connsiteY95" fmla="*/ 4873433 h 6858000"/>
              <a:gd name="connsiteX96" fmla="*/ 4712126 w 7400579"/>
              <a:gd name="connsiteY96" fmla="*/ 4775671 h 6858000"/>
              <a:gd name="connsiteX97" fmla="*/ 4712126 w 7400579"/>
              <a:gd name="connsiteY97" fmla="*/ 4638804 h 6858000"/>
              <a:gd name="connsiteX98" fmla="*/ 4765895 w 7400579"/>
              <a:gd name="connsiteY98" fmla="*/ 4345518 h 6858000"/>
              <a:gd name="connsiteX99" fmla="*/ 4819664 w 7400579"/>
              <a:gd name="connsiteY99" fmla="*/ 4159771 h 6858000"/>
              <a:gd name="connsiteX100" fmla="*/ 4824552 w 7400579"/>
              <a:gd name="connsiteY100" fmla="*/ 4120666 h 6858000"/>
              <a:gd name="connsiteX101" fmla="*/ 4824552 w 7400579"/>
              <a:gd name="connsiteY101" fmla="*/ 3978911 h 6858000"/>
              <a:gd name="connsiteX102" fmla="*/ 4829440 w 7400579"/>
              <a:gd name="connsiteY102" fmla="*/ 3934918 h 6858000"/>
              <a:gd name="connsiteX103" fmla="*/ 4834328 w 7400579"/>
              <a:gd name="connsiteY103" fmla="*/ 3866485 h 6858000"/>
              <a:gd name="connsiteX104" fmla="*/ 4834328 w 7400579"/>
              <a:gd name="connsiteY104" fmla="*/ 3846932 h 6858000"/>
              <a:gd name="connsiteX105" fmla="*/ 4844104 w 7400579"/>
              <a:gd name="connsiteY105" fmla="*/ 3812716 h 6858000"/>
              <a:gd name="connsiteX106" fmla="*/ 4883209 w 7400579"/>
              <a:gd name="connsiteY106" fmla="*/ 3768723 h 6858000"/>
              <a:gd name="connsiteX107" fmla="*/ 4848993 w 7400579"/>
              <a:gd name="connsiteY107" fmla="*/ 3592751 h 6858000"/>
              <a:gd name="connsiteX108" fmla="*/ 5029852 w 7400579"/>
              <a:gd name="connsiteY108" fmla="*/ 3749170 h 6858000"/>
              <a:gd name="connsiteX109" fmla="*/ 5132502 w 7400579"/>
              <a:gd name="connsiteY109" fmla="*/ 3895813 h 6858000"/>
              <a:gd name="connsiteX110" fmla="*/ 5166719 w 7400579"/>
              <a:gd name="connsiteY110" fmla="*/ 3886037 h 6858000"/>
              <a:gd name="connsiteX111" fmla="*/ 3113718 w 7400579"/>
              <a:gd name="connsiteY111" fmla="*/ 3568311 h 6858000"/>
              <a:gd name="connsiteX112" fmla="*/ 3343459 w 7400579"/>
              <a:gd name="connsiteY112" fmla="*/ 3827380 h 6858000"/>
              <a:gd name="connsiteX113" fmla="*/ 3343459 w 7400579"/>
              <a:gd name="connsiteY113" fmla="*/ 3983799 h 6858000"/>
              <a:gd name="connsiteX114" fmla="*/ 3323906 w 7400579"/>
              <a:gd name="connsiteY114" fmla="*/ 4154883 h 6858000"/>
              <a:gd name="connsiteX115" fmla="*/ 3367899 w 7400579"/>
              <a:gd name="connsiteY115" fmla="*/ 4316190 h 6858000"/>
              <a:gd name="connsiteX116" fmla="*/ 3348347 w 7400579"/>
              <a:gd name="connsiteY116" fmla="*/ 4321078 h 6858000"/>
              <a:gd name="connsiteX117" fmla="*/ 2962187 w 7400579"/>
              <a:gd name="connsiteY117" fmla="*/ 4228204 h 6858000"/>
              <a:gd name="connsiteX118" fmla="*/ 2947523 w 7400579"/>
              <a:gd name="connsiteY118" fmla="*/ 4198876 h 6858000"/>
              <a:gd name="connsiteX119" fmla="*/ 2947523 w 7400579"/>
              <a:gd name="connsiteY119" fmla="*/ 4164659 h 6858000"/>
              <a:gd name="connsiteX120" fmla="*/ 2927970 w 7400579"/>
              <a:gd name="connsiteY120" fmla="*/ 4081561 h 6858000"/>
              <a:gd name="connsiteX121" fmla="*/ 2898642 w 7400579"/>
              <a:gd name="connsiteY121" fmla="*/ 4037568 h 6858000"/>
              <a:gd name="connsiteX122" fmla="*/ 2844873 w 7400579"/>
              <a:gd name="connsiteY122" fmla="*/ 3949582 h 6858000"/>
              <a:gd name="connsiteX123" fmla="*/ 2781327 w 7400579"/>
              <a:gd name="connsiteY123" fmla="*/ 3964247 h 6858000"/>
              <a:gd name="connsiteX124" fmla="*/ 2717782 w 7400579"/>
              <a:gd name="connsiteY124" fmla="*/ 3959359 h 6858000"/>
              <a:gd name="connsiteX125" fmla="*/ 2717782 w 7400579"/>
              <a:gd name="connsiteY125" fmla="*/ 3812716 h 6858000"/>
              <a:gd name="connsiteX126" fmla="*/ 2761775 w 7400579"/>
              <a:gd name="connsiteY126" fmla="*/ 3656297 h 6858000"/>
              <a:gd name="connsiteX127" fmla="*/ 2859537 w 7400579"/>
              <a:gd name="connsiteY127" fmla="*/ 3534094 h 6858000"/>
              <a:gd name="connsiteX128" fmla="*/ 2981739 w 7400579"/>
              <a:gd name="connsiteY128" fmla="*/ 3397227 h 6858000"/>
              <a:gd name="connsiteX129" fmla="*/ 3113718 w 7400579"/>
              <a:gd name="connsiteY129" fmla="*/ 3568311 h 6858000"/>
              <a:gd name="connsiteX130" fmla="*/ 4790335 w 7400579"/>
              <a:gd name="connsiteY130" fmla="*/ 58657 h 6858000"/>
              <a:gd name="connsiteX131" fmla="*/ 4761007 w 7400579"/>
              <a:gd name="connsiteY131" fmla="*/ 127091 h 6858000"/>
              <a:gd name="connsiteX132" fmla="*/ 4790335 w 7400579"/>
              <a:gd name="connsiteY132" fmla="*/ 171083 h 6858000"/>
              <a:gd name="connsiteX133" fmla="*/ 4614364 w 7400579"/>
              <a:gd name="connsiteY133" fmla="*/ 454593 h 6858000"/>
              <a:gd name="connsiteX134" fmla="*/ 4487273 w 7400579"/>
              <a:gd name="connsiteY134" fmla="*/ 718550 h 6858000"/>
              <a:gd name="connsiteX135" fmla="*/ 4497050 w 7400579"/>
              <a:gd name="connsiteY135" fmla="*/ 728326 h 6858000"/>
              <a:gd name="connsiteX136" fmla="*/ 4599700 w 7400579"/>
              <a:gd name="connsiteY136" fmla="*/ 655005 h 6858000"/>
              <a:gd name="connsiteX137" fmla="*/ 4677909 w 7400579"/>
              <a:gd name="connsiteY137" fmla="*/ 718550 h 6858000"/>
              <a:gd name="connsiteX138" fmla="*/ 4531266 w 7400579"/>
              <a:gd name="connsiteY138" fmla="*/ 928738 h 6858000"/>
              <a:gd name="connsiteX139" fmla="*/ 4467721 w 7400579"/>
              <a:gd name="connsiteY139" fmla="*/ 1050941 h 6858000"/>
              <a:gd name="connsiteX140" fmla="*/ 4394400 w 7400579"/>
              <a:gd name="connsiteY140" fmla="*/ 1143815 h 6858000"/>
              <a:gd name="connsiteX141" fmla="*/ 4228204 w 7400579"/>
              <a:gd name="connsiteY141" fmla="*/ 1270905 h 6858000"/>
              <a:gd name="connsiteX142" fmla="*/ 4149995 w 7400579"/>
              <a:gd name="connsiteY142" fmla="*/ 1280681 h 6858000"/>
              <a:gd name="connsiteX143" fmla="*/ 3846933 w 7400579"/>
              <a:gd name="connsiteY143" fmla="*/ 1603296 h 6858000"/>
              <a:gd name="connsiteX144" fmla="*/ 3636744 w 7400579"/>
              <a:gd name="connsiteY144" fmla="*/ 1969903 h 6858000"/>
              <a:gd name="connsiteX145" fmla="*/ 3563423 w 7400579"/>
              <a:gd name="connsiteY145" fmla="*/ 2155651 h 6858000"/>
              <a:gd name="connsiteX146" fmla="*/ 3333682 w 7400579"/>
              <a:gd name="connsiteY146" fmla="*/ 2771551 h 6858000"/>
              <a:gd name="connsiteX147" fmla="*/ 3553647 w 7400579"/>
              <a:gd name="connsiteY147" fmla="*/ 3099054 h 6858000"/>
              <a:gd name="connsiteX148" fmla="*/ 3690513 w 7400579"/>
              <a:gd name="connsiteY148" fmla="*/ 3275025 h 6858000"/>
              <a:gd name="connsiteX149" fmla="*/ 3812716 w 7400579"/>
              <a:gd name="connsiteY149" fmla="*/ 3372787 h 6858000"/>
              <a:gd name="connsiteX150" fmla="*/ 3856709 w 7400579"/>
              <a:gd name="connsiteY150" fmla="*/ 3382563 h 6858000"/>
              <a:gd name="connsiteX151" fmla="*/ 3944694 w 7400579"/>
              <a:gd name="connsiteY151" fmla="*/ 3450997 h 6858000"/>
              <a:gd name="connsiteX152" fmla="*/ 4018016 w 7400579"/>
              <a:gd name="connsiteY152" fmla="*/ 3470549 h 6858000"/>
              <a:gd name="connsiteX153" fmla="*/ 4091337 w 7400579"/>
              <a:gd name="connsiteY153" fmla="*/ 3558535 h 6858000"/>
              <a:gd name="connsiteX154" fmla="*/ 4164659 w 7400579"/>
              <a:gd name="connsiteY154" fmla="*/ 3641632 h 6858000"/>
              <a:gd name="connsiteX155" fmla="*/ 4193987 w 7400579"/>
              <a:gd name="connsiteY155" fmla="*/ 3631856 h 6858000"/>
              <a:gd name="connsiteX156" fmla="*/ 4228204 w 7400579"/>
              <a:gd name="connsiteY156" fmla="*/ 3651409 h 6858000"/>
              <a:gd name="connsiteX157" fmla="*/ 4237980 w 7400579"/>
              <a:gd name="connsiteY157" fmla="*/ 3690513 h 6858000"/>
              <a:gd name="connsiteX158" fmla="*/ 4335742 w 7400579"/>
              <a:gd name="connsiteY158" fmla="*/ 3705178 h 6858000"/>
              <a:gd name="connsiteX159" fmla="*/ 4433504 w 7400579"/>
              <a:gd name="connsiteY159" fmla="*/ 3744282 h 6858000"/>
              <a:gd name="connsiteX160" fmla="*/ 4457945 w 7400579"/>
              <a:gd name="connsiteY160" fmla="*/ 3744282 h 6858000"/>
              <a:gd name="connsiteX161" fmla="*/ 4497050 w 7400579"/>
              <a:gd name="connsiteY161" fmla="*/ 3763835 h 6858000"/>
              <a:gd name="connsiteX162" fmla="*/ 4501938 w 7400579"/>
              <a:gd name="connsiteY162" fmla="*/ 3773611 h 6858000"/>
              <a:gd name="connsiteX163" fmla="*/ 4487273 w 7400579"/>
              <a:gd name="connsiteY163" fmla="*/ 3807828 h 6858000"/>
              <a:gd name="connsiteX164" fmla="*/ 4511714 w 7400579"/>
              <a:gd name="connsiteY164" fmla="*/ 3827380 h 6858000"/>
              <a:gd name="connsiteX165" fmla="*/ 4589923 w 7400579"/>
              <a:gd name="connsiteY165" fmla="*/ 3788275 h 6858000"/>
              <a:gd name="connsiteX166" fmla="*/ 4638804 w 7400579"/>
              <a:gd name="connsiteY166" fmla="*/ 3700290 h 6858000"/>
              <a:gd name="connsiteX167" fmla="*/ 4746343 w 7400579"/>
              <a:gd name="connsiteY167" fmla="*/ 3538982 h 6858000"/>
              <a:gd name="connsiteX168" fmla="*/ 4809888 w 7400579"/>
              <a:gd name="connsiteY168" fmla="*/ 3494989 h 6858000"/>
              <a:gd name="connsiteX169" fmla="*/ 4746343 w 7400579"/>
              <a:gd name="connsiteY169" fmla="*/ 3328794 h 6858000"/>
              <a:gd name="connsiteX170" fmla="*/ 4629028 w 7400579"/>
              <a:gd name="connsiteY170" fmla="*/ 3245696 h 6858000"/>
              <a:gd name="connsiteX171" fmla="*/ 4394400 w 7400579"/>
              <a:gd name="connsiteY171" fmla="*/ 2737334 h 6858000"/>
              <a:gd name="connsiteX172" fmla="*/ 4379735 w 7400579"/>
              <a:gd name="connsiteY172" fmla="*/ 2698230 h 6858000"/>
              <a:gd name="connsiteX173" fmla="*/ 4340630 w 7400579"/>
              <a:gd name="connsiteY173" fmla="*/ 2370727 h 6858000"/>
              <a:gd name="connsiteX174" fmla="*/ 4360183 w 7400579"/>
              <a:gd name="connsiteY174" fmla="*/ 2243637 h 6858000"/>
              <a:gd name="connsiteX175" fmla="*/ 5083621 w 7400579"/>
              <a:gd name="connsiteY175" fmla="*/ 1676617 h 6858000"/>
              <a:gd name="connsiteX176" fmla="*/ 5455117 w 7400579"/>
              <a:gd name="connsiteY176" fmla="*/ 1774379 h 6858000"/>
              <a:gd name="connsiteX177" fmla="*/ 5533326 w 7400579"/>
              <a:gd name="connsiteY177" fmla="*/ 1813484 h 6858000"/>
              <a:gd name="connsiteX178" fmla="*/ 5855941 w 7400579"/>
              <a:gd name="connsiteY178" fmla="*/ 2048113 h 6858000"/>
              <a:gd name="connsiteX179" fmla="*/ 5885269 w 7400579"/>
              <a:gd name="connsiteY179" fmla="*/ 2155651 h 6858000"/>
              <a:gd name="connsiteX180" fmla="*/ 5885269 w 7400579"/>
              <a:gd name="connsiteY180" fmla="*/ 2272965 h 6858000"/>
              <a:gd name="connsiteX181" fmla="*/ 5895045 w 7400579"/>
              <a:gd name="connsiteY181" fmla="*/ 2307182 h 6858000"/>
              <a:gd name="connsiteX182" fmla="*/ 5880381 w 7400579"/>
              <a:gd name="connsiteY182" fmla="*/ 2375615 h 6858000"/>
              <a:gd name="connsiteX183" fmla="*/ 5895045 w 7400579"/>
              <a:gd name="connsiteY183" fmla="*/ 2419608 h 6858000"/>
              <a:gd name="connsiteX184" fmla="*/ 5885269 w 7400579"/>
              <a:gd name="connsiteY184" fmla="*/ 2483153 h 6858000"/>
              <a:gd name="connsiteX185" fmla="*/ 5914598 w 7400579"/>
              <a:gd name="connsiteY185" fmla="*/ 2634684 h 6858000"/>
              <a:gd name="connsiteX186" fmla="*/ 5973255 w 7400579"/>
              <a:gd name="connsiteY186" fmla="*/ 2791103 h 6858000"/>
              <a:gd name="connsiteX187" fmla="*/ 6036800 w 7400579"/>
              <a:gd name="connsiteY187" fmla="*/ 3182151 h 6858000"/>
              <a:gd name="connsiteX188" fmla="*/ 6027024 w 7400579"/>
              <a:gd name="connsiteY188" fmla="*/ 3651409 h 6858000"/>
              <a:gd name="connsiteX189" fmla="*/ 6031912 w 7400579"/>
              <a:gd name="connsiteY189" fmla="*/ 3695401 h 6858000"/>
              <a:gd name="connsiteX190" fmla="*/ 6246988 w 7400579"/>
              <a:gd name="connsiteY190" fmla="*/ 3773611 h 6858000"/>
              <a:gd name="connsiteX191" fmla="*/ 6491393 w 7400579"/>
              <a:gd name="connsiteY191" fmla="*/ 3798051 h 6858000"/>
              <a:gd name="connsiteX192" fmla="*/ 6545162 w 7400579"/>
              <a:gd name="connsiteY192" fmla="*/ 3832268 h 6858000"/>
              <a:gd name="connsiteX193" fmla="*/ 6809120 w 7400579"/>
              <a:gd name="connsiteY193" fmla="*/ 3978911 h 6858000"/>
              <a:gd name="connsiteX194" fmla="*/ 6853112 w 7400579"/>
              <a:gd name="connsiteY194" fmla="*/ 4032680 h 6858000"/>
              <a:gd name="connsiteX195" fmla="*/ 6945986 w 7400579"/>
              <a:gd name="connsiteY195" fmla="*/ 4198876 h 6858000"/>
              <a:gd name="connsiteX196" fmla="*/ 7077965 w 7400579"/>
              <a:gd name="connsiteY196" fmla="*/ 4472609 h 6858000"/>
              <a:gd name="connsiteX197" fmla="*/ 7356586 w 7400579"/>
              <a:gd name="connsiteY197" fmla="*/ 5298697 h 6858000"/>
              <a:gd name="connsiteX198" fmla="*/ 7356586 w 7400579"/>
              <a:gd name="connsiteY198" fmla="*/ 5406235 h 6858000"/>
              <a:gd name="connsiteX199" fmla="*/ 7400579 w 7400579"/>
              <a:gd name="connsiteY199" fmla="*/ 5464893 h 6858000"/>
              <a:gd name="connsiteX200" fmla="*/ 7400579 w 7400579"/>
              <a:gd name="connsiteY200" fmla="*/ 5538214 h 6858000"/>
              <a:gd name="connsiteX201" fmla="*/ 6994867 w 7400579"/>
              <a:gd name="connsiteY201" fmla="*/ 5816836 h 6858000"/>
              <a:gd name="connsiteX202" fmla="*/ 6926434 w 7400579"/>
              <a:gd name="connsiteY202" fmla="*/ 5943926 h 6858000"/>
              <a:gd name="connsiteX203" fmla="*/ 6921546 w 7400579"/>
              <a:gd name="connsiteY203" fmla="*/ 6266541 h 6858000"/>
              <a:gd name="connsiteX204" fmla="*/ 6975315 w 7400579"/>
              <a:gd name="connsiteY204" fmla="*/ 6833560 h 6858000"/>
              <a:gd name="connsiteX205" fmla="*/ 6970427 w 7400579"/>
              <a:gd name="connsiteY205" fmla="*/ 6858000 h 6858000"/>
              <a:gd name="connsiteX206" fmla="*/ 6403407 w 7400579"/>
              <a:gd name="connsiteY206" fmla="*/ 6858000 h 6858000"/>
              <a:gd name="connsiteX207" fmla="*/ 6339862 w 7400579"/>
              <a:gd name="connsiteY207" fmla="*/ 6403407 h 6858000"/>
              <a:gd name="connsiteX208" fmla="*/ 6339862 w 7400579"/>
              <a:gd name="connsiteY208" fmla="*/ 6227436 h 6858000"/>
              <a:gd name="connsiteX209" fmla="*/ 6330086 w 7400579"/>
              <a:gd name="connsiteY209" fmla="*/ 6217660 h 6858000"/>
              <a:gd name="connsiteX210" fmla="*/ 6266541 w 7400579"/>
              <a:gd name="connsiteY210" fmla="*/ 6334974 h 6858000"/>
              <a:gd name="connsiteX211" fmla="*/ 6168779 w 7400579"/>
              <a:gd name="connsiteY211" fmla="*/ 6442512 h 6858000"/>
              <a:gd name="connsiteX212" fmla="*/ 6188331 w 7400579"/>
              <a:gd name="connsiteY212" fmla="*/ 6496281 h 6858000"/>
              <a:gd name="connsiteX213" fmla="*/ 6193219 w 7400579"/>
              <a:gd name="connsiteY213" fmla="*/ 6584267 h 6858000"/>
              <a:gd name="connsiteX214" fmla="*/ 6242100 w 7400579"/>
              <a:gd name="connsiteY214" fmla="*/ 6726022 h 6858000"/>
              <a:gd name="connsiteX215" fmla="*/ 6232324 w 7400579"/>
              <a:gd name="connsiteY215" fmla="*/ 6745574 h 6858000"/>
              <a:gd name="connsiteX216" fmla="*/ 6334974 w 7400579"/>
              <a:gd name="connsiteY216" fmla="*/ 6838448 h 6858000"/>
              <a:gd name="connsiteX217" fmla="*/ 6334974 w 7400579"/>
              <a:gd name="connsiteY217" fmla="*/ 6858000 h 6858000"/>
              <a:gd name="connsiteX218" fmla="*/ 1187808 w 7400579"/>
              <a:gd name="connsiteY218" fmla="*/ 6858000 h 6858000"/>
              <a:gd name="connsiteX219" fmla="*/ 1134039 w 7400579"/>
              <a:gd name="connsiteY219" fmla="*/ 6447400 h 6858000"/>
              <a:gd name="connsiteX220" fmla="*/ 1134039 w 7400579"/>
              <a:gd name="connsiteY220" fmla="*/ 6183443 h 6858000"/>
              <a:gd name="connsiteX221" fmla="*/ 1104710 w 7400579"/>
              <a:gd name="connsiteY221" fmla="*/ 5904821 h 6858000"/>
              <a:gd name="connsiteX222" fmla="*/ 1065605 w 7400579"/>
              <a:gd name="connsiteY222" fmla="*/ 5699521 h 6858000"/>
              <a:gd name="connsiteX223" fmla="*/ 1055829 w 7400579"/>
              <a:gd name="connsiteY223" fmla="*/ 5572431 h 6858000"/>
              <a:gd name="connsiteX224" fmla="*/ 1065605 w 7400579"/>
              <a:gd name="connsiteY224" fmla="*/ 5166719 h 6858000"/>
              <a:gd name="connsiteX225" fmla="*/ 1041165 w 7400579"/>
              <a:gd name="connsiteY225" fmla="*/ 5088509 h 6858000"/>
              <a:gd name="connsiteX226" fmla="*/ 777207 w 7400579"/>
              <a:gd name="connsiteY226" fmla="*/ 4819664 h 6858000"/>
              <a:gd name="connsiteX227" fmla="*/ 454593 w 7400579"/>
              <a:gd name="connsiteY227" fmla="*/ 4472609 h 6858000"/>
              <a:gd name="connsiteX228" fmla="*/ 361719 w 7400579"/>
              <a:gd name="connsiteY228" fmla="*/ 4193987 h 6858000"/>
              <a:gd name="connsiteX229" fmla="*/ 366607 w 7400579"/>
              <a:gd name="connsiteY229" fmla="*/ 4125554 h 6858000"/>
              <a:gd name="connsiteX230" fmla="*/ 444817 w 7400579"/>
              <a:gd name="connsiteY230" fmla="*/ 3886037 h 6858000"/>
              <a:gd name="connsiteX231" fmla="*/ 97762 w 7400579"/>
              <a:gd name="connsiteY231" fmla="*/ 3275025 h 6858000"/>
              <a:gd name="connsiteX232" fmla="*/ 0 w 7400579"/>
              <a:gd name="connsiteY232" fmla="*/ 2927970 h 6858000"/>
              <a:gd name="connsiteX233" fmla="*/ 474145 w 7400579"/>
              <a:gd name="connsiteY233" fmla="*/ 2346287 h 6858000"/>
              <a:gd name="connsiteX234" fmla="*/ 772319 w 7400579"/>
              <a:gd name="connsiteY234" fmla="*/ 2062777 h 6858000"/>
              <a:gd name="connsiteX235" fmla="*/ 987396 w 7400579"/>
              <a:gd name="connsiteY235" fmla="*/ 1891694 h 6858000"/>
              <a:gd name="connsiteX236" fmla="*/ 1241577 w 7400579"/>
              <a:gd name="connsiteY236" fmla="*/ 1676617 h 6858000"/>
              <a:gd name="connsiteX237" fmla="*/ 1319786 w 7400579"/>
              <a:gd name="connsiteY237" fmla="*/ 1632624 h 6858000"/>
              <a:gd name="connsiteX238" fmla="*/ 1466429 w 7400579"/>
              <a:gd name="connsiteY238" fmla="*/ 1520198 h 6858000"/>
              <a:gd name="connsiteX239" fmla="*/ 1710834 w 7400579"/>
              <a:gd name="connsiteY239" fmla="*/ 1285570 h 6858000"/>
              <a:gd name="connsiteX240" fmla="*/ 1896582 w 7400579"/>
              <a:gd name="connsiteY240" fmla="*/ 1182920 h 6858000"/>
              <a:gd name="connsiteX241" fmla="*/ 1935687 w 7400579"/>
              <a:gd name="connsiteY241" fmla="*/ 1148703 h 6858000"/>
              <a:gd name="connsiteX242" fmla="*/ 2053001 w 7400579"/>
              <a:gd name="connsiteY242" fmla="*/ 1094934 h 6858000"/>
              <a:gd name="connsiteX243" fmla="*/ 2092106 w 7400579"/>
              <a:gd name="connsiteY243" fmla="*/ 1153591 h 6858000"/>
              <a:gd name="connsiteX244" fmla="*/ 2170315 w 7400579"/>
              <a:gd name="connsiteY244" fmla="*/ 1094934 h 6858000"/>
              <a:gd name="connsiteX245" fmla="*/ 2214308 w 7400579"/>
              <a:gd name="connsiteY245" fmla="*/ 1134039 h 6858000"/>
              <a:gd name="connsiteX246" fmla="*/ 2199644 w 7400579"/>
              <a:gd name="connsiteY246" fmla="*/ 1168255 h 6858000"/>
              <a:gd name="connsiteX247" fmla="*/ 2209420 w 7400579"/>
              <a:gd name="connsiteY247" fmla="*/ 1178031 h 6858000"/>
              <a:gd name="connsiteX248" fmla="*/ 2268077 w 7400579"/>
              <a:gd name="connsiteY248" fmla="*/ 1134039 h 6858000"/>
              <a:gd name="connsiteX249" fmla="*/ 2307182 w 7400579"/>
              <a:gd name="connsiteY249" fmla="*/ 1182920 h 6858000"/>
              <a:gd name="connsiteX250" fmla="*/ 2253413 w 7400579"/>
              <a:gd name="connsiteY250" fmla="*/ 1275793 h 6858000"/>
              <a:gd name="connsiteX251" fmla="*/ 2292518 w 7400579"/>
              <a:gd name="connsiteY251" fmla="*/ 1324674 h 6858000"/>
              <a:gd name="connsiteX252" fmla="*/ 2033448 w 7400579"/>
              <a:gd name="connsiteY252" fmla="*/ 1642401 h 6858000"/>
              <a:gd name="connsiteX253" fmla="*/ 2043225 w 7400579"/>
              <a:gd name="connsiteY253" fmla="*/ 1657065 h 6858000"/>
              <a:gd name="connsiteX254" fmla="*/ 2092106 w 7400579"/>
              <a:gd name="connsiteY254" fmla="*/ 1647289 h 6858000"/>
              <a:gd name="connsiteX255" fmla="*/ 2170315 w 7400579"/>
              <a:gd name="connsiteY255" fmla="*/ 1705946 h 6858000"/>
              <a:gd name="connsiteX256" fmla="*/ 2033448 w 7400579"/>
              <a:gd name="connsiteY256" fmla="*/ 1813484 h 6858000"/>
              <a:gd name="connsiteX257" fmla="*/ 1925910 w 7400579"/>
              <a:gd name="connsiteY257" fmla="*/ 1896582 h 6858000"/>
              <a:gd name="connsiteX258" fmla="*/ 1725498 w 7400579"/>
              <a:gd name="connsiteY258" fmla="*/ 1945463 h 6858000"/>
              <a:gd name="connsiteX259" fmla="*/ 1617960 w 7400579"/>
              <a:gd name="connsiteY259" fmla="*/ 1930798 h 6858000"/>
              <a:gd name="connsiteX260" fmla="*/ 1363779 w 7400579"/>
              <a:gd name="connsiteY260" fmla="*/ 2126322 h 6858000"/>
              <a:gd name="connsiteX261" fmla="*/ 987396 w 7400579"/>
              <a:gd name="connsiteY261" fmla="*/ 2561363 h 6858000"/>
              <a:gd name="connsiteX262" fmla="*/ 674557 w 7400579"/>
              <a:gd name="connsiteY262" fmla="*/ 2986627 h 6858000"/>
              <a:gd name="connsiteX263" fmla="*/ 659893 w 7400579"/>
              <a:gd name="connsiteY263" fmla="*/ 3045285 h 6858000"/>
              <a:gd name="connsiteX264" fmla="*/ 811424 w 7400579"/>
              <a:gd name="connsiteY264" fmla="*/ 3328794 h 6858000"/>
              <a:gd name="connsiteX265" fmla="*/ 918962 w 7400579"/>
              <a:gd name="connsiteY265" fmla="*/ 3490101 h 6858000"/>
              <a:gd name="connsiteX266" fmla="*/ 1085158 w 7400579"/>
              <a:gd name="connsiteY266" fmla="*/ 3651409 h 6858000"/>
              <a:gd name="connsiteX267" fmla="*/ 1104710 w 7400579"/>
              <a:gd name="connsiteY267" fmla="*/ 3700290 h 6858000"/>
              <a:gd name="connsiteX268" fmla="*/ 1158479 w 7400579"/>
              <a:gd name="connsiteY268" fmla="*/ 3768723 h 6858000"/>
              <a:gd name="connsiteX269" fmla="*/ 1197584 w 7400579"/>
              <a:gd name="connsiteY269" fmla="*/ 3807828 h 6858000"/>
              <a:gd name="connsiteX270" fmla="*/ 1422436 w 7400579"/>
              <a:gd name="connsiteY270" fmla="*/ 3934918 h 6858000"/>
              <a:gd name="connsiteX271" fmla="*/ 1510422 w 7400579"/>
              <a:gd name="connsiteY271" fmla="*/ 3925142 h 6858000"/>
              <a:gd name="connsiteX272" fmla="*/ 1608184 w 7400579"/>
              <a:gd name="connsiteY272" fmla="*/ 3988687 h 6858000"/>
              <a:gd name="connsiteX273" fmla="*/ 1715722 w 7400579"/>
              <a:gd name="connsiteY273" fmla="*/ 4057121 h 6858000"/>
              <a:gd name="connsiteX274" fmla="*/ 1715722 w 7400579"/>
              <a:gd name="connsiteY274" fmla="*/ 4081561 h 6858000"/>
              <a:gd name="connsiteX275" fmla="*/ 1769491 w 7400579"/>
              <a:gd name="connsiteY275" fmla="*/ 4125554 h 6858000"/>
              <a:gd name="connsiteX276" fmla="*/ 1798820 w 7400579"/>
              <a:gd name="connsiteY276" fmla="*/ 4096225 h 6858000"/>
              <a:gd name="connsiteX277" fmla="*/ 1847701 w 7400579"/>
              <a:gd name="connsiteY277" fmla="*/ 4047344 h 6858000"/>
              <a:gd name="connsiteX278" fmla="*/ 1925910 w 7400579"/>
              <a:gd name="connsiteY278" fmla="*/ 3910478 h 6858000"/>
              <a:gd name="connsiteX279" fmla="*/ 1886806 w 7400579"/>
              <a:gd name="connsiteY279" fmla="*/ 3768723 h 6858000"/>
              <a:gd name="connsiteX280" fmla="*/ 1803708 w 7400579"/>
              <a:gd name="connsiteY280" fmla="*/ 3670961 h 6858000"/>
              <a:gd name="connsiteX281" fmla="*/ 1720610 w 7400579"/>
              <a:gd name="connsiteY281" fmla="*/ 3504766 h 6858000"/>
              <a:gd name="connsiteX282" fmla="*/ 1681505 w 7400579"/>
              <a:gd name="connsiteY282" fmla="*/ 3191927 h 6858000"/>
              <a:gd name="connsiteX283" fmla="*/ 1622848 w 7400579"/>
              <a:gd name="connsiteY283" fmla="*/ 2932858 h 6858000"/>
              <a:gd name="connsiteX284" fmla="*/ 1632624 w 7400579"/>
              <a:gd name="connsiteY284" fmla="*/ 2820432 h 6858000"/>
              <a:gd name="connsiteX285" fmla="*/ 1652177 w 7400579"/>
              <a:gd name="connsiteY285" fmla="*/ 2761775 h 6858000"/>
              <a:gd name="connsiteX286" fmla="*/ 1691282 w 7400579"/>
              <a:gd name="connsiteY286" fmla="*/ 2727558 h 6858000"/>
              <a:gd name="connsiteX287" fmla="*/ 1681505 w 7400579"/>
              <a:gd name="connsiteY287" fmla="*/ 2712894 h 6858000"/>
              <a:gd name="connsiteX288" fmla="*/ 1720610 w 7400579"/>
              <a:gd name="connsiteY288" fmla="*/ 2668901 h 6858000"/>
              <a:gd name="connsiteX289" fmla="*/ 1696170 w 7400579"/>
              <a:gd name="connsiteY289" fmla="*/ 2668901 h 6858000"/>
              <a:gd name="connsiteX290" fmla="*/ 1725498 w 7400579"/>
              <a:gd name="connsiteY290" fmla="*/ 2629796 h 6858000"/>
              <a:gd name="connsiteX291" fmla="*/ 1715722 w 7400579"/>
              <a:gd name="connsiteY291" fmla="*/ 2615132 h 6858000"/>
              <a:gd name="connsiteX292" fmla="*/ 1740163 w 7400579"/>
              <a:gd name="connsiteY292" fmla="*/ 2580915 h 6858000"/>
              <a:gd name="connsiteX293" fmla="*/ 1759715 w 7400579"/>
              <a:gd name="connsiteY293" fmla="*/ 2571139 h 6858000"/>
              <a:gd name="connsiteX294" fmla="*/ 1803708 w 7400579"/>
              <a:gd name="connsiteY294" fmla="*/ 2532034 h 6858000"/>
              <a:gd name="connsiteX295" fmla="*/ 1789044 w 7400579"/>
              <a:gd name="connsiteY295" fmla="*/ 2517370 h 6858000"/>
              <a:gd name="connsiteX296" fmla="*/ 1808596 w 7400579"/>
              <a:gd name="connsiteY296" fmla="*/ 2502706 h 6858000"/>
              <a:gd name="connsiteX297" fmla="*/ 1784156 w 7400579"/>
              <a:gd name="connsiteY297" fmla="*/ 2453825 h 6858000"/>
              <a:gd name="connsiteX298" fmla="*/ 1784156 w 7400579"/>
              <a:gd name="connsiteY298" fmla="*/ 2444049 h 6858000"/>
              <a:gd name="connsiteX299" fmla="*/ 1823260 w 7400579"/>
              <a:gd name="connsiteY299" fmla="*/ 2424496 h 6858000"/>
              <a:gd name="connsiteX300" fmla="*/ 1813484 w 7400579"/>
              <a:gd name="connsiteY300" fmla="*/ 2404944 h 6858000"/>
              <a:gd name="connsiteX301" fmla="*/ 1833036 w 7400579"/>
              <a:gd name="connsiteY301" fmla="*/ 2400056 h 6858000"/>
              <a:gd name="connsiteX302" fmla="*/ 1837925 w 7400579"/>
              <a:gd name="connsiteY302" fmla="*/ 2385391 h 6858000"/>
              <a:gd name="connsiteX303" fmla="*/ 1818372 w 7400579"/>
              <a:gd name="connsiteY303" fmla="*/ 2365839 h 6858000"/>
              <a:gd name="connsiteX304" fmla="*/ 1842813 w 7400579"/>
              <a:gd name="connsiteY304" fmla="*/ 2326734 h 6858000"/>
              <a:gd name="connsiteX305" fmla="*/ 1911246 w 7400579"/>
              <a:gd name="connsiteY305" fmla="*/ 2287629 h 6858000"/>
              <a:gd name="connsiteX306" fmla="*/ 1935687 w 7400579"/>
              <a:gd name="connsiteY306" fmla="*/ 2297406 h 6858000"/>
              <a:gd name="connsiteX307" fmla="*/ 1945463 w 7400579"/>
              <a:gd name="connsiteY307" fmla="*/ 2282741 h 6858000"/>
              <a:gd name="connsiteX308" fmla="*/ 1935687 w 7400579"/>
              <a:gd name="connsiteY308" fmla="*/ 2263189 h 6858000"/>
              <a:gd name="connsiteX309" fmla="*/ 1945463 w 7400579"/>
              <a:gd name="connsiteY309" fmla="*/ 2238749 h 6858000"/>
              <a:gd name="connsiteX310" fmla="*/ 2038337 w 7400579"/>
              <a:gd name="connsiteY310" fmla="*/ 2263189 h 6858000"/>
              <a:gd name="connsiteX311" fmla="*/ 2048113 w 7400579"/>
              <a:gd name="connsiteY311" fmla="*/ 2258301 h 6858000"/>
              <a:gd name="connsiteX312" fmla="*/ 2160539 w 7400579"/>
              <a:gd name="connsiteY312" fmla="*/ 2219196 h 6858000"/>
              <a:gd name="connsiteX313" fmla="*/ 2204532 w 7400579"/>
              <a:gd name="connsiteY313" fmla="*/ 2194756 h 6858000"/>
              <a:gd name="connsiteX314" fmla="*/ 2238749 w 7400579"/>
              <a:gd name="connsiteY314" fmla="*/ 2214308 h 6858000"/>
              <a:gd name="connsiteX315" fmla="*/ 2263189 w 7400579"/>
              <a:gd name="connsiteY315" fmla="*/ 2194756 h 6858000"/>
              <a:gd name="connsiteX316" fmla="*/ 2282741 w 7400579"/>
              <a:gd name="connsiteY316" fmla="*/ 2204532 h 6858000"/>
              <a:gd name="connsiteX317" fmla="*/ 2326734 w 7400579"/>
              <a:gd name="connsiteY317" fmla="*/ 2214308 h 6858000"/>
              <a:gd name="connsiteX318" fmla="*/ 2346287 w 7400579"/>
              <a:gd name="connsiteY318" fmla="*/ 2204532 h 6858000"/>
              <a:gd name="connsiteX319" fmla="*/ 2390280 w 7400579"/>
              <a:gd name="connsiteY319" fmla="*/ 2224084 h 6858000"/>
              <a:gd name="connsiteX320" fmla="*/ 2434272 w 7400579"/>
              <a:gd name="connsiteY320" fmla="*/ 2224084 h 6858000"/>
              <a:gd name="connsiteX321" fmla="*/ 2463601 w 7400579"/>
              <a:gd name="connsiteY321" fmla="*/ 2238749 h 6858000"/>
              <a:gd name="connsiteX322" fmla="*/ 2483153 w 7400579"/>
              <a:gd name="connsiteY322" fmla="*/ 2238749 h 6858000"/>
              <a:gd name="connsiteX323" fmla="*/ 2566251 w 7400579"/>
              <a:gd name="connsiteY323" fmla="*/ 2282741 h 6858000"/>
              <a:gd name="connsiteX324" fmla="*/ 2590692 w 7400579"/>
              <a:gd name="connsiteY324" fmla="*/ 2268077 h 6858000"/>
              <a:gd name="connsiteX325" fmla="*/ 2693342 w 7400579"/>
              <a:gd name="connsiteY325" fmla="*/ 2312070 h 6858000"/>
              <a:gd name="connsiteX326" fmla="*/ 2712894 w 7400579"/>
              <a:gd name="connsiteY326" fmla="*/ 2302294 h 6858000"/>
              <a:gd name="connsiteX327" fmla="*/ 2805768 w 7400579"/>
              <a:gd name="connsiteY327" fmla="*/ 2390280 h 6858000"/>
              <a:gd name="connsiteX328" fmla="*/ 2849761 w 7400579"/>
              <a:gd name="connsiteY328" fmla="*/ 2346287 h 6858000"/>
              <a:gd name="connsiteX329" fmla="*/ 3597640 w 7400579"/>
              <a:gd name="connsiteY329" fmla="*/ 1344227 h 6858000"/>
              <a:gd name="connsiteX330" fmla="*/ 3685625 w 7400579"/>
              <a:gd name="connsiteY330" fmla="*/ 1197584 h 6858000"/>
              <a:gd name="connsiteX331" fmla="*/ 3856709 w 7400579"/>
              <a:gd name="connsiteY331" fmla="*/ 1011836 h 6858000"/>
              <a:gd name="connsiteX332" fmla="*/ 4042456 w 7400579"/>
              <a:gd name="connsiteY332" fmla="*/ 650117 h 6858000"/>
              <a:gd name="connsiteX333" fmla="*/ 4159771 w 7400579"/>
              <a:gd name="connsiteY333" fmla="*/ 498586 h 6858000"/>
              <a:gd name="connsiteX334" fmla="*/ 4316190 w 7400579"/>
              <a:gd name="connsiteY334" fmla="*/ 229741 h 6858000"/>
              <a:gd name="connsiteX335" fmla="*/ 4345519 w 7400579"/>
              <a:gd name="connsiteY335" fmla="*/ 190636 h 6858000"/>
              <a:gd name="connsiteX336" fmla="*/ 4404176 w 7400579"/>
              <a:gd name="connsiteY336" fmla="*/ 131979 h 6858000"/>
              <a:gd name="connsiteX337" fmla="*/ 4443281 w 7400579"/>
              <a:gd name="connsiteY337" fmla="*/ 190636 h 6858000"/>
              <a:gd name="connsiteX338" fmla="*/ 4413952 w 7400579"/>
              <a:gd name="connsiteY338" fmla="*/ 263957 h 6858000"/>
              <a:gd name="connsiteX339" fmla="*/ 4423728 w 7400579"/>
              <a:gd name="connsiteY339" fmla="*/ 268845 h 6858000"/>
              <a:gd name="connsiteX340" fmla="*/ 4570371 w 7400579"/>
              <a:gd name="connsiteY340" fmla="*/ 73321 h 6858000"/>
              <a:gd name="connsiteX341" fmla="*/ 4599700 w 7400579"/>
              <a:gd name="connsiteY341" fmla="*/ 63545 h 6858000"/>
              <a:gd name="connsiteX342" fmla="*/ 4653469 w 7400579"/>
              <a:gd name="connsiteY342" fmla="*/ 97762 h 6858000"/>
              <a:gd name="connsiteX343" fmla="*/ 4746343 w 7400579"/>
              <a:gd name="connsiteY343" fmla="*/ 0 h 6858000"/>
              <a:gd name="connsiteX344" fmla="*/ 4790335 w 7400579"/>
              <a:gd name="connsiteY344" fmla="*/ 586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7400579" h="6858000">
                <a:moveTo>
                  <a:pt x="4096225" y="6154114"/>
                </a:moveTo>
                <a:cubicBezTo>
                  <a:pt x="4110890" y="6178555"/>
                  <a:pt x="4135330" y="6212771"/>
                  <a:pt x="4135330" y="6227436"/>
                </a:cubicBezTo>
                <a:cubicBezTo>
                  <a:pt x="4135330" y="6237212"/>
                  <a:pt x="4115778" y="6242100"/>
                  <a:pt x="4110890" y="6256764"/>
                </a:cubicBezTo>
                <a:cubicBezTo>
                  <a:pt x="4101114" y="6266541"/>
                  <a:pt x="4096225" y="6295869"/>
                  <a:pt x="4096225" y="6305645"/>
                </a:cubicBezTo>
                <a:cubicBezTo>
                  <a:pt x="4096225" y="6320310"/>
                  <a:pt x="4120666" y="6344750"/>
                  <a:pt x="4120666" y="6359414"/>
                </a:cubicBezTo>
                <a:cubicBezTo>
                  <a:pt x="4120666" y="6369191"/>
                  <a:pt x="4096225" y="6447400"/>
                  <a:pt x="4081561" y="6491393"/>
                </a:cubicBezTo>
                <a:cubicBezTo>
                  <a:pt x="4076673" y="6515833"/>
                  <a:pt x="4047345" y="6535386"/>
                  <a:pt x="4042456" y="6564714"/>
                </a:cubicBezTo>
                <a:cubicBezTo>
                  <a:pt x="4032680" y="6584267"/>
                  <a:pt x="4037568" y="6618484"/>
                  <a:pt x="4027792" y="6647812"/>
                </a:cubicBezTo>
                <a:cubicBezTo>
                  <a:pt x="4013128" y="6686917"/>
                  <a:pt x="3998464" y="6730910"/>
                  <a:pt x="3974023" y="6774903"/>
                </a:cubicBezTo>
                <a:cubicBezTo>
                  <a:pt x="3969135" y="6730910"/>
                  <a:pt x="3939806" y="6667364"/>
                  <a:pt x="3939806" y="6623372"/>
                </a:cubicBezTo>
                <a:cubicBezTo>
                  <a:pt x="3934918" y="6398519"/>
                  <a:pt x="3944694" y="6383855"/>
                  <a:pt x="3944694" y="6374079"/>
                </a:cubicBezTo>
                <a:cubicBezTo>
                  <a:pt x="3939806" y="6349638"/>
                  <a:pt x="3939806" y="6300757"/>
                  <a:pt x="3939806" y="6290981"/>
                </a:cubicBezTo>
                <a:lnTo>
                  <a:pt x="3939806" y="6261652"/>
                </a:lnTo>
                <a:cubicBezTo>
                  <a:pt x="3983799" y="6227436"/>
                  <a:pt x="4037568" y="6188331"/>
                  <a:pt x="4086449" y="6149226"/>
                </a:cubicBezTo>
                <a:cubicBezTo>
                  <a:pt x="4091337" y="6149226"/>
                  <a:pt x="4096225" y="6149226"/>
                  <a:pt x="4096225" y="6154114"/>
                </a:cubicBezTo>
                <a:close/>
                <a:moveTo>
                  <a:pt x="2150763" y="4164659"/>
                </a:moveTo>
                <a:cubicBezTo>
                  <a:pt x="2170315" y="4179323"/>
                  <a:pt x="2160539" y="4218428"/>
                  <a:pt x="2170315" y="4247756"/>
                </a:cubicBezTo>
                <a:cubicBezTo>
                  <a:pt x="2175203" y="4272197"/>
                  <a:pt x="2224084" y="4316190"/>
                  <a:pt x="2253413" y="4316190"/>
                </a:cubicBezTo>
                <a:cubicBezTo>
                  <a:pt x="2302294" y="4316190"/>
                  <a:pt x="2321846" y="4262421"/>
                  <a:pt x="2385392" y="4218428"/>
                </a:cubicBezTo>
                <a:cubicBezTo>
                  <a:pt x="2424496" y="4184211"/>
                  <a:pt x="2468489" y="4145106"/>
                  <a:pt x="2527146" y="4115778"/>
                </a:cubicBezTo>
                <a:cubicBezTo>
                  <a:pt x="2610244" y="4071785"/>
                  <a:pt x="2717782" y="4057121"/>
                  <a:pt x="2810656" y="4027792"/>
                </a:cubicBezTo>
                <a:lnTo>
                  <a:pt x="2825320" y="4027792"/>
                </a:lnTo>
                <a:cubicBezTo>
                  <a:pt x="2815544" y="4081561"/>
                  <a:pt x="2800880" y="4145106"/>
                  <a:pt x="2800880" y="4159771"/>
                </a:cubicBezTo>
                <a:lnTo>
                  <a:pt x="2800880" y="4247756"/>
                </a:lnTo>
                <a:cubicBezTo>
                  <a:pt x="2751999" y="4413952"/>
                  <a:pt x="2595580" y="4462833"/>
                  <a:pt x="2483153" y="4462833"/>
                </a:cubicBezTo>
                <a:cubicBezTo>
                  <a:pt x="2395168" y="4462833"/>
                  <a:pt x="2385392" y="4409064"/>
                  <a:pt x="2360951" y="4409064"/>
                </a:cubicBezTo>
                <a:cubicBezTo>
                  <a:pt x="2326734" y="4409064"/>
                  <a:pt x="2268077" y="4477497"/>
                  <a:pt x="2238749" y="4516602"/>
                </a:cubicBezTo>
                <a:cubicBezTo>
                  <a:pt x="2224084" y="4536154"/>
                  <a:pt x="2194756" y="4555707"/>
                  <a:pt x="2175203" y="4575259"/>
                </a:cubicBezTo>
                <a:cubicBezTo>
                  <a:pt x="2155651" y="4585035"/>
                  <a:pt x="2136099" y="4609476"/>
                  <a:pt x="2136099" y="4619252"/>
                </a:cubicBezTo>
                <a:cubicBezTo>
                  <a:pt x="2136099" y="4633916"/>
                  <a:pt x="2214308" y="4687685"/>
                  <a:pt x="2238749" y="4731678"/>
                </a:cubicBezTo>
                <a:cubicBezTo>
                  <a:pt x="2272965" y="4785447"/>
                  <a:pt x="2297406" y="4863657"/>
                  <a:pt x="2307182" y="4932090"/>
                </a:cubicBezTo>
                <a:cubicBezTo>
                  <a:pt x="2316958" y="5000523"/>
                  <a:pt x="2351175" y="5068957"/>
                  <a:pt x="2365839" y="5142278"/>
                </a:cubicBezTo>
                <a:cubicBezTo>
                  <a:pt x="2390280" y="5235152"/>
                  <a:pt x="2409832" y="5337802"/>
                  <a:pt x="2522258" y="5430676"/>
                </a:cubicBezTo>
                <a:lnTo>
                  <a:pt x="2522258" y="5445340"/>
                </a:lnTo>
                <a:cubicBezTo>
                  <a:pt x="2522258" y="5445340"/>
                  <a:pt x="2522258" y="5450228"/>
                  <a:pt x="2512482" y="5450228"/>
                </a:cubicBezTo>
                <a:cubicBezTo>
                  <a:pt x="2502706" y="5450228"/>
                  <a:pt x="2390280" y="5313362"/>
                  <a:pt x="2312070" y="5230264"/>
                </a:cubicBezTo>
                <a:cubicBezTo>
                  <a:pt x="2224084" y="5147166"/>
                  <a:pt x="2087218" y="4951642"/>
                  <a:pt x="2077441" y="4951642"/>
                </a:cubicBezTo>
                <a:cubicBezTo>
                  <a:pt x="2033448" y="4951642"/>
                  <a:pt x="2048113" y="5122726"/>
                  <a:pt x="2048113" y="5132502"/>
                </a:cubicBezTo>
                <a:cubicBezTo>
                  <a:pt x="2048113" y="5142278"/>
                  <a:pt x="2023672" y="5220488"/>
                  <a:pt x="2023672" y="5230264"/>
                </a:cubicBezTo>
                <a:cubicBezTo>
                  <a:pt x="2023672" y="5303585"/>
                  <a:pt x="2248525" y="5381795"/>
                  <a:pt x="2302294" y="5406235"/>
                </a:cubicBezTo>
                <a:cubicBezTo>
                  <a:pt x="2380503" y="5440452"/>
                  <a:pt x="2458713" y="5489333"/>
                  <a:pt x="2546699" y="5528438"/>
                </a:cubicBezTo>
                <a:cubicBezTo>
                  <a:pt x="2615132" y="5562655"/>
                  <a:pt x="2688454" y="5596871"/>
                  <a:pt x="2766663" y="5621312"/>
                </a:cubicBezTo>
                <a:cubicBezTo>
                  <a:pt x="2844873" y="5650640"/>
                  <a:pt x="2932858" y="5684857"/>
                  <a:pt x="3015956" y="5738626"/>
                </a:cubicBezTo>
                <a:cubicBezTo>
                  <a:pt x="3011068" y="5743514"/>
                  <a:pt x="3011068" y="5753290"/>
                  <a:pt x="2996404" y="5753290"/>
                </a:cubicBezTo>
                <a:cubicBezTo>
                  <a:pt x="2981739" y="5753290"/>
                  <a:pt x="2903530" y="5694633"/>
                  <a:pt x="2849761" y="5694633"/>
                </a:cubicBezTo>
                <a:lnTo>
                  <a:pt x="2351175" y="5758178"/>
                </a:lnTo>
                <a:cubicBezTo>
                  <a:pt x="2297406" y="5758178"/>
                  <a:pt x="2253413" y="5709297"/>
                  <a:pt x="2204532" y="5670193"/>
                </a:cubicBezTo>
                <a:cubicBezTo>
                  <a:pt x="2184980" y="5655528"/>
                  <a:pt x="2160539" y="5655528"/>
                  <a:pt x="2145875" y="5645752"/>
                </a:cubicBezTo>
                <a:cubicBezTo>
                  <a:pt x="2048113" y="5596871"/>
                  <a:pt x="1945463" y="5474669"/>
                  <a:pt x="1911246" y="5391571"/>
                </a:cubicBezTo>
                <a:cubicBezTo>
                  <a:pt x="1896582" y="5362243"/>
                  <a:pt x="1896582" y="5323138"/>
                  <a:pt x="1886806" y="5293809"/>
                </a:cubicBezTo>
                <a:cubicBezTo>
                  <a:pt x="1877029" y="5264481"/>
                  <a:pt x="1852589" y="5240040"/>
                  <a:pt x="1837925" y="5215600"/>
                </a:cubicBezTo>
                <a:cubicBezTo>
                  <a:pt x="1828148" y="5191159"/>
                  <a:pt x="1828148" y="5147166"/>
                  <a:pt x="1828148" y="5132502"/>
                </a:cubicBezTo>
                <a:cubicBezTo>
                  <a:pt x="1828148" y="5122726"/>
                  <a:pt x="1833036" y="5049404"/>
                  <a:pt x="1837925" y="5005412"/>
                </a:cubicBezTo>
                <a:cubicBezTo>
                  <a:pt x="1857477" y="4912538"/>
                  <a:pt x="1881917" y="4814776"/>
                  <a:pt x="1891694" y="4721902"/>
                </a:cubicBezTo>
                <a:cubicBezTo>
                  <a:pt x="1901470" y="4677909"/>
                  <a:pt x="1935687" y="4609476"/>
                  <a:pt x="1940575" y="4570371"/>
                </a:cubicBezTo>
                <a:cubicBezTo>
                  <a:pt x="1940575" y="4555707"/>
                  <a:pt x="1940575" y="4541042"/>
                  <a:pt x="1945463" y="4526378"/>
                </a:cubicBezTo>
                <a:lnTo>
                  <a:pt x="1945463" y="4384623"/>
                </a:lnTo>
                <a:cubicBezTo>
                  <a:pt x="1950351" y="4369959"/>
                  <a:pt x="1950351" y="4350407"/>
                  <a:pt x="1950351" y="4330854"/>
                </a:cubicBezTo>
                <a:cubicBezTo>
                  <a:pt x="1950351" y="4311302"/>
                  <a:pt x="1955239" y="4291749"/>
                  <a:pt x="1955239" y="4272197"/>
                </a:cubicBezTo>
                <a:cubicBezTo>
                  <a:pt x="1945463" y="4208652"/>
                  <a:pt x="2004120" y="4233092"/>
                  <a:pt x="2004120" y="4189099"/>
                </a:cubicBezTo>
                <a:cubicBezTo>
                  <a:pt x="2004120" y="4174435"/>
                  <a:pt x="1979679" y="4071785"/>
                  <a:pt x="1965015" y="4013128"/>
                </a:cubicBezTo>
                <a:cubicBezTo>
                  <a:pt x="2028560" y="4057121"/>
                  <a:pt x="2096994" y="4101113"/>
                  <a:pt x="2150763" y="4164659"/>
                </a:cubicBezTo>
                <a:close/>
                <a:moveTo>
                  <a:pt x="5166719" y="3886037"/>
                </a:moveTo>
                <a:cubicBezTo>
                  <a:pt x="5244928" y="3822492"/>
                  <a:pt x="5318250" y="3739394"/>
                  <a:pt x="5411124" y="3695401"/>
                </a:cubicBezTo>
                <a:cubicBezTo>
                  <a:pt x="5499109" y="3646520"/>
                  <a:pt x="5606648" y="3636744"/>
                  <a:pt x="5704410" y="3607416"/>
                </a:cubicBezTo>
                <a:lnTo>
                  <a:pt x="5679969" y="3749170"/>
                </a:lnTo>
                <a:lnTo>
                  <a:pt x="5679969" y="3827380"/>
                </a:lnTo>
                <a:cubicBezTo>
                  <a:pt x="5631088" y="3993575"/>
                  <a:pt x="5474669" y="4042456"/>
                  <a:pt x="5362243" y="4042456"/>
                </a:cubicBezTo>
                <a:cubicBezTo>
                  <a:pt x="5352467" y="4042456"/>
                  <a:pt x="5323138" y="4042456"/>
                  <a:pt x="5313362" y="4037568"/>
                </a:cubicBezTo>
                <a:cubicBezTo>
                  <a:pt x="5284033" y="4022904"/>
                  <a:pt x="5249817" y="3988687"/>
                  <a:pt x="5240040" y="3988687"/>
                </a:cubicBezTo>
                <a:cubicBezTo>
                  <a:pt x="5196047" y="3988687"/>
                  <a:pt x="5156943" y="4047344"/>
                  <a:pt x="5127614" y="4086449"/>
                </a:cubicBezTo>
                <a:cubicBezTo>
                  <a:pt x="5103174" y="4115778"/>
                  <a:pt x="5068957" y="4140218"/>
                  <a:pt x="5044516" y="4164659"/>
                </a:cubicBezTo>
                <a:cubicBezTo>
                  <a:pt x="5034740" y="4169547"/>
                  <a:pt x="5015188" y="4189099"/>
                  <a:pt x="5015188" y="4203764"/>
                </a:cubicBezTo>
                <a:cubicBezTo>
                  <a:pt x="5015188" y="4213540"/>
                  <a:pt x="5078733" y="4257533"/>
                  <a:pt x="5103174" y="4291749"/>
                </a:cubicBezTo>
                <a:cubicBezTo>
                  <a:pt x="5147166" y="4345518"/>
                  <a:pt x="5166719" y="4418840"/>
                  <a:pt x="5181383" y="4482385"/>
                </a:cubicBezTo>
                <a:cubicBezTo>
                  <a:pt x="5215600" y="4629028"/>
                  <a:pt x="5249817" y="4819664"/>
                  <a:pt x="5318250" y="4927202"/>
                </a:cubicBezTo>
                <a:cubicBezTo>
                  <a:pt x="5342690" y="4961419"/>
                  <a:pt x="5401348" y="4980971"/>
                  <a:pt x="5401348" y="5024964"/>
                </a:cubicBezTo>
                <a:cubicBezTo>
                  <a:pt x="5401348" y="5024964"/>
                  <a:pt x="5401348" y="5029852"/>
                  <a:pt x="5391571" y="5029852"/>
                </a:cubicBezTo>
                <a:cubicBezTo>
                  <a:pt x="5376907" y="5029852"/>
                  <a:pt x="5308474" y="4932090"/>
                  <a:pt x="5269369" y="4888097"/>
                </a:cubicBezTo>
                <a:cubicBezTo>
                  <a:pt x="5244928" y="4853881"/>
                  <a:pt x="5205824" y="4829440"/>
                  <a:pt x="5181383" y="4800111"/>
                </a:cubicBezTo>
                <a:cubicBezTo>
                  <a:pt x="5147166" y="4770783"/>
                  <a:pt x="4980971" y="4536154"/>
                  <a:pt x="4951643" y="4536154"/>
                </a:cubicBezTo>
                <a:cubicBezTo>
                  <a:pt x="4941866" y="4536154"/>
                  <a:pt x="4932090" y="4545930"/>
                  <a:pt x="4932090" y="4555707"/>
                </a:cubicBezTo>
                <a:cubicBezTo>
                  <a:pt x="4922314" y="4614364"/>
                  <a:pt x="4927202" y="4663245"/>
                  <a:pt x="4922314" y="4726790"/>
                </a:cubicBezTo>
                <a:cubicBezTo>
                  <a:pt x="4922314" y="4756119"/>
                  <a:pt x="4902762" y="4800111"/>
                  <a:pt x="4902762" y="4814776"/>
                </a:cubicBezTo>
                <a:cubicBezTo>
                  <a:pt x="4902762" y="4883209"/>
                  <a:pt x="5142278" y="4971195"/>
                  <a:pt x="5176495" y="4985859"/>
                </a:cubicBezTo>
                <a:cubicBezTo>
                  <a:pt x="5259593" y="5020076"/>
                  <a:pt x="5342690" y="5073845"/>
                  <a:pt x="5430676" y="5112950"/>
                </a:cubicBezTo>
                <a:cubicBezTo>
                  <a:pt x="5499109" y="5147166"/>
                  <a:pt x="5572431" y="5176495"/>
                  <a:pt x="5650640" y="5205823"/>
                </a:cubicBezTo>
                <a:cubicBezTo>
                  <a:pt x="5733738" y="5240040"/>
                  <a:pt x="5846164" y="5274257"/>
                  <a:pt x="5895045" y="5328026"/>
                </a:cubicBezTo>
                <a:cubicBezTo>
                  <a:pt x="5890157" y="5328026"/>
                  <a:pt x="5890157" y="5332914"/>
                  <a:pt x="5880381" y="5332914"/>
                </a:cubicBezTo>
                <a:cubicBezTo>
                  <a:pt x="5865717" y="5332914"/>
                  <a:pt x="5831500" y="5303585"/>
                  <a:pt x="5807060" y="5293809"/>
                </a:cubicBezTo>
                <a:cubicBezTo>
                  <a:pt x="5782619" y="5279145"/>
                  <a:pt x="5758179" y="5279145"/>
                  <a:pt x="5733738" y="5274257"/>
                </a:cubicBezTo>
                <a:lnTo>
                  <a:pt x="5230264" y="5337802"/>
                </a:lnTo>
                <a:cubicBezTo>
                  <a:pt x="5181383" y="5342690"/>
                  <a:pt x="5127614" y="5274257"/>
                  <a:pt x="5073845" y="5244928"/>
                </a:cubicBezTo>
                <a:cubicBezTo>
                  <a:pt x="5044516" y="5230264"/>
                  <a:pt x="4990747" y="5210712"/>
                  <a:pt x="4971195" y="5191159"/>
                </a:cubicBezTo>
                <a:cubicBezTo>
                  <a:pt x="4907650" y="5137390"/>
                  <a:pt x="4834328" y="5054292"/>
                  <a:pt x="4805000" y="5000523"/>
                </a:cubicBezTo>
                <a:cubicBezTo>
                  <a:pt x="4785447" y="4961419"/>
                  <a:pt x="4775671" y="4912538"/>
                  <a:pt x="4765895" y="4873433"/>
                </a:cubicBezTo>
                <a:cubicBezTo>
                  <a:pt x="4761007" y="4839216"/>
                  <a:pt x="4712126" y="4785447"/>
                  <a:pt x="4712126" y="4775671"/>
                </a:cubicBezTo>
                <a:lnTo>
                  <a:pt x="4712126" y="4638804"/>
                </a:lnTo>
                <a:cubicBezTo>
                  <a:pt x="4726790" y="4541042"/>
                  <a:pt x="4751231" y="4443280"/>
                  <a:pt x="4765895" y="4345518"/>
                </a:cubicBezTo>
                <a:cubicBezTo>
                  <a:pt x="4775671" y="4286861"/>
                  <a:pt x="4800112" y="4218428"/>
                  <a:pt x="4819664" y="4159771"/>
                </a:cubicBezTo>
                <a:cubicBezTo>
                  <a:pt x="4819664" y="4149994"/>
                  <a:pt x="4819664" y="4135330"/>
                  <a:pt x="4824552" y="4120666"/>
                </a:cubicBezTo>
                <a:lnTo>
                  <a:pt x="4824552" y="3978911"/>
                </a:lnTo>
                <a:cubicBezTo>
                  <a:pt x="4829440" y="3964247"/>
                  <a:pt x="4829440" y="3949582"/>
                  <a:pt x="4829440" y="3934918"/>
                </a:cubicBezTo>
                <a:cubicBezTo>
                  <a:pt x="4829440" y="3915366"/>
                  <a:pt x="4834328" y="3890925"/>
                  <a:pt x="4834328" y="3866485"/>
                </a:cubicBezTo>
                <a:lnTo>
                  <a:pt x="4834328" y="3846932"/>
                </a:lnTo>
                <a:cubicBezTo>
                  <a:pt x="4839216" y="3837156"/>
                  <a:pt x="4839216" y="3817604"/>
                  <a:pt x="4844104" y="3812716"/>
                </a:cubicBezTo>
                <a:cubicBezTo>
                  <a:pt x="4858769" y="3793163"/>
                  <a:pt x="4883209" y="3788275"/>
                  <a:pt x="4883209" y="3768723"/>
                </a:cubicBezTo>
                <a:cubicBezTo>
                  <a:pt x="4883209" y="3758947"/>
                  <a:pt x="4863657" y="3656297"/>
                  <a:pt x="4848993" y="3592751"/>
                </a:cubicBezTo>
                <a:cubicBezTo>
                  <a:pt x="4902762" y="3636744"/>
                  <a:pt x="4971195" y="3695401"/>
                  <a:pt x="5029852" y="3749170"/>
                </a:cubicBezTo>
                <a:cubicBezTo>
                  <a:pt x="5044516" y="3822492"/>
                  <a:pt x="5059181" y="3895813"/>
                  <a:pt x="5132502" y="3895813"/>
                </a:cubicBezTo>
                <a:cubicBezTo>
                  <a:pt x="5147166" y="3895813"/>
                  <a:pt x="5156943" y="3895813"/>
                  <a:pt x="5166719" y="3886037"/>
                </a:cubicBezTo>
                <a:close/>
                <a:moveTo>
                  <a:pt x="3113718" y="3568311"/>
                </a:moveTo>
                <a:cubicBezTo>
                  <a:pt x="3182151" y="3651409"/>
                  <a:pt x="3343459" y="3812716"/>
                  <a:pt x="3343459" y="3827380"/>
                </a:cubicBezTo>
                <a:lnTo>
                  <a:pt x="3343459" y="3983799"/>
                </a:lnTo>
                <a:cubicBezTo>
                  <a:pt x="3333682" y="4042456"/>
                  <a:pt x="3323906" y="4145106"/>
                  <a:pt x="3323906" y="4154883"/>
                </a:cubicBezTo>
                <a:cubicBezTo>
                  <a:pt x="3323906" y="4203764"/>
                  <a:pt x="3328794" y="4262421"/>
                  <a:pt x="3367899" y="4316190"/>
                </a:cubicBezTo>
                <a:cubicBezTo>
                  <a:pt x="3363011" y="4316190"/>
                  <a:pt x="3363011" y="4321078"/>
                  <a:pt x="3348347" y="4321078"/>
                </a:cubicBezTo>
                <a:cubicBezTo>
                  <a:pt x="3338570" y="4321078"/>
                  <a:pt x="3084389" y="4262421"/>
                  <a:pt x="2962187" y="4228204"/>
                </a:cubicBezTo>
                <a:cubicBezTo>
                  <a:pt x="2947523" y="4228204"/>
                  <a:pt x="2952411" y="4208652"/>
                  <a:pt x="2947523" y="4198876"/>
                </a:cubicBezTo>
                <a:cubicBezTo>
                  <a:pt x="2952411" y="4189099"/>
                  <a:pt x="2952411" y="4169547"/>
                  <a:pt x="2947523" y="4164659"/>
                </a:cubicBezTo>
                <a:cubicBezTo>
                  <a:pt x="2942635" y="4140218"/>
                  <a:pt x="2937746" y="4106002"/>
                  <a:pt x="2927970" y="4081561"/>
                </a:cubicBezTo>
                <a:cubicBezTo>
                  <a:pt x="2923082" y="4062009"/>
                  <a:pt x="2903530" y="4052232"/>
                  <a:pt x="2898642" y="4037568"/>
                </a:cubicBezTo>
                <a:cubicBezTo>
                  <a:pt x="2893754" y="4027792"/>
                  <a:pt x="2879089" y="3949582"/>
                  <a:pt x="2844873" y="3949582"/>
                </a:cubicBezTo>
                <a:cubicBezTo>
                  <a:pt x="2835096" y="3949582"/>
                  <a:pt x="2795992" y="3964247"/>
                  <a:pt x="2781327" y="3964247"/>
                </a:cubicBezTo>
                <a:cubicBezTo>
                  <a:pt x="2771551" y="3964247"/>
                  <a:pt x="2737334" y="3959359"/>
                  <a:pt x="2717782" y="3959359"/>
                </a:cubicBezTo>
                <a:cubicBezTo>
                  <a:pt x="2717782" y="3954471"/>
                  <a:pt x="2712894" y="3944694"/>
                  <a:pt x="2717782" y="3812716"/>
                </a:cubicBezTo>
                <a:cubicBezTo>
                  <a:pt x="2732446" y="3763835"/>
                  <a:pt x="2737334" y="3705178"/>
                  <a:pt x="2761775" y="3656297"/>
                </a:cubicBezTo>
                <a:cubicBezTo>
                  <a:pt x="2781327" y="3612304"/>
                  <a:pt x="2830208" y="3573199"/>
                  <a:pt x="2859537" y="3534094"/>
                </a:cubicBezTo>
                <a:cubicBezTo>
                  <a:pt x="2864425" y="3524318"/>
                  <a:pt x="2942635" y="3397227"/>
                  <a:pt x="2981739" y="3397227"/>
                </a:cubicBezTo>
                <a:cubicBezTo>
                  <a:pt x="3006180" y="3397227"/>
                  <a:pt x="3099054" y="3548758"/>
                  <a:pt x="3113718" y="3568311"/>
                </a:cubicBezTo>
                <a:close/>
                <a:moveTo>
                  <a:pt x="4790335" y="58657"/>
                </a:moveTo>
                <a:cubicBezTo>
                  <a:pt x="4790335" y="83098"/>
                  <a:pt x="4761007" y="117314"/>
                  <a:pt x="4761007" y="127091"/>
                </a:cubicBezTo>
                <a:cubicBezTo>
                  <a:pt x="4761007" y="136867"/>
                  <a:pt x="4790335" y="161307"/>
                  <a:pt x="4790335" y="171083"/>
                </a:cubicBezTo>
                <a:cubicBezTo>
                  <a:pt x="4790335" y="219964"/>
                  <a:pt x="4643692" y="395936"/>
                  <a:pt x="4614364" y="454593"/>
                </a:cubicBezTo>
                <a:cubicBezTo>
                  <a:pt x="4565483" y="542579"/>
                  <a:pt x="4516602" y="635453"/>
                  <a:pt x="4487273" y="718550"/>
                </a:cubicBezTo>
                <a:lnTo>
                  <a:pt x="4497050" y="728326"/>
                </a:lnTo>
                <a:cubicBezTo>
                  <a:pt x="4531266" y="708774"/>
                  <a:pt x="4575259" y="655005"/>
                  <a:pt x="4599700" y="655005"/>
                </a:cubicBezTo>
                <a:cubicBezTo>
                  <a:pt x="4624140" y="655005"/>
                  <a:pt x="4677909" y="684334"/>
                  <a:pt x="4677909" y="718550"/>
                </a:cubicBezTo>
                <a:cubicBezTo>
                  <a:pt x="4677909" y="757655"/>
                  <a:pt x="4550819" y="904298"/>
                  <a:pt x="4531266" y="928738"/>
                </a:cubicBezTo>
                <a:cubicBezTo>
                  <a:pt x="4501938" y="958067"/>
                  <a:pt x="4477497" y="1016724"/>
                  <a:pt x="4467721" y="1050941"/>
                </a:cubicBezTo>
                <a:cubicBezTo>
                  <a:pt x="4457945" y="1075381"/>
                  <a:pt x="4428616" y="1114486"/>
                  <a:pt x="4394400" y="1143815"/>
                </a:cubicBezTo>
                <a:cubicBezTo>
                  <a:pt x="4335742" y="1187808"/>
                  <a:pt x="4286861" y="1266017"/>
                  <a:pt x="4228204" y="1270905"/>
                </a:cubicBezTo>
                <a:cubicBezTo>
                  <a:pt x="4203764" y="1275793"/>
                  <a:pt x="4169547" y="1266017"/>
                  <a:pt x="4149995" y="1280681"/>
                </a:cubicBezTo>
                <a:cubicBezTo>
                  <a:pt x="4037568" y="1354003"/>
                  <a:pt x="3910478" y="1495758"/>
                  <a:pt x="3846933" y="1603296"/>
                </a:cubicBezTo>
                <a:cubicBezTo>
                  <a:pt x="3768723" y="1725498"/>
                  <a:pt x="3685625" y="1847701"/>
                  <a:pt x="3636744" y="1969903"/>
                </a:cubicBezTo>
                <a:cubicBezTo>
                  <a:pt x="3612304" y="2028560"/>
                  <a:pt x="3587863" y="2092106"/>
                  <a:pt x="3563423" y="2155651"/>
                </a:cubicBezTo>
                <a:cubicBezTo>
                  <a:pt x="3563423" y="2160539"/>
                  <a:pt x="3333682" y="2673789"/>
                  <a:pt x="3333682" y="2771551"/>
                </a:cubicBezTo>
                <a:cubicBezTo>
                  <a:pt x="3333682" y="2854649"/>
                  <a:pt x="3519430" y="3050173"/>
                  <a:pt x="3553647" y="3099054"/>
                </a:cubicBezTo>
                <a:cubicBezTo>
                  <a:pt x="3597640" y="3157711"/>
                  <a:pt x="3636744" y="3221256"/>
                  <a:pt x="3690513" y="3275025"/>
                </a:cubicBezTo>
                <a:cubicBezTo>
                  <a:pt x="3719842" y="3309242"/>
                  <a:pt x="3768723" y="3348347"/>
                  <a:pt x="3812716" y="3372787"/>
                </a:cubicBezTo>
                <a:cubicBezTo>
                  <a:pt x="3822492" y="3382563"/>
                  <a:pt x="3842044" y="3372787"/>
                  <a:pt x="3856709" y="3382563"/>
                </a:cubicBezTo>
                <a:cubicBezTo>
                  <a:pt x="3886037" y="3402116"/>
                  <a:pt x="3910478" y="3436332"/>
                  <a:pt x="3944694" y="3450997"/>
                </a:cubicBezTo>
                <a:cubicBezTo>
                  <a:pt x="3964247" y="3460773"/>
                  <a:pt x="3993575" y="3455885"/>
                  <a:pt x="4018016" y="3470549"/>
                </a:cubicBezTo>
                <a:cubicBezTo>
                  <a:pt x="4047345" y="3494989"/>
                  <a:pt x="4071785" y="3524318"/>
                  <a:pt x="4091337" y="3558535"/>
                </a:cubicBezTo>
                <a:cubicBezTo>
                  <a:pt x="4096225" y="3563423"/>
                  <a:pt x="4125554" y="3641632"/>
                  <a:pt x="4164659" y="3641632"/>
                </a:cubicBezTo>
                <a:cubicBezTo>
                  <a:pt x="4174435" y="3641632"/>
                  <a:pt x="4179323" y="3631856"/>
                  <a:pt x="4193987" y="3631856"/>
                </a:cubicBezTo>
                <a:cubicBezTo>
                  <a:pt x="4203764" y="3631856"/>
                  <a:pt x="4218428" y="3636744"/>
                  <a:pt x="4228204" y="3651409"/>
                </a:cubicBezTo>
                <a:cubicBezTo>
                  <a:pt x="4237980" y="3656297"/>
                  <a:pt x="4237980" y="3675849"/>
                  <a:pt x="4237980" y="3690513"/>
                </a:cubicBezTo>
                <a:cubicBezTo>
                  <a:pt x="4262421" y="3700290"/>
                  <a:pt x="4311302" y="3700290"/>
                  <a:pt x="4335742" y="3705178"/>
                </a:cubicBezTo>
                <a:cubicBezTo>
                  <a:pt x="4369959" y="3710066"/>
                  <a:pt x="4399288" y="3729618"/>
                  <a:pt x="4433504" y="3744282"/>
                </a:cubicBezTo>
                <a:cubicBezTo>
                  <a:pt x="4433504" y="3749170"/>
                  <a:pt x="4448169" y="3739394"/>
                  <a:pt x="4457945" y="3744282"/>
                </a:cubicBezTo>
                <a:cubicBezTo>
                  <a:pt x="4467721" y="3744282"/>
                  <a:pt x="4482385" y="3754059"/>
                  <a:pt x="4497050" y="3763835"/>
                </a:cubicBezTo>
                <a:cubicBezTo>
                  <a:pt x="4501938" y="3768723"/>
                  <a:pt x="4501938" y="3763835"/>
                  <a:pt x="4501938" y="3773611"/>
                </a:cubicBezTo>
                <a:cubicBezTo>
                  <a:pt x="4501938" y="3788275"/>
                  <a:pt x="4487273" y="3798051"/>
                  <a:pt x="4487273" y="3807828"/>
                </a:cubicBezTo>
                <a:cubicBezTo>
                  <a:pt x="4487273" y="3827380"/>
                  <a:pt x="4511714" y="3827380"/>
                  <a:pt x="4511714" y="3827380"/>
                </a:cubicBezTo>
                <a:cubicBezTo>
                  <a:pt x="4526378" y="3827380"/>
                  <a:pt x="4565483" y="3802940"/>
                  <a:pt x="4589923" y="3788275"/>
                </a:cubicBezTo>
                <a:cubicBezTo>
                  <a:pt x="4619252" y="3768723"/>
                  <a:pt x="4624140" y="3724730"/>
                  <a:pt x="4638804" y="3700290"/>
                </a:cubicBezTo>
                <a:cubicBezTo>
                  <a:pt x="4668133" y="3641632"/>
                  <a:pt x="4702350" y="3587863"/>
                  <a:pt x="4746343" y="3538982"/>
                </a:cubicBezTo>
                <a:cubicBezTo>
                  <a:pt x="4756119" y="3524318"/>
                  <a:pt x="4809888" y="3524318"/>
                  <a:pt x="4809888" y="3494989"/>
                </a:cubicBezTo>
                <a:cubicBezTo>
                  <a:pt x="4809888" y="3455885"/>
                  <a:pt x="4770783" y="3348347"/>
                  <a:pt x="4746343" y="3328794"/>
                </a:cubicBezTo>
                <a:cubicBezTo>
                  <a:pt x="4712126" y="3289689"/>
                  <a:pt x="4658357" y="3270137"/>
                  <a:pt x="4629028" y="3245696"/>
                </a:cubicBezTo>
                <a:cubicBezTo>
                  <a:pt x="4433504" y="3094165"/>
                  <a:pt x="4418840" y="2898642"/>
                  <a:pt x="4394400" y="2737334"/>
                </a:cubicBezTo>
                <a:cubicBezTo>
                  <a:pt x="4394400" y="2727558"/>
                  <a:pt x="4379735" y="2712894"/>
                  <a:pt x="4379735" y="2698230"/>
                </a:cubicBezTo>
                <a:cubicBezTo>
                  <a:pt x="4360183" y="2590692"/>
                  <a:pt x="4340630" y="2380503"/>
                  <a:pt x="4340630" y="2370727"/>
                </a:cubicBezTo>
                <a:cubicBezTo>
                  <a:pt x="4340630" y="2356063"/>
                  <a:pt x="4355295" y="2287629"/>
                  <a:pt x="4360183" y="2243637"/>
                </a:cubicBezTo>
                <a:cubicBezTo>
                  <a:pt x="4404176" y="1935686"/>
                  <a:pt x="4824552" y="1676617"/>
                  <a:pt x="5083621" y="1676617"/>
                </a:cubicBezTo>
                <a:cubicBezTo>
                  <a:pt x="5205824" y="1676617"/>
                  <a:pt x="5332914" y="1725498"/>
                  <a:pt x="5455117" y="1774379"/>
                </a:cubicBezTo>
                <a:cubicBezTo>
                  <a:pt x="5479557" y="1784155"/>
                  <a:pt x="5503998" y="1808596"/>
                  <a:pt x="5533326" y="1813484"/>
                </a:cubicBezTo>
                <a:cubicBezTo>
                  <a:pt x="5640864" y="1837925"/>
                  <a:pt x="5792395" y="1935686"/>
                  <a:pt x="5855941" y="2048113"/>
                </a:cubicBezTo>
                <a:cubicBezTo>
                  <a:pt x="5875493" y="2077441"/>
                  <a:pt x="5885269" y="2140987"/>
                  <a:pt x="5885269" y="2155651"/>
                </a:cubicBezTo>
                <a:lnTo>
                  <a:pt x="5885269" y="2272965"/>
                </a:lnTo>
                <a:cubicBezTo>
                  <a:pt x="5890157" y="2287629"/>
                  <a:pt x="5895045" y="2292518"/>
                  <a:pt x="5895045" y="2307182"/>
                </a:cubicBezTo>
                <a:cubicBezTo>
                  <a:pt x="5895045" y="2316958"/>
                  <a:pt x="5880381" y="2365839"/>
                  <a:pt x="5880381" y="2375615"/>
                </a:cubicBezTo>
                <a:cubicBezTo>
                  <a:pt x="5880381" y="2390280"/>
                  <a:pt x="5895045" y="2404944"/>
                  <a:pt x="5895045" y="2419608"/>
                </a:cubicBezTo>
                <a:cubicBezTo>
                  <a:pt x="5895045" y="2429384"/>
                  <a:pt x="5885269" y="2473377"/>
                  <a:pt x="5885269" y="2483153"/>
                </a:cubicBezTo>
                <a:cubicBezTo>
                  <a:pt x="5885269" y="2497818"/>
                  <a:pt x="5899933" y="2585803"/>
                  <a:pt x="5914598" y="2634684"/>
                </a:cubicBezTo>
                <a:cubicBezTo>
                  <a:pt x="5929262" y="2683565"/>
                  <a:pt x="5958591" y="2737334"/>
                  <a:pt x="5973255" y="2791103"/>
                </a:cubicBezTo>
                <a:cubicBezTo>
                  <a:pt x="6012360" y="2913306"/>
                  <a:pt x="6027024" y="3050173"/>
                  <a:pt x="6036800" y="3182151"/>
                </a:cubicBezTo>
                <a:lnTo>
                  <a:pt x="6027024" y="3651409"/>
                </a:lnTo>
                <a:cubicBezTo>
                  <a:pt x="6027024" y="3666073"/>
                  <a:pt x="6017248" y="3685625"/>
                  <a:pt x="6031912" y="3695401"/>
                </a:cubicBezTo>
                <a:cubicBezTo>
                  <a:pt x="6095457" y="3724730"/>
                  <a:pt x="6168779" y="3754059"/>
                  <a:pt x="6246988" y="3773611"/>
                </a:cubicBezTo>
                <a:cubicBezTo>
                  <a:pt x="6320310" y="3793163"/>
                  <a:pt x="6408296" y="3778499"/>
                  <a:pt x="6491393" y="3798051"/>
                </a:cubicBezTo>
                <a:cubicBezTo>
                  <a:pt x="6506057" y="3802940"/>
                  <a:pt x="6520722" y="3822492"/>
                  <a:pt x="6545162" y="3832268"/>
                </a:cubicBezTo>
                <a:cubicBezTo>
                  <a:pt x="6628260" y="3881149"/>
                  <a:pt x="6721134" y="3925142"/>
                  <a:pt x="6809120" y="3978911"/>
                </a:cubicBezTo>
                <a:cubicBezTo>
                  <a:pt x="6828672" y="3988687"/>
                  <a:pt x="6838448" y="4013128"/>
                  <a:pt x="6853112" y="4032680"/>
                </a:cubicBezTo>
                <a:cubicBezTo>
                  <a:pt x="6892217" y="4081561"/>
                  <a:pt x="6921546" y="4149994"/>
                  <a:pt x="6945986" y="4198876"/>
                </a:cubicBezTo>
                <a:cubicBezTo>
                  <a:pt x="6985091" y="4286861"/>
                  <a:pt x="7038860" y="4374847"/>
                  <a:pt x="7077965" y="4472609"/>
                </a:cubicBezTo>
                <a:cubicBezTo>
                  <a:pt x="7146398" y="4633916"/>
                  <a:pt x="7356586" y="5078733"/>
                  <a:pt x="7356586" y="5298697"/>
                </a:cubicBezTo>
                <a:lnTo>
                  <a:pt x="7356586" y="5406235"/>
                </a:lnTo>
                <a:cubicBezTo>
                  <a:pt x="7361474" y="5420900"/>
                  <a:pt x="7381027" y="5455116"/>
                  <a:pt x="7400579" y="5464893"/>
                </a:cubicBezTo>
                <a:lnTo>
                  <a:pt x="7400579" y="5538214"/>
                </a:lnTo>
                <a:cubicBezTo>
                  <a:pt x="7253936" y="5587095"/>
                  <a:pt x="7053524" y="5719074"/>
                  <a:pt x="6994867" y="5816836"/>
                </a:cubicBezTo>
                <a:cubicBezTo>
                  <a:pt x="6950874" y="5880381"/>
                  <a:pt x="6926434" y="5885269"/>
                  <a:pt x="6926434" y="5943926"/>
                </a:cubicBezTo>
                <a:lnTo>
                  <a:pt x="6921546" y="6266541"/>
                </a:lnTo>
                <a:lnTo>
                  <a:pt x="6975315" y="6833560"/>
                </a:lnTo>
                <a:cubicBezTo>
                  <a:pt x="6975315" y="6843336"/>
                  <a:pt x="6970427" y="6853112"/>
                  <a:pt x="6970427" y="6858000"/>
                </a:cubicBezTo>
                <a:lnTo>
                  <a:pt x="6403407" y="6858000"/>
                </a:lnTo>
                <a:lnTo>
                  <a:pt x="6339862" y="6403407"/>
                </a:lnTo>
                <a:cubicBezTo>
                  <a:pt x="6334974" y="6305645"/>
                  <a:pt x="6334974" y="6271429"/>
                  <a:pt x="6339862" y="6227436"/>
                </a:cubicBezTo>
                <a:lnTo>
                  <a:pt x="6330086" y="6217660"/>
                </a:lnTo>
                <a:cubicBezTo>
                  <a:pt x="6305646" y="6256764"/>
                  <a:pt x="6305646" y="6295869"/>
                  <a:pt x="6266541" y="6334974"/>
                </a:cubicBezTo>
                <a:cubicBezTo>
                  <a:pt x="6246988" y="6354526"/>
                  <a:pt x="6168779" y="6418072"/>
                  <a:pt x="6168779" y="6442512"/>
                </a:cubicBezTo>
                <a:cubicBezTo>
                  <a:pt x="6168779" y="6452288"/>
                  <a:pt x="6183443" y="6471841"/>
                  <a:pt x="6188331" y="6496281"/>
                </a:cubicBezTo>
                <a:cubicBezTo>
                  <a:pt x="6193219" y="6520722"/>
                  <a:pt x="6193219" y="6574491"/>
                  <a:pt x="6193219" y="6584267"/>
                </a:cubicBezTo>
                <a:cubicBezTo>
                  <a:pt x="6193219" y="6598931"/>
                  <a:pt x="6242100" y="6716245"/>
                  <a:pt x="6242100" y="6726022"/>
                </a:cubicBezTo>
                <a:cubicBezTo>
                  <a:pt x="6242100" y="6740686"/>
                  <a:pt x="6237212" y="6740686"/>
                  <a:pt x="6232324" y="6745574"/>
                </a:cubicBezTo>
                <a:lnTo>
                  <a:pt x="6334974" y="6838448"/>
                </a:lnTo>
                <a:lnTo>
                  <a:pt x="6334974" y="6858000"/>
                </a:lnTo>
                <a:lnTo>
                  <a:pt x="1187808" y="6858000"/>
                </a:lnTo>
                <a:lnTo>
                  <a:pt x="1134039" y="6447400"/>
                </a:lnTo>
                <a:lnTo>
                  <a:pt x="1134039" y="6183443"/>
                </a:lnTo>
                <a:cubicBezTo>
                  <a:pt x="1124262" y="6095457"/>
                  <a:pt x="1114486" y="5992807"/>
                  <a:pt x="1104710" y="5904821"/>
                </a:cubicBezTo>
                <a:cubicBezTo>
                  <a:pt x="1099822" y="5836388"/>
                  <a:pt x="1075381" y="5767955"/>
                  <a:pt x="1065605" y="5699521"/>
                </a:cubicBezTo>
                <a:cubicBezTo>
                  <a:pt x="1055829" y="5660417"/>
                  <a:pt x="1060717" y="5616424"/>
                  <a:pt x="1055829" y="5572431"/>
                </a:cubicBezTo>
                <a:lnTo>
                  <a:pt x="1065605" y="5166719"/>
                </a:lnTo>
                <a:cubicBezTo>
                  <a:pt x="1060717" y="5142278"/>
                  <a:pt x="1060717" y="5108062"/>
                  <a:pt x="1041165" y="5088509"/>
                </a:cubicBezTo>
                <a:cubicBezTo>
                  <a:pt x="962955" y="5000523"/>
                  <a:pt x="865193" y="4907650"/>
                  <a:pt x="777207" y="4819664"/>
                </a:cubicBezTo>
                <a:cubicBezTo>
                  <a:pt x="674557" y="4707238"/>
                  <a:pt x="552355" y="4594811"/>
                  <a:pt x="454593" y="4472609"/>
                </a:cubicBezTo>
                <a:cubicBezTo>
                  <a:pt x="381272" y="4384623"/>
                  <a:pt x="361719" y="4281973"/>
                  <a:pt x="361719" y="4193987"/>
                </a:cubicBezTo>
                <a:cubicBezTo>
                  <a:pt x="361719" y="4184211"/>
                  <a:pt x="366607" y="4149994"/>
                  <a:pt x="366607" y="4125554"/>
                </a:cubicBezTo>
                <a:cubicBezTo>
                  <a:pt x="371495" y="4081561"/>
                  <a:pt x="444817" y="3895813"/>
                  <a:pt x="444817" y="3886037"/>
                </a:cubicBezTo>
                <a:cubicBezTo>
                  <a:pt x="444817" y="3876261"/>
                  <a:pt x="210188" y="3480325"/>
                  <a:pt x="97762" y="3275025"/>
                </a:cubicBezTo>
                <a:cubicBezTo>
                  <a:pt x="92874" y="3265249"/>
                  <a:pt x="0" y="2986627"/>
                  <a:pt x="0" y="2927970"/>
                </a:cubicBezTo>
                <a:cubicBezTo>
                  <a:pt x="0" y="2781327"/>
                  <a:pt x="386160" y="2429384"/>
                  <a:pt x="474145" y="2346287"/>
                </a:cubicBezTo>
                <a:cubicBezTo>
                  <a:pt x="571907" y="2243637"/>
                  <a:pt x="664781" y="2145875"/>
                  <a:pt x="772319" y="2062777"/>
                </a:cubicBezTo>
                <a:cubicBezTo>
                  <a:pt x="835865" y="2009008"/>
                  <a:pt x="914074" y="1950351"/>
                  <a:pt x="987396" y="1891694"/>
                </a:cubicBezTo>
                <a:cubicBezTo>
                  <a:pt x="1070493" y="1823260"/>
                  <a:pt x="1153591" y="1745051"/>
                  <a:pt x="1241577" y="1676617"/>
                </a:cubicBezTo>
                <a:cubicBezTo>
                  <a:pt x="1261129" y="1657065"/>
                  <a:pt x="1295346" y="1647289"/>
                  <a:pt x="1319786" y="1632624"/>
                </a:cubicBezTo>
                <a:cubicBezTo>
                  <a:pt x="1368667" y="1598408"/>
                  <a:pt x="1417548" y="1559303"/>
                  <a:pt x="1466429" y="1520198"/>
                </a:cubicBezTo>
                <a:cubicBezTo>
                  <a:pt x="1544639" y="1446877"/>
                  <a:pt x="1617960" y="1354003"/>
                  <a:pt x="1710834" y="1285570"/>
                </a:cubicBezTo>
                <a:cubicBezTo>
                  <a:pt x="1759715" y="1241577"/>
                  <a:pt x="1833036" y="1217136"/>
                  <a:pt x="1896582" y="1182920"/>
                </a:cubicBezTo>
                <a:cubicBezTo>
                  <a:pt x="1906358" y="1178031"/>
                  <a:pt x="1921022" y="1158479"/>
                  <a:pt x="1935687" y="1148703"/>
                </a:cubicBezTo>
                <a:cubicBezTo>
                  <a:pt x="1940575" y="1143815"/>
                  <a:pt x="2033448" y="1094934"/>
                  <a:pt x="2053001" y="1094934"/>
                </a:cubicBezTo>
                <a:cubicBezTo>
                  <a:pt x="2072553" y="1094934"/>
                  <a:pt x="2082329" y="1134039"/>
                  <a:pt x="2092106" y="1153591"/>
                </a:cubicBezTo>
                <a:cubicBezTo>
                  <a:pt x="2116546" y="1134039"/>
                  <a:pt x="2155651" y="1094934"/>
                  <a:pt x="2170315" y="1094934"/>
                </a:cubicBezTo>
                <a:cubicBezTo>
                  <a:pt x="2189868" y="1094934"/>
                  <a:pt x="2214308" y="1119374"/>
                  <a:pt x="2214308" y="1134039"/>
                </a:cubicBezTo>
                <a:cubicBezTo>
                  <a:pt x="2214308" y="1148703"/>
                  <a:pt x="2204532" y="1158479"/>
                  <a:pt x="2199644" y="1168255"/>
                </a:cubicBezTo>
                <a:lnTo>
                  <a:pt x="2209420" y="1178031"/>
                </a:lnTo>
                <a:cubicBezTo>
                  <a:pt x="2228972" y="1163367"/>
                  <a:pt x="2253413" y="1134039"/>
                  <a:pt x="2268077" y="1134039"/>
                </a:cubicBezTo>
                <a:cubicBezTo>
                  <a:pt x="2287630" y="1134039"/>
                  <a:pt x="2307182" y="1168255"/>
                  <a:pt x="2307182" y="1182920"/>
                </a:cubicBezTo>
                <a:cubicBezTo>
                  <a:pt x="2307182" y="1192696"/>
                  <a:pt x="2272965" y="1246465"/>
                  <a:pt x="2253413" y="1275793"/>
                </a:cubicBezTo>
                <a:cubicBezTo>
                  <a:pt x="2268077" y="1290458"/>
                  <a:pt x="2292518" y="1300234"/>
                  <a:pt x="2292518" y="1324674"/>
                </a:cubicBezTo>
                <a:cubicBezTo>
                  <a:pt x="2292518" y="1397996"/>
                  <a:pt x="2077441" y="1598408"/>
                  <a:pt x="2033448" y="1642401"/>
                </a:cubicBezTo>
                <a:cubicBezTo>
                  <a:pt x="2038337" y="1657065"/>
                  <a:pt x="2033448" y="1657065"/>
                  <a:pt x="2043225" y="1657065"/>
                </a:cubicBezTo>
                <a:cubicBezTo>
                  <a:pt x="2057889" y="1657065"/>
                  <a:pt x="2077441" y="1647289"/>
                  <a:pt x="2092106" y="1647289"/>
                </a:cubicBezTo>
                <a:cubicBezTo>
                  <a:pt x="2116546" y="1647289"/>
                  <a:pt x="2170315" y="1666841"/>
                  <a:pt x="2170315" y="1705946"/>
                </a:cubicBezTo>
                <a:cubicBezTo>
                  <a:pt x="2170315" y="1754827"/>
                  <a:pt x="2057889" y="1798820"/>
                  <a:pt x="2033448" y="1813484"/>
                </a:cubicBezTo>
                <a:cubicBezTo>
                  <a:pt x="1994344" y="1833036"/>
                  <a:pt x="1960127" y="1877029"/>
                  <a:pt x="1925910" y="1896582"/>
                </a:cubicBezTo>
                <a:cubicBezTo>
                  <a:pt x="1877029" y="1921022"/>
                  <a:pt x="1779267" y="1945463"/>
                  <a:pt x="1725498" y="1945463"/>
                </a:cubicBezTo>
                <a:cubicBezTo>
                  <a:pt x="1715722" y="1945463"/>
                  <a:pt x="1632624" y="1930798"/>
                  <a:pt x="1617960" y="1930798"/>
                </a:cubicBezTo>
                <a:cubicBezTo>
                  <a:pt x="1539751" y="1930798"/>
                  <a:pt x="1432213" y="2053001"/>
                  <a:pt x="1363779" y="2126322"/>
                </a:cubicBezTo>
                <a:cubicBezTo>
                  <a:pt x="1231801" y="2258301"/>
                  <a:pt x="1085158" y="2419608"/>
                  <a:pt x="987396" y="2561363"/>
                </a:cubicBezTo>
                <a:cubicBezTo>
                  <a:pt x="884746" y="2708006"/>
                  <a:pt x="777207" y="2839984"/>
                  <a:pt x="674557" y="2986627"/>
                </a:cubicBezTo>
                <a:cubicBezTo>
                  <a:pt x="650117" y="3015956"/>
                  <a:pt x="659893" y="3015956"/>
                  <a:pt x="659893" y="3045285"/>
                </a:cubicBezTo>
                <a:cubicBezTo>
                  <a:pt x="659893" y="3113718"/>
                  <a:pt x="806536" y="3314130"/>
                  <a:pt x="811424" y="3328794"/>
                </a:cubicBezTo>
                <a:cubicBezTo>
                  <a:pt x="845641" y="3377675"/>
                  <a:pt x="879858" y="3441220"/>
                  <a:pt x="918962" y="3490101"/>
                </a:cubicBezTo>
                <a:cubicBezTo>
                  <a:pt x="967843" y="3553647"/>
                  <a:pt x="1036277" y="3597639"/>
                  <a:pt x="1085158" y="3651409"/>
                </a:cubicBezTo>
                <a:cubicBezTo>
                  <a:pt x="1094934" y="3661185"/>
                  <a:pt x="1094934" y="3685625"/>
                  <a:pt x="1104710" y="3700290"/>
                </a:cubicBezTo>
                <a:cubicBezTo>
                  <a:pt x="1119374" y="3719842"/>
                  <a:pt x="1143815" y="3739394"/>
                  <a:pt x="1158479" y="3768723"/>
                </a:cubicBezTo>
                <a:cubicBezTo>
                  <a:pt x="1168255" y="3778499"/>
                  <a:pt x="1178031" y="3798051"/>
                  <a:pt x="1197584" y="3807828"/>
                </a:cubicBezTo>
                <a:cubicBezTo>
                  <a:pt x="1222024" y="3827380"/>
                  <a:pt x="1402884" y="3934918"/>
                  <a:pt x="1422436" y="3934918"/>
                </a:cubicBezTo>
                <a:cubicBezTo>
                  <a:pt x="1437101" y="3934918"/>
                  <a:pt x="1500646" y="3925142"/>
                  <a:pt x="1510422" y="3925142"/>
                </a:cubicBezTo>
                <a:cubicBezTo>
                  <a:pt x="1544639" y="3925142"/>
                  <a:pt x="1559303" y="3954471"/>
                  <a:pt x="1608184" y="3988687"/>
                </a:cubicBezTo>
                <a:cubicBezTo>
                  <a:pt x="1632624" y="4008240"/>
                  <a:pt x="1705946" y="4003352"/>
                  <a:pt x="1715722" y="4057121"/>
                </a:cubicBezTo>
                <a:lnTo>
                  <a:pt x="1715722" y="4081561"/>
                </a:lnTo>
                <a:cubicBezTo>
                  <a:pt x="1735275" y="4096225"/>
                  <a:pt x="1759715" y="4125554"/>
                  <a:pt x="1769491" y="4125554"/>
                </a:cubicBezTo>
                <a:cubicBezTo>
                  <a:pt x="1784156" y="4125554"/>
                  <a:pt x="1789044" y="4101113"/>
                  <a:pt x="1798820" y="4096225"/>
                </a:cubicBezTo>
                <a:cubicBezTo>
                  <a:pt x="1808596" y="4081561"/>
                  <a:pt x="1833036" y="4066897"/>
                  <a:pt x="1847701" y="4047344"/>
                </a:cubicBezTo>
                <a:cubicBezTo>
                  <a:pt x="1877029" y="4003352"/>
                  <a:pt x="1925910" y="3925142"/>
                  <a:pt x="1925910" y="3910478"/>
                </a:cubicBezTo>
                <a:cubicBezTo>
                  <a:pt x="1925910" y="3900701"/>
                  <a:pt x="1911246" y="3812716"/>
                  <a:pt x="1886806" y="3768723"/>
                </a:cubicBezTo>
                <a:cubicBezTo>
                  <a:pt x="1867253" y="3734506"/>
                  <a:pt x="1833036" y="3700290"/>
                  <a:pt x="1803708" y="3670961"/>
                </a:cubicBezTo>
                <a:cubicBezTo>
                  <a:pt x="1759715" y="3622080"/>
                  <a:pt x="1730386" y="3553647"/>
                  <a:pt x="1720610" y="3504766"/>
                </a:cubicBezTo>
                <a:cubicBezTo>
                  <a:pt x="1701058" y="3402116"/>
                  <a:pt x="1701058" y="3289689"/>
                  <a:pt x="1681505" y="3191927"/>
                </a:cubicBezTo>
                <a:cubicBezTo>
                  <a:pt x="1666841" y="3103942"/>
                  <a:pt x="1622848" y="2942634"/>
                  <a:pt x="1622848" y="2932858"/>
                </a:cubicBezTo>
                <a:cubicBezTo>
                  <a:pt x="1622848" y="2918194"/>
                  <a:pt x="1632624" y="2835096"/>
                  <a:pt x="1632624" y="2820432"/>
                </a:cubicBezTo>
                <a:cubicBezTo>
                  <a:pt x="1632624" y="2810656"/>
                  <a:pt x="1647289" y="2781327"/>
                  <a:pt x="1652177" y="2761775"/>
                </a:cubicBezTo>
                <a:cubicBezTo>
                  <a:pt x="1666841" y="2756887"/>
                  <a:pt x="1691282" y="2742223"/>
                  <a:pt x="1691282" y="2727558"/>
                </a:cubicBezTo>
                <a:cubicBezTo>
                  <a:pt x="1691282" y="2717782"/>
                  <a:pt x="1681505" y="2722670"/>
                  <a:pt x="1681505" y="2712894"/>
                </a:cubicBezTo>
                <a:cubicBezTo>
                  <a:pt x="1681505" y="2698230"/>
                  <a:pt x="1710834" y="2683565"/>
                  <a:pt x="1720610" y="2668901"/>
                </a:cubicBezTo>
                <a:cubicBezTo>
                  <a:pt x="1715722" y="2664013"/>
                  <a:pt x="1705946" y="2668901"/>
                  <a:pt x="1696170" y="2668901"/>
                </a:cubicBezTo>
                <a:cubicBezTo>
                  <a:pt x="1701058" y="2654237"/>
                  <a:pt x="1725498" y="2644461"/>
                  <a:pt x="1725498" y="2629796"/>
                </a:cubicBezTo>
                <a:cubicBezTo>
                  <a:pt x="1725498" y="2620020"/>
                  <a:pt x="1715722" y="2629796"/>
                  <a:pt x="1715722" y="2615132"/>
                </a:cubicBezTo>
                <a:cubicBezTo>
                  <a:pt x="1715722" y="2605356"/>
                  <a:pt x="1730386" y="2590692"/>
                  <a:pt x="1740163" y="2580915"/>
                </a:cubicBezTo>
                <a:cubicBezTo>
                  <a:pt x="1745051" y="2580915"/>
                  <a:pt x="1754827" y="2576027"/>
                  <a:pt x="1759715" y="2571139"/>
                </a:cubicBezTo>
                <a:cubicBezTo>
                  <a:pt x="1774379" y="2561363"/>
                  <a:pt x="1789044" y="2546699"/>
                  <a:pt x="1803708" y="2532034"/>
                </a:cubicBezTo>
                <a:lnTo>
                  <a:pt x="1789044" y="2517370"/>
                </a:lnTo>
                <a:cubicBezTo>
                  <a:pt x="1789044" y="2512482"/>
                  <a:pt x="1798820" y="2507594"/>
                  <a:pt x="1808596" y="2502706"/>
                </a:cubicBezTo>
                <a:cubicBezTo>
                  <a:pt x="1798820" y="2488041"/>
                  <a:pt x="1789044" y="2468489"/>
                  <a:pt x="1784156" y="2453825"/>
                </a:cubicBezTo>
                <a:lnTo>
                  <a:pt x="1784156" y="2444049"/>
                </a:lnTo>
                <a:cubicBezTo>
                  <a:pt x="1798820" y="2439160"/>
                  <a:pt x="1823260" y="2439160"/>
                  <a:pt x="1823260" y="2424496"/>
                </a:cubicBezTo>
                <a:cubicBezTo>
                  <a:pt x="1823260" y="2414720"/>
                  <a:pt x="1813484" y="2409832"/>
                  <a:pt x="1813484" y="2404944"/>
                </a:cubicBezTo>
                <a:cubicBezTo>
                  <a:pt x="1818372" y="2400056"/>
                  <a:pt x="1823260" y="2400056"/>
                  <a:pt x="1833036" y="2400056"/>
                </a:cubicBezTo>
                <a:cubicBezTo>
                  <a:pt x="1833036" y="2395168"/>
                  <a:pt x="1837925" y="2400056"/>
                  <a:pt x="1837925" y="2385391"/>
                </a:cubicBezTo>
                <a:cubicBezTo>
                  <a:pt x="1837925" y="2375615"/>
                  <a:pt x="1823260" y="2375615"/>
                  <a:pt x="1818372" y="2365839"/>
                </a:cubicBezTo>
                <a:cubicBezTo>
                  <a:pt x="1828148" y="2356063"/>
                  <a:pt x="1837925" y="2341399"/>
                  <a:pt x="1842813" y="2326734"/>
                </a:cubicBezTo>
                <a:cubicBezTo>
                  <a:pt x="1842813" y="2326734"/>
                  <a:pt x="1891694" y="2287629"/>
                  <a:pt x="1911246" y="2287629"/>
                </a:cubicBezTo>
                <a:cubicBezTo>
                  <a:pt x="1921022" y="2287629"/>
                  <a:pt x="1925910" y="2292518"/>
                  <a:pt x="1935687" y="2297406"/>
                </a:cubicBezTo>
                <a:cubicBezTo>
                  <a:pt x="1940575" y="2292518"/>
                  <a:pt x="1945463" y="2292518"/>
                  <a:pt x="1945463" y="2282741"/>
                </a:cubicBezTo>
                <a:cubicBezTo>
                  <a:pt x="1945463" y="2268077"/>
                  <a:pt x="1935687" y="2272965"/>
                  <a:pt x="1935687" y="2263189"/>
                </a:cubicBezTo>
                <a:cubicBezTo>
                  <a:pt x="1935687" y="2248525"/>
                  <a:pt x="1945463" y="2248525"/>
                  <a:pt x="1945463" y="2238749"/>
                </a:cubicBezTo>
                <a:cubicBezTo>
                  <a:pt x="1979679" y="2248525"/>
                  <a:pt x="2023672" y="2263189"/>
                  <a:pt x="2038337" y="2263189"/>
                </a:cubicBezTo>
                <a:cubicBezTo>
                  <a:pt x="2048113" y="2263189"/>
                  <a:pt x="2043225" y="2263189"/>
                  <a:pt x="2048113" y="2258301"/>
                </a:cubicBezTo>
                <a:cubicBezTo>
                  <a:pt x="2053001" y="2209420"/>
                  <a:pt x="2121434" y="2224084"/>
                  <a:pt x="2160539" y="2219196"/>
                </a:cubicBezTo>
                <a:cubicBezTo>
                  <a:pt x="2175203" y="2209420"/>
                  <a:pt x="2184980" y="2194756"/>
                  <a:pt x="2204532" y="2194756"/>
                </a:cubicBezTo>
                <a:cubicBezTo>
                  <a:pt x="2219196" y="2194756"/>
                  <a:pt x="2228972" y="2209420"/>
                  <a:pt x="2238749" y="2214308"/>
                </a:cubicBezTo>
                <a:cubicBezTo>
                  <a:pt x="2243637" y="2209420"/>
                  <a:pt x="2248525" y="2194756"/>
                  <a:pt x="2263189" y="2194756"/>
                </a:cubicBezTo>
                <a:cubicBezTo>
                  <a:pt x="2272965" y="2194756"/>
                  <a:pt x="2277853" y="2204532"/>
                  <a:pt x="2282741" y="2204532"/>
                </a:cubicBezTo>
                <a:cubicBezTo>
                  <a:pt x="2297406" y="2204532"/>
                  <a:pt x="2316958" y="2214308"/>
                  <a:pt x="2326734" y="2214308"/>
                </a:cubicBezTo>
                <a:cubicBezTo>
                  <a:pt x="2341399" y="2214308"/>
                  <a:pt x="2336511" y="2204532"/>
                  <a:pt x="2346287" y="2204532"/>
                </a:cubicBezTo>
                <a:cubicBezTo>
                  <a:pt x="2360951" y="2204532"/>
                  <a:pt x="2370727" y="2219196"/>
                  <a:pt x="2390280" y="2224084"/>
                </a:cubicBezTo>
                <a:cubicBezTo>
                  <a:pt x="2404944" y="2224084"/>
                  <a:pt x="2419608" y="2219196"/>
                  <a:pt x="2434272" y="2224084"/>
                </a:cubicBezTo>
                <a:cubicBezTo>
                  <a:pt x="2444049" y="2228972"/>
                  <a:pt x="2453825" y="2238749"/>
                  <a:pt x="2463601" y="2238749"/>
                </a:cubicBezTo>
                <a:cubicBezTo>
                  <a:pt x="2468489" y="2243637"/>
                  <a:pt x="2478265" y="2238749"/>
                  <a:pt x="2483153" y="2238749"/>
                </a:cubicBezTo>
                <a:cubicBezTo>
                  <a:pt x="2512482" y="2258301"/>
                  <a:pt x="2556475" y="2282741"/>
                  <a:pt x="2566251" y="2282741"/>
                </a:cubicBezTo>
                <a:cubicBezTo>
                  <a:pt x="2580915" y="2282741"/>
                  <a:pt x="2580915" y="2268077"/>
                  <a:pt x="2590692" y="2268077"/>
                </a:cubicBezTo>
                <a:cubicBezTo>
                  <a:pt x="2605356" y="2268077"/>
                  <a:pt x="2678677" y="2312070"/>
                  <a:pt x="2693342" y="2312070"/>
                </a:cubicBezTo>
                <a:cubicBezTo>
                  <a:pt x="2703118" y="2312070"/>
                  <a:pt x="2698230" y="2302294"/>
                  <a:pt x="2712894" y="2302294"/>
                </a:cubicBezTo>
                <a:cubicBezTo>
                  <a:pt x="2722670" y="2302294"/>
                  <a:pt x="2805768" y="2390280"/>
                  <a:pt x="2805768" y="2390280"/>
                </a:cubicBezTo>
                <a:cubicBezTo>
                  <a:pt x="2820432" y="2390280"/>
                  <a:pt x="2839985" y="2360951"/>
                  <a:pt x="2849761" y="2346287"/>
                </a:cubicBezTo>
                <a:cubicBezTo>
                  <a:pt x="3069725" y="1989456"/>
                  <a:pt x="3431444" y="1578855"/>
                  <a:pt x="3597640" y="1344227"/>
                </a:cubicBezTo>
                <a:cubicBezTo>
                  <a:pt x="3631856" y="1295346"/>
                  <a:pt x="3646521" y="1236689"/>
                  <a:pt x="3685625" y="1197584"/>
                </a:cubicBezTo>
                <a:cubicBezTo>
                  <a:pt x="3739394" y="1129150"/>
                  <a:pt x="3812716" y="1075381"/>
                  <a:pt x="3856709" y="1011836"/>
                </a:cubicBezTo>
                <a:cubicBezTo>
                  <a:pt x="3930030" y="904298"/>
                  <a:pt x="3988687" y="767431"/>
                  <a:pt x="4042456" y="650117"/>
                </a:cubicBezTo>
                <a:cubicBezTo>
                  <a:pt x="4057121" y="606124"/>
                  <a:pt x="4135330" y="532803"/>
                  <a:pt x="4159771" y="498586"/>
                </a:cubicBezTo>
                <a:cubicBezTo>
                  <a:pt x="4218428" y="410600"/>
                  <a:pt x="4267309" y="312838"/>
                  <a:pt x="4316190" y="229741"/>
                </a:cubicBezTo>
                <a:cubicBezTo>
                  <a:pt x="4321078" y="215076"/>
                  <a:pt x="4335742" y="205300"/>
                  <a:pt x="4345519" y="190636"/>
                </a:cubicBezTo>
                <a:cubicBezTo>
                  <a:pt x="4350407" y="180860"/>
                  <a:pt x="4374847" y="131979"/>
                  <a:pt x="4404176" y="131979"/>
                </a:cubicBezTo>
                <a:cubicBezTo>
                  <a:pt x="4438392" y="131979"/>
                  <a:pt x="4443281" y="175971"/>
                  <a:pt x="4443281" y="190636"/>
                </a:cubicBezTo>
                <a:cubicBezTo>
                  <a:pt x="4443281" y="219964"/>
                  <a:pt x="4433504" y="219964"/>
                  <a:pt x="4413952" y="263957"/>
                </a:cubicBezTo>
                <a:cubicBezTo>
                  <a:pt x="4413952" y="263957"/>
                  <a:pt x="4409064" y="268845"/>
                  <a:pt x="4423728" y="268845"/>
                </a:cubicBezTo>
                <a:cubicBezTo>
                  <a:pt x="4433504" y="268845"/>
                  <a:pt x="4541042" y="107538"/>
                  <a:pt x="4570371" y="73321"/>
                </a:cubicBezTo>
                <a:cubicBezTo>
                  <a:pt x="4575259" y="63545"/>
                  <a:pt x="4585035" y="63545"/>
                  <a:pt x="4599700" y="63545"/>
                </a:cubicBezTo>
                <a:cubicBezTo>
                  <a:pt x="4629028" y="63545"/>
                  <a:pt x="4633916" y="97762"/>
                  <a:pt x="4653469" y="97762"/>
                </a:cubicBezTo>
                <a:cubicBezTo>
                  <a:pt x="4668133" y="97762"/>
                  <a:pt x="4731678" y="0"/>
                  <a:pt x="4746343" y="0"/>
                </a:cubicBezTo>
                <a:cubicBezTo>
                  <a:pt x="4775671" y="0"/>
                  <a:pt x="4790335" y="53769"/>
                  <a:pt x="4790335" y="58657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88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7127CBD-32CD-05FC-1422-A2B690FF272F}"/>
              </a:ext>
            </a:extLst>
          </p:cNvPr>
          <p:cNvSpPr/>
          <p:nvPr/>
        </p:nvSpPr>
        <p:spPr>
          <a:xfrm>
            <a:off x="201581" y="381281"/>
            <a:ext cx="260175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 w="15875">
                  <a:noFill/>
                </a:ln>
                <a:solidFill>
                  <a:srgbClr val="D00903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目录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683B0B3-2135-8D76-801F-9FA353B094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048" y="119391"/>
            <a:ext cx="2571750" cy="15621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67D0237-5A00-B619-CC2A-D420E0A65C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98" t="41636" r="1"/>
          <a:stretch/>
        </p:blipFill>
        <p:spPr>
          <a:xfrm>
            <a:off x="0" y="0"/>
            <a:ext cx="1140430" cy="2098330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48818DD-2EB2-3C1E-A230-3E05404DC1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4" t="-18036" r="69766" b="27789"/>
          <a:stretch/>
        </p:blipFill>
        <p:spPr>
          <a:xfrm>
            <a:off x="10668135" y="1702018"/>
            <a:ext cx="1260848" cy="2252142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2263348" y="1791874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8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 w="15875"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8DCB5C5-96D8-2815-E843-2C013B737D82}"/>
              </a:ext>
            </a:extLst>
          </p:cNvPr>
          <p:cNvGrpSpPr/>
          <p:nvPr/>
        </p:nvGrpSpPr>
        <p:grpSpPr>
          <a:xfrm>
            <a:off x="6322858" y="1791874"/>
            <a:ext cx="3601482" cy="879193"/>
            <a:chOff x="2063552" y="1791874"/>
            <a:chExt cx="3601482" cy="879193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C304018-F8BD-F67B-4035-4C608E077FEC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10" name="波形 9">
                <a:extLst>
                  <a:ext uri="{FF2B5EF4-FFF2-40B4-BE49-F238E27FC236}">
                    <a16:creationId xmlns:a16="http://schemas.microsoft.com/office/drawing/2014/main" id="{1FC0EB2D-18A1-3C33-960A-33A62576EF49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波形 11">
                <a:extLst>
                  <a:ext uri="{FF2B5EF4-FFF2-40B4-BE49-F238E27FC236}">
                    <a16:creationId xmlns:a16="http://schemas.microsoft.com/office/drawing/2014/main" id="{C4371ED4-F902-9985-0DB1-A183F234E3A0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8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D690418-E035-2478-11DC-03E066BCEF18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712FA21-ABF6-7C30-5846-EABEC2C91B73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095C609-6D94-942A-B092-C228A0E7B1F0}"/>
              </a:ext>
            </a:extLst>
          </p:cNvPr>
          <p:cNvGrpSpPr/>
          <p:nvPr/>
        </p:nvGrpSpPr>
        <p:grpSpPr>
          <a:xfrm>
            <a:off x="2263348" y="3172358"/>
            <a:ext cx="3601482" cy="879193"/>
            <a:chOff x="2063552" y="1791874"/>
            <a:chExt cx="3601482" cy="87919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269CE5B-FAA6-CF4F-199D-3D5DFB5A448C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18" name="波形 17">
                <a:extLst>
                  <a:ext uri="{FF2B5EF4-FFF2-40B4-BE49-F238E27FC236}">
                    <a16:creationId xmlns:a16="http://schemas.microsoft.com/office/drawing/2014/main" id="{F3CCB5D1-B641-7630-DD30-A84399881387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波形 18">
                <a:extLst>
                  <a:ext uri="{FF2B5EF4-FFF2-40B4-BE49-F238E27FC236}">
                    <a16:creationId xmlns:a16="http://schemas.microsoft.com/office/drawing/2014/main" id="{192CD48F-21A5-27F3-5BC0-01827250236B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8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38D0D68-AB49-E8DA-E145-4122A3BBA592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8C10C7D-81F3-CE9A-A123-7A9509FC8CA4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D51083-4650-6D94-63F9-D67955EA31BA}"/>
              </a:ext>
            </a:extLst>
          </p:cNvPr>
          <p:cNvGrpSpPr/>
          <p:nvPr/>
        </p:nvGrpSpPr>
        <p:grpSpPr>
          <a:xfrm>
            <a:off x="6322858" y="3172358"/>
            <a:ext cx="3601482" cy="879193"/>
            <a:chOff x="2063552" y="1791874"/>
            <a:chExt cx="3601482" cy="879193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61E08C8-9CC8-605D-8EBD-B2D95D86EC1D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32" name="波形 31">
                <a:extLst>
                  <a:ext uri="{FF2B5EF4-FFF2-40B4-BE49-F238E27FC236}">
                    <a16:creationId xmlns:a16="http://schemas.microsoft.com/office/drawing/2014/main" id="{9F49E212-82AE-54E3-B734-FE91849983CA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波形 32">
                <a:extLst>
                  <a:ext uri="{FF2B5EF4-FFF2-40B4-BE49-F238E27FC236}">
                    <a16:creationId xmlns:a16="http://schemas.microsoft.com/office/drawing/2014/main" id="{A783C68E-714B-B9F5-54F5-AC0F2BDAA1CB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8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15C5B5D-EDDA-303C-97C7-403CBEC84E7A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95E79A6-1D7C-F611-3AB5-8CB83009652A}"/>
                </a:ext>
              </a:extLst>
            </p:cNvPr>
            <p:cNvSpPr txBox="1"/>
            <p:nvPr/>
          </p:nvSpPr>
          <p:spPr>
            <a:xfrm>
              <a:off x="2391512" y="1791874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8" name="PA_任意多边形 9">
            <a:extLst>
              <a:ext uri="{FF2B5EF4-FFF2-40B4-BE49-F238E27FC236}">
                <a16:creationId xmlns:a16="http://schemas.microsoft.com/office/drawing/2014/main" id="{63C5CF72-1237-B3E6-3D17-F23E419DC647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39097" y="5057563"/>
            <a:ext cx="10814524" cy="156585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E11B13"/>
              </a:gs>
              <a:gs pos="100000">
                <a:srgbClr val="E11B13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E4C6F718-0A9C-1DA8-4CE6-CC116ACEC6C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83763"/>
            <a:ext cx="12192000" cy="137423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957DCFF-261B-2384-E39D-030811C9B07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97" t="30291" r="30935" b="15407"/>
          <a:stretch/>
        </p:blipFill>
        <p:spPr>
          <a:xfrm flipV="1">
            <a:off x="9527705" y="2948915"/>
            <a:ext cx="2664295" cy="2863535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0186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549308FC-4285-B4A5-3EE4-54A76E9577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389" y="1335314"/>
            <a:ext cx="7867638" cy="47244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6AD1A1D7-775E-ED4C-476C-A93EAD383B53}"/>
              </a:ext>
            </a:extLst>
          </p:cNvPr>
          <p:cNvGrpSpPr/>
          <p:nvPr/>
        </p:nvGrpSpPr>
        <p:grpSpPr>
          <a:xfrm>
            <a:off x="5586826" y="4166887"/>
            <a:ext cx="2305578" cy="1295451"/>
            <a:chOff x="-9088" y="1807430"/>
            <a:chExt cx="2305578" cy="129545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B993DD-03D8-0A2B-EF34-6681062DB11B}"/>
                </a:ext>
              </a:extLst>
            </p:cNvPr>
            <p:cNvSpPr txBox="1"/>
            <p:nvPr/>
          </p:nvSpPr>
          <p:spPr>
            <a:xfrm>
              <a:off x="-9087" y="2112866"/>
              <a:ext cx="2305577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FCF0461-A615-35BE-28FC-50C7FF6E8720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1CB7CFA-4098-E938-CAB3-40A43DC6DEFC}"/>
              </a:ext>
            </a:extLst>
          </p:cNvPr>
          <p:cNvGrpSpPr/>
          <p:nvPr/>
        </p:nvGrpSpPr>
        <p:grpSpPr>
          <a:xfrm>
            <a:off x="1774288" y="2766311"/>
            <a:ext cx="2392901" cy="1564250"/>
            <a:chOff x="1774288" y="2766311"/>
            <a:chExt cx="2392901" cy="156425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2611E23-5A32-EEAB-C349-01F8EF04B364}"/>
                </a:ext>
              </a:extLst>
            </p:cNvPr>
            <p:cNvSpPr/>
            <p:nvPr/>
          </p:nvSpPr>
          <p:spPr>
            <a:xfrm>
              <a:off x="4027243" y="2766311"/>
              <a:ext cx="139946" cy="139946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0" scaled="1"/>
              <a:tileRect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7F37388-95E2-6C47-5815-2634C4B93A03}"/>
                </a:ext>
              </a:extLst>
            </p:cNvPr>
            <p:cNvCxnSpPr>
              <a:cxnSpLocks/>
            </p:cNvCxnSpPr>
            <p:nvPr/>
          </p:nvCxnSpPr>
          <p:spPr>
            <a:xfrm>
              <a:off x="4097216" y="2911038"/>
              <a:ext cx="0" cy="141952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0C87579-4B24-0B22-B408-A2152CBF24E5}"/>
                </a:ext>
              </a:extLst>
            </p:cNvPr>
            <p:cNvGrpSpPr/>
            <p:nvPr/>
          </p:nvGrpSpPr>
          <p:grpSpPr>
            <a:xfrm>
              <a:off x="1774288" y="2766311"/>
              <a:ext cx="2248959" cy="1068722"/>
              <a:chOff x="922565" y="1807430"/>
              <a:chExt cx="2248959" cy="106872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87457FF-3B8E-8E89-8CC9-08CAD4EE2902}"/>
                  </a:ext>
                </a:extLst>
              </p:cNvPr>
              <p:cNvSpPr txBox="1"/>
              <p:nvPr/>
            </p:nvSpPr>
            <p:spPr>
              <a:xfrm>
                <a:off x="922565" y="2112866"/>
                <a:ext cx="2224765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8C987C3-5C69-C18C-19C6-944E1F2CF016}"/>
                  </a:ext>
                </a:extLst>
              </p:cNvPr>
              <p:cNvSpPr txBox="1"/>
              <p:nvPr/>
            </p:nvSpPr>
            <p:spPr>
              <a:xfrm>
                <a:off x="1226981" y="1807430"/>
                <a:ext cx="19445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800" dirty="0">
                    <a:blipFill>
                      <a:blip r:embed="rId3"/>
                      <a:tile tx="0" ty="0" sx="100000" sy="100000" flip="none" algn="tl"/>
                    </a:blip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AE4DD2-7BF2-C069-4619-0912E81EBE80}"/>
              </a:ext>
            </a:extLst>
          </p:cNvPr>
          <p:cNvGrpSpPr/>
          <p:nvPr/>
        </p:nvGrpSpPr>
        <p:grpSpPr>
          <a:xfrm>
            <a:off x="3714684" y="1128908"/>
            <a:ext cx="2392901" cy="1942839"/>
            <a:chOff x="1774288" y="2766311"/>
            <a:chExt cx="2392901" cy="1942839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1691136-95E7-8443-2056-79F36E32B43F}"/>
                </a:ext>
              </a:extLst>
            </p:cNvPr>
            <p:cNvSpPr/>
            <p:nvPr/>
          </p:nvSpPr>
          <p:spPr>
            <a:xfrm>
              <a:off x="4027243" y="2766311"/>
              <a:ext cx="139946" cy="139946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F2C3213-A56C-B191-3E63-2A4561753814}"/>
                </a:ext>
              </a:extLst>
            </p:cNvPr>
            <p:cNvCxnSpPr>
              <a:cxnSpLocks/>
            </p:cNvCxnSpPr>
            <p:nvPr/>
          </p:nvCxnSpPr>
          <p:spPr>
            <a:xfrm>
              <a:off x="4097216" y="2911038"/>
              <a:ext cx="0" cy="179811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5E02F9C-1023-A8C0-CDCA-FFB2BD4FAE77}"/>
                </a:ext>
              </a:extLst>
            </p:cNvPr>
            <p:cNvGrpSpPr/>
            <p:nvPr/>
          </p:nvGrpSpPr>
          <p:grpSpPr>
            <a:xfrm>
              <a:off x="1774288" y="2766311"/>
              <a:ext cx="2248959" cy="1068722"/>
              <a:chOff x="922565" y="1807430"/>
              <a:chExt cx="2248959" cy="1068722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EE4DFA8-65D4-CCAE-09A4-811643F89C20}"/>
                  </a:ext>
                </a:extLst>
              </p:cNvPr>
              <p:cNvSpPr txBox="1"/>
              <p:nvPr/>
            </p:nvSpPr>
            <p:spPr>
              <a:xfrm>
                <a:off x="922565" y="2112866"/>
                <a:ext cx="2224765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900" b="0" i="0">
                    <a:solidFill>
                      <a:schemeClr val="bg2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C3F0BCD1-BCAE-FFC6-DC5A-2B595C16D2A7}"/>
                  </a:ext>
                </a:extLst>
              </p:cNvPr>
              <p:cNvSpPr txBox="1"/>
              <p:nvPr/>
            </p:nvSpPr>
            <p:spPr>
              <a:xfrm>
                <a:off x="1226981" y="1807430"/>
                <a:ext cx="19445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800" dirty="0">
                    <a:blipFill>
                      <a:blip r:embed="rId3"/>
                      <a:tile tx="0" ty="0" sx="100000" sy="100000" flip="none" algn="tl"/>
                    </a:blip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F6708F7-49B0-D259-A3CD-4FBC709B7418}"/>
              </a:ext>
            </a:extLst>
          </p:cNvPr>
          <p:cNvGrpSpPr/>
          <p:nvPr/>
        </p:nvGrpSpPr>
        <p:grpSpPr>
          <a:xfrm rot="10800000">
            <a:off x="5376907" y="3697514"/>
            <a:ext cx="139946" cy="1564250"/>
            <a:chOff x="4027243" y="2766311"/>
            <a:chExt cx="139946" cy="156425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382D2EA-0ABE-8890-2A5D-C88CD2566C07}"/>
                </a:ext>
              </a:extLst>
            </p:cNvPr>
            <p:cNvSpPr/>
            <p:nvPr/>
          </p:nvSpPr>
          <p:spPr>
            <a:xfrm>
              <a:off x="4027243" y="2766311"/>
              <a:ext cx="139946" cy="139946"/>
            </a:xfrm>
            <a:prstGeom prst="ellipse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938C0FB-1ADC-1FE4-B9D2-AAA6871535C6}"/>
                </a:ext>
              </a:extLst>
            </p:cNvPr>
            <p:cNvCxnSpPr>
              <a:cxnSpLocks/>
            </p:cNvCxnSpPr>
            <p:nvPr/>
          </p:nvCxnSpPr>
          <p:spPr>
            <a:xfrm>
              <a:off x="4097216" y="2911038"/>
              <a:ext cx="0" cy="141952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78F8A54-0082-1AF2-A220-AE2AAF862883}"/>
              </a:ext>
            </a:extLst>
          </p:cNvPr>
          <p:cNvGrpSpPr/>
          <p:nvPr/>
        </p:nvGrpSpPr>
        <p:grpSpPr>
          <a:xfrm>
            <a:off x="8960507" y="3541120"/>
            <a:ext cx="2305578" cy="1068722"/>
            <a:chOff x="-9088" y="1807430"/>
            <a:chExt cx="2305578" cy="10687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B6C6371-3EE4-DB3B-10D6-7B376F7E4B07}"/>
                </a:ext>
              </a:extLst>
            </p:cNvPr>
            <p:cNvSpPr txBox="1"/>
            <p:nvPr/>
          </p:nvSpPr>
          <p:spPr>
            <a:xfrm>
              <a:off x="-9087" y="2112866"/>
              <a:ext cx="230557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CBB45D7-4FA1-112A-7690-1A21E0F51C53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F98E0CB-1D1A-4618-CA3E-5904AC5F2C07}"/>
              </a:ext>
            </a:extLst>
          </p:cNvPr>
          <p:cNvGrpSpPr/>
          <p:nvPr/>
        </p:nvGrpSpPr>
        <p:grpSpPr>
          <a:xfrm rot="10800000">
            <a:off x="8750588" y="3071747"/>
            <a:ext cx="139946" cy="1564250"/>
            <a:chOff x="4027243" y="2766311"/>
            <a:chExt cx="139946" cy="1564250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D705A78-8BCE-05C5-7D40-15903EE88FDD}"/>
                </a:ext>
              </a:extLst>
            </p:cNvPr>
            <p:cNvSpPr/>
            <p:nvPr/>
          </p:nvSpPr>
          <p:spPr>
            <a:xfrm>
              <a:off x="4027243" y="2766311"/>
              <a:ext cx="139946" cy="139946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0" scaled="1"/>
              <a:tileRect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308F6230-2349-90EE-9351-002AA88034F1}"/>
                </a:ext>
              </a:extLst>
            </p:cNvPr>
            <p:cNvCxnSpPr>
              <a:cxnSpLocks/>
            </p:cNvCxnSpPr>
            <p:nvPr/>
          </p:nvCxnSpPr>
          <p:spPr>
            <a:xfrm>
              <a:off x="4097216" y="2911038"/>
              <a:ext cx="0" cy="141952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7746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65D40B8-148F-CC4D-4803-6DBE1FE73F0A}"/>
              </a:ext>
            </a:extLst>
          </p:cNvPr>
          <p:cNvGrpSpPr/>
          <p:nvPr/>
        </p:nvGrpSpPr>
        <p:grpSpPr>
          <a:xfrm>
            <a:off x="4774345" y="2146186"/>
            <a:ext cx="1772204" cy="2550187"/>
            <a:chOff x="2355524" y="1569079"/>
            <a:chExt cx="1329153" cy="1912640"/>
          </a:xfrm>
        </p:grpSpPr>
        <p:sp>
          <p:nvSpPr>
            <p:cNvPr id="8" name="AutoShape 3">
              <a:extLst>
                <a:ext uri="{FF2B5EF4-FFF2-40B4-BE49-F238E27FC236}">
                  <a16:creationId xmlns:a16="http://schemas.microsoft.com/office/drawing/2014/main" id="{365A1A2A-B9F2-BD17-CA5D-B4DD567F555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5400000">
              <a:off x="1975930" y="1949236"/>
              <a:ext cx="1912077" cy="1152890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AutoShape 4">
              <a:extLst>
                <a:ext uri="{FF2B5EF4-FFF2-40B4-BE49-F238E27FC236}">
                  <a16:creationId xmlns:a16="http://schemas.microsoft.com/office/drawing/2014/main" id="{B60615F4-969A-4242-BE66-1D6257847B5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6200000">
              <a:off x="2659415" y="2445746"/>
              <a:ext cx="1901930" cy="148595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9900">
                    <a:alpha val="2500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ext Box 12">
            <a:extLst>
              <a:ext uri="{FF2B5EF4-FFF2-40B4-BE49-F238E27FC236}">
                <a16:creationId xmlns:a16="http://schemas.microsoft.com/office/drawing/2014/main" id="{3CF8C2C8-E804-F7CF-DAD6-ADB738FD59F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583245" y="3675697"/>
            <a:ext cx="1187391" cy="103611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isometricLeftDown">
                <a:rot lat="229689" lon="293553" rev="21406866"/>
              </a:camera>
              <a:lightRig rig="threePt" dir="t"/>
            </a:scene3d>
          </a:bodyPr>
          <a:lstStyle/>
          <a:p>
            <a:pPr defTabSz="1219170">
              <a:spcBef>
                <a:spcPct val="50000"/>
              </a:spcBef>
              <a:defRPr/>
            </a:pPr>
            <a:r>
              <a:rPr lang="en-US" altLang="zh-CN" sz="6133" kern="0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zh-CN" sz="61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3972347-14F7-671E-8389-35A3AD1C43D4}"/>
              </a:ext>
            </a:extLst>
          </p:cNvPr>
          <p:cNvGrpSpPr/>
          <p:nvPr/>
        </p:nvGrpSpPr>
        <p:grpSpPr>
          <a:xfrm>
            <a:off x="6329976" y="1813227"/>
            <a:ext cx="1772886" cy="3210093"/>
            <a:chOff x="3522248" y="1319359"/>
            <a:chExt cx="1329665" cy="2407570"/>
          </a:xfrm>
        </p:grpSpPr>
        <p:sp>
          <p:nvSpPr>
            <p:cNvPr id="12" name="AutoShape 5">
              <a:extLst>
                <a:ext uri="{FF2B5EF4-FFF2-40B4-BE49-F238E27FC236}">
                  <a16:creationId xmlns:a16="http://schemas.microsoft.com/office/drawing/2014/main" id="{B273C848-F138-C751-CDDC-82D24F3811E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5400000">
              <a:off x="2897444" y="1949236"/>
              <a:ext cx="2402497" cy="1152890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lin ang="2700000" scaled="1"/>
            </a:gra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6">
              <a:extLst>
                <a:ext uri="{FF2B5EF4-FFF2-40B4-BE49-F238E27FC236}">
                  <a16:creationId xmlns:a16="http://schemas.microsoft.com/office/drawing/2014/main" id="{DC63BB90-0734-20DE-46D1-F38CB9E3CF5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6200000">
              <a:off x="3580365" y="2441288"/>
              <a:ext cx="2393478" cy="149619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99CC00">
                    <a:alpha val="2500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60ACCCC-C907-0F73-398B-1149E2E53B5D}"/>
              </a:ext>
            </a:extLst>
          </p:cNvPr>
          <p:cNvGrpSpPr/>
          <p:nvPr/>
        </p:nvGrpSpPr>
        <p:grpSpPr>
          <a:xfrm>
            <a:off x="7884247" y="1403604"/>
            <a:ext cx="1772888" cy="4029341"/>
            <a:chOff x="4687948" y="1012142"/>
            <a:chExt cx="1329665" cy="3022005"/>
          </a:xfrm>
        </p:grpSpPr>
        <p:sp>
          <p:nvSpPr>
            <p:cNvPr id="17" name="AutoShape 7">
              <a:extLst>
                <a:ext uri="{FF2B5EF4-FFF2-40B4-BE49-F238E27FC236}">
                  <a16:creationId xmlns:a16="http://schemas.microsoft.com/office/drawing/2014/main" id="{8D9F8894-681F-B41D-A176-DD84B94FE2A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5400000">
              <a:off x="3756490" y="1949800"/>
              <a:ext cx="3015805" cy="1152890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2700000" scaled="1"/>
            </a:gra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8">
              <a:extLst>
                <a:ext uri="{FF2B5EF4-FFF2-40B4-BE49-F238E27FC236}">
                  <a16:creationId xmlns:a16="http://schemas.microsoft.com/office/drawing/2014/main" id="{091F150E-72C8-B62B-4E61-8255AC0811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6200000">
              <a:off x="4441614" y="2439546"/>
              <a:ext cx="3003403" cy="148595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9900">
                    <a:alpha val="2500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132AF68-11BB-1935-8211-ACFEA72B1AA3}"/>
              </a:ext>
            </a:extLst>
          </p:cNvPr>
          <p:cNvGrpSpPr/>
          <p:nvPr/>
        </p:nvGrpSpPr>
        <p:grpSpPr>
          <a:xfrm>
            <a:off x="9427576" y="897774"/>
            <a:ext cx="1748788" cy="5081584"/>
            <a:chOff x="5845449" y="632770"/>
            <a:chExt cx="1311591" cy="3811188"/>
          </a:xfrm>
        </p:grpSpPr>
        <p:sp>
          <p:nvSpPr>
            <p:cNvPr id="22" name="AutoShape 9">
              <a:extLst>
                <a:ext uri="{FF2B5EF4-FFF2-40B4-BE49-F238E27FC236}">
                  <a16:creationId xmlns:a16="http://schemas.microsoft.com/office/drawing/2014/main" id="{005FD4C0-CA93-EF41-8503-410CB087950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5400000">
              <a:off x="4528419" y="1949800"/>
              <a:ext cx="3786949" cy="1152890"/>
            </a:xfrm>
            <a:custGeom>
              <a:avLst/>
              <a:gdLst>
                <a:gd name="G0" fmla="+- 2199 0 0"/>
                <a:gd name="G1" fmla="+- 21600 0 2199"/>
                <a:gd name="G2" fmla="*/ 2199 1 2"/>
                <a:gd name="G3" fmla="+- 21600 0 G2"/>
                <a:gd name="G4" fmla="+/ 2199 21600 2"/>
                <a:gd name="G5" fmla="+/ G1 0 2"/>
                <a:gd name="G6" fmla="*/ 21600 21600 2199"/>
                <a:gd name="G7" fmla="*/ G6 1 2"/>
                <a:gd name="G8" fmla="+- 21600 0 G7"/>
                <a:gd name="G9" fmla="*/ 21600 1 2"/>
                <a:gd name="G10" fmla="+- 2199 0 G9"/>
                <a:gd name="G11" fmla="?: G10 G8 0"/>
                <a:gd name="G12" fmla="?: G10 G7 21600"/>
                <a:gd name="T0" fmla="*/ 20500 w 21600"/>
                <a:gd name="T1" fmla="*/ 10800 h 21600"/>
                <a:gd name="T2" fmla="*/ 10800 w 21600"/>
                <a:gd name="T3" fmla="*/ 21600 h 21600"/>
                <a:gd name="T4" fmla="*/ 1100 w 21600"/>
                <a:gd name="T5" fmla="*/ 10800 h 21600"/>
                <a:gd name="T6" fmla="*/ 10800 w 21600"/>
                <a:gd name="T7" fmla="*/ 0 h 21600"/>
                <a:gd name="T8" fmla="*/ 2900 w 21600"/>
                <a:gd name="T9" fmla="*/ 2900 h 21600"/>
                <a:gd name="T10" fmla="*/ 18700 w 21600"/>
                <a:gd name="T11" fmla="*/ 187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99" y="21600"/>
                  </a:lnTo>
                  <a:lnTo>
                    <a:pt x="19401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CC0000"/>
                </a:gs>
                <a:gs pos="100000">
                  <a:srgbClr val="800000"/>
                </a:gs>
              </a:gsLst>
              <a:lin ang="2700000" scaled="1"/>
            </a:gradFill>
            <a:ln w="2857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10">
              <a:extLst>
                <a:ext uri="{FF2B5EF4-FFF2-40B4-BE49-F238E27FC236}">
                  <a16:creationId xmlns:a16="http://schemas.microsoft.com/office/drawing/2014/main" id="{5D55933E-B82F-332B-8E15-059F5360E9A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16200000">
              <a:off x="5197160" y="2484078"/>
              <a:ext cx="3771165" cy="148595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C080B">
                    <a:alpha val="4000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5ED5D459-7387-D5DE-872D-414D82278E0A}"/>
              </a:ext>
            </a:extLst>
          </p:cNvPr>
          <p:cNvSpPr txBox="1"/>
          <p:nvPr/>
        </p:nvSpPr>
        <p:spPr>
          <a:xfrm>
            <a:off x="4939240" y="2567701"/>
            <a:ext cx="12073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A4E4E4D-1F64-1ED9-B0D7-0D87A9357D21}"/>
              </a:ext>
            </a:extLst>
          </p:cNvPr>
          <p:cNvSpPr txBox="1"/>
          <p:nvPr/>
        </p:nvSpPr>
        <p:spPr>
          <a:xfrm>
            <a:off x="6447486" y="2567701"/>
            <a:ext cx="12073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ACCC369-7EAE-B3E6-33E4-63DAA3655A3E}"/>
              </a:ext>
            </a:extLst>
          </p:cNvPr>
          <p:cNvSpPr txBox="1"/>
          <p:nvPr/>
        </p:nvSpPr>
        <p:spPr>
          <a:xfrm>
            <a:off x="8044290" y="2567701"/>
            <a:ext cx="12073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D213389-D951-7BC9-E288-43F97F73A735}"/>
              </a:ext>
            </a:extLst>
          </p:cNvPr>
          <p:cNvSpPr txBox="1"/>
          <p:nvPr/>
        </p:nvSpPr>
        <p:spPr>
          <a:xfrm>
            <a:off x="9592469" y="2567701"/>
            <a:ext cx="120739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51PPT</a:t>
            </a:r>
            <a:r>
              <a:rPr lang="zh-CN" altLang="en-US" sz="1100" dirty="0">
                <a:solidFill>
                  <a:schemeClr val="bg1"/>
                </a:solidFill>
              </a:rPr>
              <a:t>模板网，幻灯片 演示模板及素材 免费下载！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51PPT</a:t>
            </a:r>
            <a:r>
              <a:rPr lang="zh-CN" altLang="en-US" sz="1100" dirty="0">
                <a:solidFill>
                  <a:schemeClr val="bg1"/>
                </a:solidFill>
              </a:rPr>
              <a:t>模板网 唯一访问网址：</a:t>
            </a:r>
            <a:r>
              <a:rPr lang="en-US" altLang="zh-CN" sz="1100" dirty="0">
                <a:solidFill>
                  <a:schemeClr val="bg1"/>
                </a:solidFill>
              </a:rPr>
              <a:t>www.51pptmoban.com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72E93DFD-982E-0412-64C9-2E8A5FF404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542" y="1819991"/>
            <a:ext cx="2929101" cy="3331732"/>
          </a:xfrm>
          <a:prstGeom prst="rect">
            <a:avLst/>
          </a:prstGeom>
        </p:spPr>
      </p:pic>
      <p:sp>
        <p:nvSpPr>
          <p:cNvPr id="43" name="Text Box 12">
            <a:extLst>
              <a:ext uri="{FF2B5EF4-FFF2-40B4-BE49-F238E27FC236}">
                <a16:creationId xmlns:a16="http://schemas.microsoft.com/office/drawing/2014/main" id="{107AED1C-0B62-2D5A-4EEF-12B3724F09E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128886" y="3918013"/>
            <a:ext cx="1187391" cy="103611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isometricLeftDown">
                <a:rot lat="229689" lon="293553" rev="21406866"/>
              </a:camera>
              <a:lightRig rig="threePt" dir="t"/>
            </a:scene3d>
          </a:bodyPr>
          <a:lstStyle/>
          <a:p>
            <a:pPr defTabSz="1219170">
              <a:spcBef>
                <a:spcPct val="50000"/>
              </a:spcBef>
              <a:defRPr/>
            </a:pPr>
            <a:r>
              <a:rPr lang="en-US" altLang="zh-CN" sz="6133" kern="0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zh-CN" sz="61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Text Box 12">
            <a:extLst>
              <a:ext uri="{FF2B5EF4-FFF2-40B4-BE49-F238E27FC236}">
                <a16:creationId xmlns:a16="http://schemas.microsoft.com/office/drawing/2014/main" id="{43808B89-3EDA-413E-F923-64354FA05BC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8657990" y="4321735"/>
            <a:ext cx="1187391" cy="103611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isometricLeftDown">
                <a:rot lat="229689" lon="293553" rev="21406866"/>
              </a:camera>
              <a:lightRig rig="threePt" dir="t"/>
            </a:scene3d>
          </a:bodyPr>
          <a:lstStyle/>
          <a:p>
            <a:pPr defTabSz="1219170">
              <a:spcBef>
                <a:spcPct val="50000"/>
              </a:spcBef>
              <a:defRPr/>
            </a:pPr>
            <a:r>
              <a:rPr lang="en-US" altLang="zh-CN" sz="6133" kern="0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zh-CN" sz="61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Text Box 12">
            <a:extLst>
              <a:ext uri="{FF2B5EF4-FFF2-40B4-BE49-F238E27FC236}">
                <a16:creationId xmlns:a16="http://schemas.microsoft.com/office/drawing/2014/main" id="{80138C2D-28FF-E22A-8331-A03AA4E2763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0206169" y="4748913"/>
            <a:ext cx="1187391" cy="103611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isometricLeftDown">
                <a:rot lat="229689" lon="293553" rev="21406866"/>
              </a:camera>
              <a:lightRig rig="threePt" dir="t"/>
            </a:scene3d>
          </a:bodyPr>
          <a:lstStyle/>
          <a:p>
            <a:pPr defTabSz="1219170">
              <a:spcBef>
                <a:spcPct val="50000"/>
              </a:spcBef>
              <a:defRPr/>
            </a:pPr>
            <a:r>
              <a:rPr lang="en-US" altLang="zh-CN" sz="6133" kern="0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zh-CN" sz="6133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1701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5" name="图形 4">
            <a:extLst>
              <a:ext uri="{FF2B5EF4-FFF2-40B4-BE49-F238E27FC236}">
                <a16:creationId xmlns:a16="http://schemas.microsoft.com/office/drawing/2014/main" id="{77AC1C92-692D-1650-2505-7BC025786305}"/>
              </a:ext>
            </a:extLst>
          </p:cNvPr>
          <p:cNvSpPr/>
          <p:nvPr/>
        </p:nvSpPr>
        <p:spPr>
          <a:xfrm>
            <a:off x="4768633" y="998584"/>
            <a:ext cx="7417369" cy="5389293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 flip="none" rotWithShape="1">
            <a:gsLst>
              <a:gs pos="21000">
                <a:srgbClr val="FF0000">
                  <a:alpha val="0"/>
                </a:srgbClr>
              </a:gs>
              <a:gs pos="100000">
                <a:srgbClr val="800000">
                  <a:alpha val="50000"/>
                </a:srgbClr>
              </a:gs>
            </a:gsLst>
            <a:lin ang="13500000" scaled="1"/>
            <a:tileRect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A90F886-AD14-68C3-02BD-81EF8C6C4CE7}"/>
              </a:ext>
            </a:extLst>
          </p:cNvPr>
          <p:cNvSpPr/>
          <p:nvPr/>
        </p:nvSpPr>
        <p:spPr>
          <a:xfrm>
            <a:off x="1866900" y="1397000"/>
            <a:ext cx="8953500" cy="4295725"/>
          </a:xfrm>
          <a:custGeom>
            <a:avLst/>
            <a:gdLst>
              <a:gd name="connsiteX0" fmla="*/ 0 w 8953500"/>
              <a:gd name="connsiteY0" fmla="*/ 3327400 h 4295725"/>
              <a:gd name="connsiteX1" fmla="*/ 2374900 w 8953500"/>
              <a:gd name="connsiteY1" fmla="*/ 4241800 h 4295725"/>
              <a:gd name="connsiteX2" fmla="*/ 5194300 w 8953500"/>
              <a:gd name="connsiteY2" fmla="*/ 1917700 h 4295725"/>
              <a:gd name="connsiteX3" fmla="*/ 6946900 w 8953500"/>
              <a:gd name="connsiteY3" fmla="*/ 2057400 h 4295725"/>
              <a:gd name="connsiteX4" fmla="*/ 8953500 w 8953500"/>
              <a:gd name="connsiteY4" fmla="*/ 0 h 429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53500" h="4295725">
                <a:moveTo>
                  <a:pt x="0" y="3327400"/>
                </a:moveTo>
                <a:cubicBezTo>
                  <a:pt x="754591" y="3902075"/>
                  <a:pt x="1509183" y="4476750"/>
                  <a:pt x="2374900" y="4241800"/>
                </a:cubicBezTo>
                <a:cubicBezTo>
                  <a:pt x="3240617" y="4006850"/>
                  <a:pt x="4432300" y="2281767"/>
                  <a:pt x="5194300" y="1917700"/>
                </a:cubicBezTo>
                <a:cubicBezTo>
                  <a:pt x="5956300" y="1553633"/>
                  <a:pt x="6320367" y="2377017"/>
                  <a:pt x="6946900" y="2057400"/>
                </a:cubicBezTo>
                <a:cubicBezTo>
                  <a:pt x="7573433" y="1737783"/>
                  <a:pt x="8263466" y="868891"/>
                  <a:pt x="8953500" y="0"/>
                </a:cubicBezTo>
              </a:path>
            </a:pathLst>
          </a:custGeom>
          <a:noFill/>
          <a:ln w="50800">
            <a:gradFill>
              <a:gsLst>
                <a:gs pos="0">
                  <a:srgbClr val="BC080B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D8B8663-FE37-A594-214C-760F543B4F43}"/>
              </a:ext>
            </a:extLst>
          </p:cNvPr>
          <p:cNvGrpSpPr/>
          <p:nvPr/>
        </p:nvGrpSpPr>
        <p:grpSpPr>
          <a:xfrm>
            <a:off x="874713" y="1397000"/>
            <a:ext cx="4408487" cy="1299554"/>
            <a:chOff x="-9088" y="1807430"/>
            <a:chExt cx="4408487" cy="129955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A5C7CE4-55C7-89E2-220C-92E3104E173E}"/>
                </a:ext>
              </a:extLst>
            </p:cNvPr>
            <p:cNvSpPr txBox="1"/>
            <p:nvPr/>
          </p:nvSpPr>
          <p:spPr>
            <a:xfrm>
              <a:off x="-9087" y="2112866"/>
              <a:ext cx="440848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27D3891-3F4D-F1C3-99EA-E282936F4C69}"/>
                </a:ext>
              </a:extLst>
            </p:cNvPr>
            <p:cNvSpPr txBox="1"/>
            <p:nvPr/>
          </p:nvSpPr>
          <p:spPr>
            <a:xfrm>
              <a:off x="-9088" y="1807430"/>
              <a:ext cx="29352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ACEBDE54-B3B8-DAAB-4085-E02D7F09BE40}"/>
              </a:ext>
            </a:extLst>
          </p:cNvPr>
          <p:cNvSpPr/>
          <p:nvPr/>
        </p:nvSpPr>
        <p:spPr>
          <a:xfrm>
            <a:off x="1536994" y="4368800"/>
            <a:ext cx="659811" cy="659811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25400" cap="flat" cmpd="sng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1219170"/>
            <a:r>
              <a:rPr lang="en-US" altLang="zh-CN" sz="2400" kern="0" dirty="0">
                <a:solidFill>
                  <a:schemeClr val="bg1"/>
                </a:solidFill>
                <a:cs typeface="+mn-ea"/>
              </a:rPr>
              <a:t>01</a:t>
            </a:r>
            <a:endParaRPr lang="zh-CN" altLang="en-US" sz="2400" kern="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607D22F-F40B-36DB-42CE-C92CDBFB27FA}"/>
              </a:ext>
            </a:extLst>
          </p:cNvPr>
          <p:cNvSpPr/>
          <p:nvPr/>
        </p:nvSpPr>
        <p:spPr>
          <a:xfrm>
            <a:off x="3835989" y="5338350"/>
            <a:ext cx="659811" cy="659811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1219170"/>
            <a:r>
              <a:rPr lang="en-US" altLang="zh-CN" sz="2400" kern="0" dirty="0">
                <a:solidFill>
                  <a:schemeClr val="bg1"/>
                </a:solidFill>
                <a:cs typeface="+mn-ea"/>
              </a:rPr>
              <a:t>02</a:t>
            </a:r>
            <a:endParaRPr lang="zh-CN" altLang="en-US" sz="2400" kern="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2355D7C-5C33-9A21-D6AC-E58489336F29}"/>
              </a:ext>
            </a:extLst>
          </p:cNvPr>
          <p:cNvSpPr/>
          <p:nvPr/>
        </p:nvSpPr>
        <p:spPr>
          <a:xfrm>
            <a:off x="6693489" y="2885051"/>
            <a:ext cx="659811" cy="659811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800000"/>
              </a:gs>
            </a:gsLst>
            <a:lin ang="0" scaled="1"/>
            <a:tileRect/>
          </a:gradFill>
          <a:ln w="25400" cap="flat" cmpd="sng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1219170"/>
            <a:r>
              <a:rPr lang="en-US" altLang="zh-CN" sz="2400" kern="0" dirty="0">
                <a:solidFill>
                  <a:schemeClr val="bg1"/>
                </a:solidFill>
                <a:cs typeface="+mn-ea"/>
              </a:rPr>
              <a:t>03</a:t>
            </a:r>
            <a:endParaRPr lang="zh-CN" altLang="en-US" sz="2400" kern="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25EEAE8-13D1-B46A-0995-80CF5DCF635D}"/>
              </a:ext>
            </a:extLst>
          </p:cNvPr>
          <p:cNvSpPr/>
          <p:nvPr/>
        </p:nvSpPr>
        <p:spPr>
          <a:xfrm>
            <a:off x="9995194" y="1579640"/>
            <a:ext cx="659811" cy="659811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2700000" scaled="1"/>
          </a:gradFill>
          <a:ln w="2857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1219170"/>
            <a:r>
              <a:rPr lang="en-US" altLang="zh-CN" sz="2400" kern="0" dirty="0">
                <a:solidFill>
                  <a:schemeClr val="bg1"/>
                </a:solidFill>
                <a:cs typeface="+mn-ea"/>
              </a:rPr>
              <a:t>04</a:t>
            </a:r>
            <a:endParaRPr lang="zh-CN" altLang="en-US" sz="2400" kern="0" dirty="0">
              <a:solidFill>
                <a:schemeClr val="bg1"/>
              </a:solidFill>
              <a:cs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F9FC54F-55E7-91DA-BA0C-CA5630371F0A}"/>
              </a:ext>
            </a:extLst>
          </p:cNvPr>
          <p:cNvCxnSpPr>
            <a:cxnSpLocks/>
          </p:cNvCxnSpPr>
          <p:nvPr/>
        </p:nvCxnSpPr>
        <p:spPr>
          <a:xfrm flipV="1">
            <a:off x="1774288" y="3071747"/>
            <a:ext cx="0" cy="139557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0D7D4CA-5768-20FC-D238-31390DBECC3B}"/>
              </a:ext>
            </a:extLst>
          </p:cNvPr>
          <p:cNvGrpSpPr/>
          <p:nvPr/>
        </p:nvGrpSpPr>
        <p:grpSpPr>
          <a:xfrm>
            <a:off x="1865169" y="3063385"/>
            <a:ext cx="2238309" cy="1068722"/>
            <a:chOff x="1865457" y="3119926"/>
            <a:chExt cx="2238309" cy="10687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FCFE1DC-8E95-6EA4-CB19-8918EE0BC558}"/>
                </a:ext>
              </a:extLst>
            </p:cNvPr>
            <p:cNvSpPr txBox="1"/>
            <p:nvPr/>
          </p:nvSpPr>
          <p:spPr>
            <a:xfrm>
              <a:off x="1879001" y="3425362"/>
              <a:ext cx="22247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D31F8C9-EF05-810C-116F-A66FCCDEA250}"/>
                </a:ext>
              </a:extLst>
            </p:cNvPr>
            <p:cNvSpPr txBox="1"/>
            <p:nvPr/>
          </p:nvSpPr>
          <p:spPr>
            <a:xfrm>
              <a:off x="1865457" y="3119926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8C55460-5E9B-BBDA-8EC0-C0CDA52BBDD3}"/>
              </a:ext>
            </a:extLst>
          </p:cNvPr>
          <p:cNvCxnSpPr>
            <a:cxnSpLocks/>
          </p:cNvCxnSpPr>
          <p:nvPr/>
        </p:nvCxnSpPr>
        <p:spPr>
          <a:xfrm flipV="1">
            <a:off x="4073164" y="4078782"/>
            <a:ext cx="0" cy="139557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93EB874-DFFD-3EED-D8C3-81F1A131667E}"/>
              </a:ext>
            </a:extLst>
          </p:cNvPr>
          <p:cNvGrpSpPr/>
          <p:nvPr/>
        </p:nvGrpSpPr>
        <p:grpSpPr>
          <a:xfrm>
            <a:off x="4164045" y="4070420"/>
            <a:ext cx="2238309" cy="1068722"/>
            <a:chOff x="1865457" y="3119926"/>
            <a:chExt cx="2238309" cy="10687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15B11E9-041B-5324-A80D-599FBCA4B4FB}"/>
                </a:ext>
              </a:extLst>
            </p:cNvPr>
            <p:cNvSpPr txBox="1"/>
            <p:nvPr/>
          </p:nvSpPr>
          <p:spPr>
            <a:xfrm>
              <a:off x="1879001" y="3425362"/>
              <a:ext cx="22247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6DA3AD1-2942-CAE8-6AC5-4D5828E9ED73}"/>
                </a:ext>
              </a:extLst>
            </p:cNvPr>
            <p:cNvSpPr txBox="1"/>
            <p:nvPr/>
          </p:nvSpPr>
          <p:spPr>
            <a:xfrm>
              <a:off x="1865457" y="3119926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1AF37E4-094C-2A34-6412-B91E1A9BD664}"/>
              </a:ext>
            </a:extLst>
          </p:cNvPr>
          <p:cNvCxnSpPr>
            <a:cxnSpLocks/>
          </p:cNvCxnSpPr>
          <p:nvPr/>
        </p:nvCxnSpPr>
        <p:spPr>
          <a:xfrm flipV="1">
            <a:off x="6817921" y="1710798"/>
            <a:ext cx="0" cy="139557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B60864-3B91-76B0-73CD-2CCF8652348D}"/>
              </a:ext>
            </a:extLst>
          </p:cNvPr>
          <p:cNvGrpSpPr/>
          <p:nvPr/>
        </p:nvGrpSpPr>
        <p:grpSpPr>
          <a:xfrm>
            <a:off x="6908802" y="1702436"/>
            <a:ext cx="2238309" cy="1068722"/>
            <a:chOff x="1865457" y="3119926"/>
            <a:chExt cx="2238309" cy="10687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D08C0E8-FE16-F840-AE1F-0A5FC33706C9}"/>
                </a:ext>
              </a:extLst>
            </p:cNvPr>
            <p:cNvSpPr txBox="1"/>
            <p:nvPr/>
          </p:nvSpPr>
          <p:spPr>
            <a:xfrm>
              <a:off x="1879001" y="3425362"/>
              <a:ext cx="22247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4E65C2A-E7D3-F09E-4A19-37452A1E58D5}"/>
                </a:ext>
              </a:extLst>
            </p:cNvPr>
            <p:cNvSpPr txBox="1"/>
            <p:nvPr/>
          </p:nvSpPr>
          <p:spPr>
            <a:xfrm>
              <a:off x="1865457" y="3119926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C303B61-BA27-EA90-DAD1-808AB4DFEBD8}"/>
              </a:ext>
            </a:extLst>
          </p:cNvPr>
          <p:cNvCxnSpPr>
            <a:cxnSpLocks/>
          </p:cNvCxnSpPr>
          <p:nvPr/>
        </p:nvCxnSpPr>
        <p:spPr>
          <a:xfrm>
            <a:off x="10325099" y="2071768"/>
            <a:ext cx="0" cy="28390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581F375-4A44-3EA1-21E5-B6B82F651996}"/>
              </a:ext>
            </a:extLst>
          </p:cNvPr>
          <p:cNvGrpSpPr/>
          <p:nvPr/>
        </p:nvGrpSpPr>
        <p:grpSpPr>
          <a:xfrm>
            <a:off x="8005001" y="3842057"/>
            <a:ext cx="2236420" cy="1295451"/>
            <a:chOff x="1879001" y="3119926"/>
            <a:chExt cx="2236420" cy="129545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3CC4375-BF0D-3274-A529-D6E9834E701B}"/>
                </a:ext>
              </a:extLst>
            </p:cNvPr>
            <p:cNvSpPr txBox="1"/>
            <p:nvPr/>
          </p:nvSpPr>
          <p:spPr>
            <a:xfrm>
              <a:off x="1879001" y="3425362"/>
              <a:ext cx="2224765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algn="r"/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AF69BF-E4A2-B2A1-E364-ED9F81077DE1}"/>
                </a:ext>
              </a:extLst>
            </p:cNvPr>
            <p:cNvSpPr txBox="1"/>
            <p:nvPr/>
          </p:nvSpPr>
          <p:spPr>
            <a:xfrm>
              <a:off x="2170878" y="3119926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8762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C266B6D5-5DC8-3853-28E2-0E905092D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A_任意多边形 9">
            <a:extLst>
              <a:ext uri="{FF2B5EF4-FFF2-40B4-BE49-F238E27FC236}">
                <a16:creationId xmlns:a16="http://schemas.microsoft.com/office/drawing/2014/main" id="{41E64EF5-BBB8-72D4-184D-DEBB604E6E2B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192244" y="4714634"/>
            <a:ext cx="13002944" cy="1882718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E11B13"/>
              </a:gs>
              <a:gs pos="100000">
                <a:srgbClr val="E11B13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27" name="波形 26">
            <a:extLst>
              <a:ext uri="{FF2B5EF4-FFF2-40B4-BE49-F238E27FC236}">
                <a16:creationId xmlns:a16="http://schemas.microsoft.com/office/drawing/2014/main" id="{BA4ADD4D-4B04-5274-FCEC-6213919BE576}"/>
              </a:ext>
            </a:extLst>
          </p:cNvPr>
          <p:cNvSpPr/>
          <p:nvPr/>
        </p:nvSpPr>
        <p:spPr>
          <a:xfrm>
            <a:off x="3571029" y="2678256"/>
            <a:ext cx="5816270" cy="731027"/>
          </a:xfrm>
          <a:prstGeom prst="wave">
            <a:avLst>
              <a:gd name="adj1" fmla="val 10515"/>
              <a:gd name="adj2" fmla="val -2751"/>
            </a:avLst>
          </a:prstGeom>
          <a:noFill/>
          <a:ln w="12700">
            <a:solidFill>
              <a:srgbClr val="E11B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波形 25">
            <a:extLst>
              <a:ext uri="{FF2B5EF4-FFF2-40B4-BE49-F238E27FC236}">
                <a16:creationId xmlns:a16="http://schemas.microsoft.com/office/drawing/2014/main" id="{BCA3233B-DDA0-EE2E-7EC0-84216682E856}"/>
              </a:ext>
            </a:extLst>
          </p:cNvPr>
          <p:cNvSpPr/>
          <p:nvPr/>
        </p:nvSpPr>
        <p:spPr>
          <a:xfrm>
            <a:off x="3430622" y="2547932"/>
            <a:ext cx="5816270" cy="731027"/>
          </a:xfrm>
          <a:prstGeom prst="wave">
            <a:avLst>
              <a:gd name="adj1" fmla="val 10515"/>
              <a:gd name="adj2" fmla="val -2751"/>
            </a:avLst>
          </a:prstGeom>
          <a:blipFill>
            <a:blip r:embed="rId5"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图形 9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894D065-4C8E-A56C-3E02-1805C0C8F8A2}"/>
              </a:ext>
            </a:extLst>
          </p:cNvPr>
          <p:cNvSpPr/>
          <p:nvPr/>
        </p:nvSpPr>
        <p:spPr>
          <a:xfrm>
            <a:off x="584957" y="2424556"/>
            <a:ext cx="4502931" cy="4172796"/>
          </a:xfrm>
          <a:custGeom>
            <a:avLst/>
            <a:gdLst>
              <a:gd name="connsiteX0" fmla="*/ 4096225 w 7400579"/>
              <a:gd name="connsiteY0" fmla="*/ 6154114 h 6858000"/>
              <a:gd name="connsiteX1" fmla="*/ 4135330 w 7400579"/>
              <a:gd name="connsiteY1" fmla="*/ 6227436 h 6858000"/>
              <a:gd name="connsiteX2" fmla="*/ 4110890 w 7400579"/>
              <a:gd name="connsiteY2" fmla="*/ 6256764 h 6858000"/>
              <a:gd name="connsiteX3" fmla="*/ 4096225 w 7400579"/>
              <a:gd name="connsiteY3" fmla="*/ 6305645 h 6858000"/>
              <a:gd name="connsiteX4" fmla="*/ 4120666 w 7400579"/>
              <a:gd name="connsiteY4" fmla="*/ 6359414 h 6858000"/>
              <a:gd name="connsiteX5" fmla="*/ 4081561 w 7400579"/>
              <a:gd name="connsiteY5" fmla="*/ 6491393 h 6858000"/>
              <a:gd name="connsiteX6" fmla="*/ 4042456 w 7400579"/>
              <a:gd name="connsiteY6" fmla="*/ 6564714 h 6858000"/>
              <a:gd name="connsiteX7" fmla="*/ 4027792 w 7400579"/>
              <a:gd name="connsiteY7" fmla="*/ 6647812 h 6858000"/>
              <a:gd name="connsiteX8" fmla="*/ 3974023 w 7400579"/>
              <a:gd name="connsiteY8" fmla="*/ 6774903 h 6858000"/>
              <a:gd name="connsiteX9" fmla="*/ 3939806 w 7400579"/>
              <a:gd name="connsiteY9" fmla="*/ 6623372 h 6858000"/>
              <a:gd name="connsiteX10" fmla="*/ 3944694 w 7400579"/>
              <a:gd name="connsiteY10" fmla="*/ 6374079 h 6858000"/>
              <a:gd name="connsiteX11" fmla="*/ 3939806 w 7400579"/>
              <a:gd name="connsiteY11" fmla="*/ 6290981 h 6858000"/>
              <a:gd name="connsiteX12" fmla="*/ 3939806 w 7400579"/>
              <a:gd name="connsiteY12" fmla="*/ 6261652 h 6858000"/>
              <a:gd name="connsiteX13" fmla="*/ 4086449 w 7400579"/>
              <a:gd name="connsiteY13" fmla="*/ 6149226 h 6858000"/>
              <a:gd name="connsiteX14" fmla="*/ 4096225 w 7400579"/>
              <a:gd name="connsiteY14" fmla="*/ 6154114 h 6858000"/>
              <a:gd name="connsiteX15" fmla="*/ 2150763 w 7400579"/>
              <a:gd name="connsiteY15" fmla="*/ 4164659 h 6858000"/>
              <a:gd name="connsiteX16" fmla="*/ 2170315 w 7400579"/>
              <a:gd name="connsiteY16" fmla="*/ 4247756 h 6858000"/>
              <a:gd name="connsiteX17" fmla="*/ 2253413 w 7400579"/>
              <a:gd name="connsiteY17" fmla="*/ 4316190 h 6858000"/>
              <a:gd name="connsiteX18" fmla="*/ 2385392 w 7400579"/>
              <a:gd name="connsiteY18" fmla="*/ 4218428 h 6858000"/>
              <a:gd name="connsiteX19" fmla="*/ 2527146 w 7400579"/>
              <a:gd name="connsiteY19" fmla="*/ 4115778 h 6858000"/>
              <a:gd name="connsiteX20" fmla="*/ 2810656 w 7400579"/>
              <a:gd name="connsiteY20" fmla="*/ 4027792 h 6858000"/>
              <a:gd name="connsiteX21" fmla="*/ 2825320 w 7400579"/>
              <a:gd name="connsiteY21" fmla="*/ 4027792 h 6858000"/>
              <a:gd name="connsiteX22" fmla="*/ 2800880 w 7400579"/>
              <a:gd name="connsiteY22" fmla="*/ 4159771 h 6858000"/>
              <a:gd name="connsiteX23" fmla="*/ 2800880 w 7400579"/>
              <a:gd name="connsiteY23" fmla="*/ 4247756 h 6858000"/>
              <a:gd name="connsiteX24" fmla="*/ 2483153 w 7400579"/>
              <a:gd name="connsiteY24" fmla="*/ 4462833 h 6858000"/>
              <a:gd name="connsiteX25" fmla="*/ 2360951 w 7400579"/>
              <a:gd name="connsiteY25" fmla="*/ 4409064 h 6858000"/>
              <a:gd name="connsiteX26" fmla="*/ 2238749 w 7400579"/>
              <a:gd name="connsiteY26" fmla="*/ 4516602 h 6858000"/>
              <a:gd name="connsiteX27" fmla="*/ 2175203 w 7400579"/>
              <a:gd name="connsiteY27" fmla="*/ 4575259 h 6858000"/>
              <a:gd name="connsiteX28" fmla="*/ 2136099 w 7400579"/>
              <a:gd name="connsiteY28" fmla="*/ 4619252 h 6858000"/>
              <a:gd name="connsiteX29" fmla="*/ 2238749 w 7400579"/>
              <a:gd name="connsiteY29" fmla="*/ 4731678 h 6858000"/>
              <a:gd name="connsiteX30" fmla="*/ 2307182 w 7400579"/>
              <a:gd name="connsiteY30" fmla="*/ 4932090 h 6858000"/>
              <a:gd name="connsiteX31" fmla="*/ 2365839 w 7400579"/>
              <a:gd name="connsiteY31" fmla="*/ 5142278 h 6858000"/>
              <a:gd name="connsiteX32" fmla="*/ 2522258 w 7400579"/>
              <a:gd name="connsiteY32" fmla="*/ 5430676 h 6858000"/>
              <a:gd name="connsiteX33" fmla="*/ 2522258 w 7400579"/>
              <a:gd name="connsiteY33" fmla="*/ 5445340 h 6858000"/>
              <a:gd name="connsiteX34" fmla="*/ 2512482 w 7400579"/>
              <a:gd name="connsiteY34" fmla="*/ 5450228 h 6858000"/>
              <a:gd name="connsiteX35" fmla="*/ 2312070 w 7400579"/>
              <a:gd name="connsiteY35" fmla="*/ 5230264 h 6858000"/>
              <a:gd name="connsiteX36" fmla="*/ 2077441 w 7400579"/>
              <a:gd name="connsiteY36" fmla="*/ 4951642 h 6858000"/>
              <a:gd name="connsiteX37" fmla="*/ 2048113 w 7400579"/>
              <a:gd name="connsiteY37" fmla="*/ 5132502 h 6858000"/>
              <a:gd name="connsiteX38" fmla="*/ 2023672 w 7400579"/>
              <a:gd name="connsiteY38" fmla="*/ 5230264 h 6858000"/>
              <a:gd name="connsiteX39" fmla="*/ 2302294 w 7400579"/>
              <a:gd name="connsiteY39" fmla="*/ 5406235 h 6858000"/>
              <a:gd name="connsiteX40" fmla="*/ 2546699 w 7400579"/>
              <a:gd name="connsiteY40" fmla="*/ 5528438 h 6858000"/>
              <a:gd name="connsiteX41" fmla="*/ 2766663 w 7400579"/>
              <a:gd name="connsiteY41" fmla="*/ 5621312 h 6858000"/>
              <a:gd name="connsiteX42" fmla="*/ 3015956 w 7400579"/>
              <a:gd name="connsiteY42" fmla="*/ 5738626 h 6858000"/>
              <a:gd name="connsiteX43" fmla="*/ 2996404 w 7400579"/>
              <a:gd name="connsiteY43" fmla="*/ 5753290 h 6858000"/>
              <a:gd name="connsiteX44" fmla="*/ 2849761 w 7400579"/>
              <a:gd name="connsiteY44" fmla="*/ 5694633 h 6858000"/>
              <a:gd name="connsiteX45" fmla="*/ 2351175 w 7400579"/>
              <a:gd name="connsiteY45" fmla="*/ 5758178 h 6858000"/>
              <a:gd name="connsiteX46" fmla="*/ 2204532 w 7400579"/>
              <a:gd name="connsiteY46" fmla="*/ 5670193 h 6858000"/>
              <a:gd name="connsiteX47" fmla="*/ 2145875 w 7400579"/>
              <a:gd name="connsiteY47" fmla="*/ 5645752 h 6858000"/>
              <a:gd name="connsiteX48" fmla="*/ 1911246 w 7400579"/>
              <a:gd name="connsiteY48" fmla="*/ 5391571 h 6858000"/>
              <a:gd name="connsiteX49" fmla="*/ 1886806 w 7400579"/>
              <a:gd name="connsiteY49" fmla="*/ 5293809 h 6858000"/>
              <a:gd name="connsiteX50" fmla="*/ 1837925 w 7400579"/>
              <a:gd name="connsiteY50" fmla="*/ 5215600 h 6858000"/>
              <a:gd name="connsiteX51" fmla="*/ 1828148 w 7400579"/>
              <a:gd name="connsiteY51" fmla="*/ 5132502 h 6858000"/>
              <a:gd name="connsiteX52" fmla="*/ 1837925 w 7400579"/>
              <a:gd name="connsiteY52" fmla="*/ 5005412 h 6858000"/>
              <a:gd name="connsiteX53" fmla="*/ 1891694 w 7400579"/>
              <a:gd name="connsiteY53" fmla="*/ 4721902 h 6858000"/>
              <a:gd name="connsiteX54" fmla="*/ 1940575 w 7400579"/>
              <a:gd name="connsiteY54" fmla="*/ 4570371 h 6858000"/>
              <a:gd name="connsiteX55" fmla="*/ 1945463 w 7400579"/>
              <a:gd name="connsiteY55" fmla="*/ 4526378 h 6858000"/>
              <a:gd name="connsiteX56" fmla="*/ 1945463 w 7400579"/>
              <a:gd name="connsiteY56" fmla="*/ 4384623 h 6858000"/>
              <a:gd name="connsiteX57" fmla="*/ 1950351 w 7400579"/>
              <a:gd name="connsiteY57" fmla="*/ 4330854 h 6858000"/>
              <a:gd name="connsiteX58" fmla="*/ 1955239 w 7400579"/>
              <a:gd name="connsiteY58" fmla="*/ 4272197 h 6858000"/>
              <a:gd name="connsiteX59" fmla="*/ 2004120 w 7400579"/>
              <a:gd name="connsiteY59" fmla="*/ 4189099 h 6858000"/>
              <a:gd name="connsiteX60" fmla="*/ 1965015 w 7400579"/>
              <a:gd name="connsiteY60" fmla="*/ 4013128 h 6858000"/>
              <a:gd name="connsiteX61" fmla="*/ 2150763 w 7400579"/>
              <a:gd name="connsiteY61" fmla="*/ 4164659 h 6858000"/>
              <a:gd name="connsiteX62" fmla="*/ 5166719 w 7400579"/>
              <a:gd name="connsiteY62" fmla="*/ 3886037 h 6858000"/>
              <a:gd name="connsiteX63" fmla="*/ 5411124 w 7400579"/>
              <a:gd name="connsiteY63" fmla="*/ 3695401 h 6858000"/>
              <a:gd name="connsiteX64" fmla="*/ 5704410 w 7400579"/>
              <a:gd name="connsiteY64" fmla="*/ 3607416 h 6858000"/>
              <a:gd name="connsiteX65" fmla="*/ 5679969 w 7400579"/>
              <a:gd name="connsiteY65" fmla="*/ 3749170 h 6858000"/>
              <a:gd name="connsiteX66" fmla="*/ 5679969 w 7400579"/>
              <a:gd name="connsiteY66" fmla="*/ 3827380 h 6858000"/>
              <a:gd name="connsiteX67" fmla="*/ 5362243 w 7400579"/>
              <a:gd name="connsiteY67" fmla="*/ 4042456 h 6858000"/>
              <a:gd name="connsiteX68" fmla="*/ 5313362 w 7400579"/>
              <a:gd name="connsiteY68" fmla="*/ 4037568 h 6858000"/>
              <a:gd name="connsiteX69" fmla="*/ 5240040 w 7400579"/>
              <a:gd name="connsiteY69" fmla="*/ 3988687 h 6858000"/>
              <a:gd name="connsiteX70" fmla="*/ 5127614 w 7400579"/>
              <a:gd name="connsiteY70" fmla="*/ 4086449 h 6858000"/>
              <a:gd name="connsiteX71" fmla="*/ 5044516 w 7400579"/>
              <a:gd name="connsiteY71" fmla="*/ 4164659 h 6858000"/>
              <a:gd name="connsiteX72" fmla="*/ 5015188 w 7400579"/>
              <a:gd name="connsiteY72" fmla="*/ 4203764 h 6858000"/>
              <a:gd name="connsiteX73" fmla="*/ 5103174 w 7400579"/>
              <a:gd name="connsiteY73" fmla="*/ 4291749 h 6858000"/>
              <a:gd name="connsiteX74" fmla="*/ 5181383 w 7400579"/>
              <a:gd name="connsiteY74" fmla="*/ 4482385 h 6858000"/>
              <a:gd name="connsiteX75" fmla="*/ 5318250 w 7400579"/>
              <a:gd name="connsiteY75" fmla="*/ 4927202 h 6858000"/>
              <a:gd name="connsiteX76" fmla="*/ 5401348 w 7400579"/>
              <a:gd name="connsiteY76" fmla="*/ 5024964 h 6858000"/>
              <a:gd name="connsiteX77" fmla="*/ 5391571 w 7400579"/>
              <a:gd name="connsiteY77" fmla="*/ 5029852 h 6858000"/>
              <a:gd name="connsiteX78" fmla="*/ 5269369 w 7400579"/>
              <a:gd name="connsiteY78" fmla="*/ 4888097 h 6858000"/>
              <a:gd name="connsiteX79" fmla="*/ 5181383 w 7400579"/>
              <a:gd name="connsiteY79" fmla="*/ 4800111 h 6858000"/>
              <a:gd name="connsiteX80" fmla="*/ 4951643 w 7400579"/>
              <a:gd name="connsiteY80" fmla="*/ 4536154 h 6858000"/>
              <a:gd name="connsiteX81" fmla="*/ 4932090 w 7400579"/>
              <a:gd name="connsiteY81" fmla="*/ 4555707 h 6858000"/>
              <a:gd name="connsiteX82" fmla="*/ 4922314 w 7400579"/>
              <a:gd name="connsiteY82" fmla="*/ 4726790 h 6858000"/>
              <a:gd name="connsiteX83" fmla="*/ 4902762 w 7400579"/>
              <a:gd name="connsiteY83" fmla="*/ 4814776 h 6858000"/>
              <a:gd name="connsiteX84" fmla="*/ 5176495 w 7400579"/>
              <a:gd name="connsiteY84" fmla="*/ 4985859 h 6858000"/>
              <a:gd name="connsiteX85" fmla="*/ 5430676 w 7400579"/>
              <a:gd name="connsiteY85" fmla="*/ 5112950 h 6858000"/>
              <a:gd name="connsiteX86" fmla="*/ 5650640 w 7400579"/>
              <a:gd name="connsiteY86" fmla="*/ 5205823 h 6858000"/>
              <a:gd name="connsiteX87" fmla="*/ 5895045 w 7400579"/>
              <a:gd name="connsiteY87" fmla="*/ 5328026 h 6858000"/>
              <a:gd name="connsiteX88" fmla="*/ 5880381 w 7400579"/>
              <a:gd name="connsiteY88" fmla="*/ 5332914 h 6858000"/>
              <a:gd name="connsiteX89" fmla="*/ 5807060 w 7400579"/>
              <a:gd name="connsiteY89" fmla="*/ 5293809 h 6858000"/>
              <a:gd name="connsiteX90" fmla="*/ 5733738 w 7400579"/>
              <a:gd name="connsiteY90" fmla="*/ 5274257 h 6858000"/>
              <a:gd name="connsiteX91" fmla="*/ 5230264 w 7400579"/>
              <a:gd name="connsiteY91" fmla="*/ 5337802 h 6858000"/>
              <a:gd name="connsiteX92" fmla="*/ 5073845 w 7400579"/>
              <a:gd name="connsiteY92" fmla="*/ 5244928 h 6858000"/>
              <a:gd name="connsiteX93" fmla="*/ 4971195 w 7400579"/>
              <a:gd name="connsiteY93" fmla="*/ 5191159 h 6858000"/>
              <a:gd name="connsiteX94" fmla="*/ 4805000 w 7400579"/>
              <a:gd name="connsiteY94" fmla="*/ 5000523 h 6858000"/>
              <a:gd name="connsiteX95" fmla="*/ 4765895 w 7400579"/>
              <a:gd name="connsiteY95" fmla="*/ 4873433 h 6858000"/>
              <a:gd name="connsiteX96" fmla="*/ 4712126 w 7400579"/>
              <a:gd name="connsiteY96" fmla="*/ 4775671 h 6858000"/>
              <a:gd name="connsiteX97" fmla="*/ 4712126 w 7400579"/>
              <a:gd name="connsiteY97" fmla="*/ 4638804 h 6858000"/>
              <a:gd name="connsiteX98" fmla="*/ 4765895 w 7400579"/>
              <a:gd name="connsiteY98" fmla="*/ 4345518 h 6858000"/>
              <a:gd name="connsiteX99" fmla="*/ 4819664 w 7400579"/>
              <a:gd name="connsiteY99" fmla="*/ 4159771 h 6858000"/>
              <a:gd name="connsiteX100" fmla="*/ 4824552 w 7400579"/>
              <a:gd name="connsiteY100" fmla="*/ 4120666 h 6858000"/>
              <a:gd name="connsiteX101" fmla="*/ 4824552 w 7400579"/>
              <a:gd name="connsiteY101" fmla="*/ 3978911 h 6858000"/>
              <a:gd name="connsiteX102" fmla="*/ 4829440 w 7400579"/>
              <a:gd name="connsiteY102" fmla="*/ 3934918 h 6858000"/>
              <a:gd name="connsiteX103" fmla="*/ 4834328 w 7400579"/>
              <a:gd name="connsiteY103" fmla="*/ 3866485 h 6858000"/>
              <a:gd name="connsiteX104" fmla="*/ 4834328 w 7400579"/>
              <a:gd name="connsiteY104" fmla="*/ 3846932 h 6858000"/>
              <a:gd name="connsiteX105" fmla="*/ 4844104 w 7400579"/>
              <a:gd name="connsiteY105" fmla="*/ 3812716 h 6858000"/>
              <a:gd name="connsiteX106" fmla="*/ 4883209 w 7400579"/>
              <a:gd name="connsiteY106" fmla="*/ 3768723 h 6858000"/>
              <a:gd name="connsiteX107" fmla="*/ 4848993 w 7400579"/>
              <a:gd name="connsiteY107" fmla="*/ 3592751 h 6858000"/>
              <a:gd name="connsiteX108" fmla="*/ 5029852 w 7400579"/>
              <a:gd name="connsiteY108" fmla="*/ 3749170 h 6858000"/>
              <a:gd name="connsiteX109" fmla="*/ 5132502 w 7400579"/>
              <a:gd name="connsiteY109" fmla="*/ 3895813 h 6858000"/>
              <a:gd name="connsiteX110" fmla="*/ 5166719 w 7400579"/>
              <a:gd name="connsiteY110" fmla="*/ 3886037 h 6858000"/>
              <a:gd name="connsiteX111" fmla="*/ 3113718 w 7400579"/>
              <a:gd name="connsiteY111" fmla="*/ 3568311 h 6858000"/>
              <a:gd name="connsiteX112" fmla="*/ 3343459 w 7400579"/>
              <a:gd name="connsiteY112" fmla="*/ 3827380 h 6858000"/>
              <a:gd name="connsiteX113" fmla="*/ 3343459 w 7400579"/>
              <a:gd name="connsiteY113" fmla="*/ 3983799 h 6858000"/>
              <a:gd name="connsiteX114" fmla="*/ 3323906 w 7400579"/>
              <a:gd name="connsiteY114" fmla="*/ 4154883 h 6858000"/>
              <a:gd name="connsiteX115" fmla="*/ 3367899 w 7400579"/>
              <a:gd name="connsiteY115" fmla="*/ 4316190 h 6858000"/>
              <a:gd name="connsiteX116" fmla="*/ 3348347 w 7400579"/>
              <a:gd name="connsiteY116" fmla="*/ 4321078 h 6858000"/>
              <a:gd name="connsiteX117" fmla="*/ 2962187 w 7400579"/>
              <a:gd name="connsiteY117" fmla="*/ 4228204 h 6858000"/>
              <a:gd name="connsiteX118" fmla="*/ 2947523 w 7400579"/>
              <a:gd name="connsiteY118" fmla="*/ 4198876 h 6858000"/>
              <a:gd name="connsiteX119" fmla="*/ 2947523 w 7400579"/>
              <a:gd name="connsiteY119" fmla="*/ 4164659 h 6858000"/>
              <a:gd name="connsiteX120" fmla="*/ 2927970 w 7400579"/>
              <a:gd name="connsiteY120" fmla="*/ 4081561 h 6858000"/>
              <a:gd name="connsiteX121" fmla="*/ 2898642 w 7400579"/>
              <a:gd name="connsiteY121" fmla="*/ 4037568 h 6858000"/>
              <a:gd name="connsiteX122" fmla="*/ 2844873 w 7400579"/>
              <a:gd name="connsiteY122" fmla="*/ 3949582 h 6858000"/>
              <a:gd name="connsiteX123" fmla="*/ 2781327 w 7400579"/>
              <a:gd name="connsiteY123" fmla="*/ 3964247 h 6858000"/>
              <a:gd name="connsiteX124" fmla="*/ 2717782 w 7400579"/>
              <a:gd name="connsiteY124" fmla="*/ 3959359 h 6858000"/>
              <a:gd name="connsiteX125" fmla="*/ 2717782 w 7400579"/>
              <a:gd name="connsiteY125" fmla="*/ 3812716 h 6858000"/>
              <a:gd name="connsiteX126" fmla="*/ 2761775 w 7400579"/>
              <a:gd name="connsiteY126" fmla="*/ 3656297 h 6858000"/>
              <a:gd name="connsiteX127" fmla="*/ 2859537 w 7400579"/>
              <a:gd name="connsiteY127" fmla="*/ 3534094 h 6858000"/>
              <a:gd name="connsiteX128" fmla="*/ 2981739 w 7400579"/>
              <a:gd name="connsiteY128" fmla="*/ 3397227 h 6858000"/>
              <a:gd name="connsiteX129" fmla="*/ 3113718 w 7400579"/>
              <a:gd name="connsiteY129" fmla="*/ 3568311 h 6858000"/>
              <a:gd name="connsiteX130" fmla="*/ 4790335 w 7400579"/>
              <a:gd name="connsiteY130" fmla="*/ 58657 h 6858000"/>
              <a:gd name="connsiteX131" fmla="*/ 4761007 w 7400579"/>
              <a:gd name="connsiteY131" fmla="*/ 127091 h 6858000"/>
              <a:gd name="connsiteX132" fmla="*/ 4790335 w 7400579"/>
              <a:gd name="connsiteY132" fmla="*/ 171083 h 6858000"/>
              <a:gd name="connsiteX133" fmla="*/ 4614364 w 7400579"/>
              <a:gd name="connsiteY133" fmla="*/ 454593 h 6858000"/>
              <a:gd name="connsiteX134" fmla="*/ 4487273 w 7400579"/>
              <a:gd name="connsiteY134" fmla="*/ 718550 h 6858000"/>
              <a:gd name="connsiteX135" fmla="*/ 4497050 w 7400579"/>
              <a:gd name="connsiteY135" fmla="*/ 728326 h 6858000"/>
              <a:gd name="connsiteX136" fmla="*/ 4599700 w 7400579"/>
              <a:gd name="connsiteY136" fmla="*/ 655005 h 6858000"/>
              <a:gd name="connsiteX137" fmla="*/ 4677909 w 7400579"/>
              <a:gd name="connsiteY137" fmla="*/ 718550 h 6858000"/>
              <a:gd name="connsiteX138" fmla="*/ 4531266 w 7400579"/>
              <a:gd name="connsiteY138" fmla="*/ 928738 h 6858000"/>
              <a:gd name="connsiteX139" fmla="*/ 4467721 w 7400579"/>
              <a:gd name="connsiteY139" fmla="*/ 1050941 h 6858000"/>
              <a:gd name="connsiteX140" fmla="*/ 4394400 w 7400579"/>
              <a:gd name="connsiteY140" fmla="*/ 1143815 h 6858000"/>
              <a:gd name="connsiteX141" fmla="*/ 4228204 w 7400579"/>
              <a:gd name="connsiteY141" fmla="*/ 1270905 h 6858000"/>
              <a:gd name="connsiteX142" fmla="*/ 4149995 w 7400579"/>
              <a:gd name="connsiteY142" fmla="*/ 1280681 h 6858000"/>
              <a:gd name="connsiteX143" fmla="*/ 3846933 w 7400579"/>
              <a:gd name="connsiteY143" fmla="*/ 1603296 h 6858000"/>
              <a:gd name="connsiteX144" fmla="*/ 3636744 w 7400579"/>
              <a:gd name="connsiteY144" fmla="*/ 1969903 h 6858000"/>
              <a:gd name="connsiteX145" fmla="*/ 3563423 w 7400579"/>
              <a:gd name="connsiteY145" fmla="*/ 2155651 h 6858000"/>
              <a:gd name="connsiteX146" fmla="*/ 3333682 w 7400579"/>
              <a:gd name="connsiteY146" fmla="*/ 2771551 h 6858000"/>
              <a:gd name="connsiteX147" fmla="*/ 3553647 w 7400579"/>
              <a:gd name="connsiteY147" fmla="*/ 3099054 h 6858000"/>
              <a:gd name="connsiteX148" fmla="*/ 3690513 w 7400579"/>
              <a:gd name="connsiteY148" fmla="*/ 3275025 h 6858000"/>
              <a:gd name="connsiteX149" fmla="*/ 3812716 w 7400579"/>
              <a:gd name="connsiteY149" fmla="*/ 3372787 h 6858000"/>
              <a:gd name="connsiteX150" fmla="*/ 3856709 w 7400579"/>
              <a:gd name="connsiteY150" fmla="*/ 3382563 h 6858000"/>
              <a:gd name="connsiteX151" fmla="*/ 3944694 w 7400579"/>
              <a:gd name="connsiteY151" fmla="*/ 3450997 h 6858000"/>
              <a:gd name="connsiteX152" fmla="*/ 4018016 w 7400579"/>
              <a:gd name="connsiteY152" fmla="*/ 3470549 h 6858000"/>
              <a:gd name="connsiteX153" fmla="*/ 4091337 w 7400579"/>
              <a:gd name="connsiteY153" fmla="*/ 3558535 h 6858000"/>
              <a:gd name="connsiteX154" fmla="*/ 4164659 w 7400579"/>
              <a:gd name="connsiteY154" fmla="*/ 3641632 h 6858000"/>
              <a:gd name="connsiteX155" fmla="*/ 4193987 w 7400579"/>
              <a:gd name="connsiteY155" fmla="*/ 3631856 h 6858000"/>
              <a:gd name="connsiteX156" fmla="*/ 4228204 w 7400579"/>
              <a:gd name="connsiteY156" fmla="*/ 3651409 h 6858000"/>
              <a:gd name="connsiteX157" fmla="*/ 4237980 w 7400579"/>
              <a:gd name="connsiteY157" fmla="*/ 3690513 h 6858000"/>
              <a:gd name="connsiteX158" fmla="*/ 4335742 w 7400579"/>
              <a:gd name="connsiteY158" fmla="*/ 3705178 h 6858000"/>
              <a:gd name="connsiteX159" fmla="*/ 4433504 w 7400579"/>
              <a:gd name="connsiteY159" fmla="*/ 3744282 h 6858000"/>
              <a:gd name="connsiteX160" fmla="*/ 4457945 w 7400579"/>
              <a:gd name="connsiteY160" fmla="*/ 3744282 h 6858000"/>
              <a:gd name="connsiteX161" fmla="*/ 4497050 w 7400579"/>
              <a:gd name="connsiteY161" fmla="*/ 3763835 h 6858000"/>
              <a:gd name="connsiteX162" fmla="*/ 4501938 w 7400579"/>
              <a:gd name="connsiteY162" fmla="*/ 3773611 h 6858000"/>
              <a:gd name="connsiteX163" fmla="*/ 4487273 w 7400579"/>
              <a:gd name="connsiteY163" fmla="*/ 3807828 h 6858000"/>
              <a:gd name="connsiteX164" fmla="*/ 4511714 w 7400579"/>
              <a:gd name="connsiteY164" fmla="*/ 3827380 h 6858000"/>
              <a:gd name="connsiteX165" fmla="*/ 4589923 w 7400579"/>
              <a:gd name="connsiteY165" fmla="*/ 3788275 h 6858000"/>
              <a:gd name="connsiteX166" fmla="*/ 4638804 w 7400579"/>
              <a:gd name="connsiteY166" fmla="*/ 3700290 h 6858000"/>
              <a:gd name="connsiteX167" fmla="*/ 4746343 w 7400579"/>
              <a:gd name="connsiteY167" fmla="*/ 3538982 h 6858000"/>
              <a:gd name="connsiteX168" fmla="*/ 4809888 w 7400579"/>
              <a:gd name="connsiteY168" fmla="*/ 3494989 h 6858000"/>
              <a:gd name="connsiteX169" fmla="*/ 4746343 w 7400579"/>
              <a:gd name="connsiteY169" fmla="*/ 3328794 h 6858000"/>
              <a:gd name="connsiteX170" fmla="*/ 4629028 w 7400579"/>
              <a:gd name="connsiteY170" fmla="*/ 3245696 h 6858000"/>
              <a:gd name="connsiteX171" fmla="*/ 4394400 w 7400579"/>
              <a:gd name="connsiteY171" fmla="*/ 2737334 h 6858000"/>
              <a:gd name="connsiteX172" fmla="*/ 4379735 w 7400579"/>
              <a:gd name="connsiteY172" fmla="*/ 2698230 h 6858000"/>
              <a:gd name="connsiteX173" fmla="*/ 4340630 w 7400579"/>
              <a:gd name="connsiteY173" fmla="*/ 2370727 h 6858000"/>
              <a:gd name="connsiteX174" fmla="*/ 4360183 w 7400579"/>
              <a:gd name="connsiteY174" fmla="*/ 2243637 h 6858000"/>
              <a:gd name="connsiteX175" fmla="*/ 5083621 w 7400579"/>
              <a:gd name="connsiteY175" fmla="*/ 1676617 h 6858000"/>
              <a:gd name="connsiteX176" fmla="*/ 5455117 w 7400579"/>
              <a:gd name="connsiteY176" fmla="*/ 1774379 h 6858000"/>
              <a:gd name="connsiteX177" fmla="*/ 5533326 w 7400579"/>
              <a:gd name="connsiteY177" fmla="*/ 1813484 h 6858000"/>
              <a:gd name="connsiteX178" fmla="*/ 5855941 w 7400579"/>
              <a:gd name="connsiteY178" fmla="*/ 2048113 h 6858000"/>
              <a:gd name="connsiteX179" fmla="*/ 5885269 w 7400579"/>
              <a:gd name="connsiteY179" fmla="*/ 2155651 h 6858000"/>
              <a:gd name="connsiteX180" fmla="*/ 5885269 w 7400579"/>
              <a:gd name="connsiteY180" fmla="*/ 2272965 h 6858000"/>
              <a:gd name="connsiteX181" fmla="*/ 5895045 w 7400579"/>
              <a:gd name="connsiteY181" fmla="*/ 2307182 h 6858000"/>
              <a:gd name="connsiteX182" fmla="*/ 5880381 w 7400579"/>
              <a:gd name="connsiteY182" fmla="*/ 2375615 h 6858000"/>
              <a:gd name="connsiteX183" fmla="*/ 5895045 w 7400579"/>
              <a:gd name="connsiteY183" fmla="*/ 2419608 h 6858000"/>
              <a:gd name="connsiteX184" fmla="*/ 5885269 w 7400579"/>
              <a:gd name="connsiteY184" fmla="*/ 2483153 h 6858000"/>
              <a:gd name="connsiteX185" fmla="*/ 5914598 w 7400579"/>
              <a:gd name="connsiteY185" fmla="*/ 2634684 h 6858000"/>
              <a:gd name="connsiteX186" fmla="*/ 5973255 w 7400579"/>
              <a:gd name="connsiteY186" fmla="*/ 2791103 h 6858000"/>
              <a:gd name="connsiteX187" fmla="*/ 6036800 w 7400579"/>
              <a:gd name="connsiteY187" fmla="*/ 3182151 h 6858000"/>
              <a:gd name="connsiteX188" fmla="*/ 6027024 w 7400579"/>
              <a:gd name="connsiteY188" fmla="*/ 3651409 h 6858000"/>
              <a:gd name="connsiteX189" fmla="*/ 6031912 w 7400579"/>
              <a:gd name="connsiteY189" fmla="*/ 3695401 h 6858000"/>
              <a:gd name="connsiteX190" fmla="*/ 6246988 w 7400579"/>
              <a:gd name="connsiteY190" fmla="*/ 3773611 h 6858000"/>
              <a:gd name="connsiteX191" fmla="*/ 6491393 w 7400579"/>
              <a:gd name="connsiteY191" fmla="*/ 3798051 h 6858000"/>
              <a:gd name="connsiteX192" fmla="*/ 6545162 w 7400579"/>
              <a:gd name="connsiteY192" fmla="*/ 3832268 h 6858000"/>
              <a:gd name="connsiteX193" fmla="*/ 6809120 w 7400579"/>
              <a:gd name="connsiteY193" fmla="*/ 3978911 h 6858000"/>
              <a:gd name="connsiteX194" fmla="*/ 6853112 w 7400579"/>
              <a:gd name="connsiteY194" fmla="*/ 4032680 h 6858000"/>
              <a:gd name="connsiteX195" fmla="*/ 6945986 w 7400579"/>
              <a:gd name="connsiteY195" fmla="*/ 4198876 h 6858000"/>
              <a:gd name="connsiteX196" fmla="*/ 7077965 w 7400579"/>
              <a:gd name="connsiteY196" fmla="*/ 4472609 h 6858000"/>
              <a:gd name="connsiteX197" fmla="*/ 7356586 w 7400579"/>
              <a:gd name="connsiteY197" fmla="*/ 5298697 h 6858000"/>
              <a:gd name="connsiteX198" fmla="*/ 7356586 w 7400579"/>
              <a:gd name="connsiteY198" fmla="*/ 5406235 h 6858000"/>
              <a:gd name="connsiteX199" fmla="*/ 7400579 w 7400579"/>
              <a:gd name="connsiteY199" fmla="*/ 5464893 h 6858000"/>
              <a:gd name="connsiteX200" fmla="*/ 7400579 w 7400579"/>
              <a:gd name="connsiteY200" fmla="*/ 5538214 h 6858000"/>
              <a:gd name="connsiteX201" fmla="*/ 6994867 w 7400579"/>
              <a:gd name="connsiteY201" fmla="*/ 5816836 h 6858000"/>
              <a:gd name="connsiteX202" fmla="*/ 6926434 w 7400579"/>
              <a:gd name="connsiteY202" fmla="*/ 5943926 h 6858000"/>
              <a:gd name="connsiteX203" fmla="*/ 6921546 w 7400579"/>
              <a:gd name="connsiteY203" fmla="*/ 6266541 h 6858000"/>
              <a:gd name="connsiteX204" fmla="*/ 6975315 w 7400579"/>
              <a:gd name="connsiteY204" fmla="*/ 6833560 h 6858000"/>
              <a:gd name="connsiteX205" fmla="*/ 6970427 w 7400579"/>
              <a:gd name="connsiteY205" fmla="*/ 6858000 h 6858000"/>
              <a:gd name="connsiteX206" fmla="*/ 6403407 w 7400579"/>
              <a:gd name="connsiteY206" fmla="*/ 6858000 h 6858000"/>
              <a:gd name="connsiteX207" fmla="*/ 6339862 w 7400579"/>
              <a:gd name="connsiteY207" fmla="*/ 6403407 h 6858000"/>
              <a:gd name="connsiteX208" fmla="*/ 6339862 w 7400579"/>
              <a:gd name="connsiteY208" fmla="*/ 6227436 h 6858000"/>
              <a:gd name="connsiteX209" fmla="*/ 6330086 w 7400579"/>
              <a:gd name="connsiteY209" fmla="*/ 6217660 h 6858000"/>
              <a:gd name="connsiteX210" fmla="*/ 6266541 w 7400579"/>
              <a:gd name="connsiteY210" fmla="*/ 6334974 h 6858000"/>
              <a:gd name="connsiteX211" fmla="*/ 6168779 w 7400579"/>
              <a:gd name="connsiteY211" fmla="*/ 6442512 h 6858000"/>
              <a:gd name="connsiteX212" fmla="*/ 6188331 w 7400579"/>
              <a:gd name="connsiteY212" fmla="*/ 6496281 h 6858000"/>
              <a:gd name="connsiteX213" fmla="*/ 6193219 w 7400579"/>
              <a:gd name="connsiteY213" fmla="*/ 6584267 h 6858000"/>
              <a:gd name="connsiteX214" fmla="*/ 6242100 w 7400579"/>
              <a:gd name="connsiteY214" fmla="*/ 6726022 h 6858000"/>
              <a:gd name="connsiteX215" fmla="*/ 6232324 w 7400579"/>
              <a:gd name="connsiteY215" fmla="*/ 6745574 h 6858000"/>
              <a:gd name="connsiteX216" fmla="*/ 6334974 w 7400579"/>
              <a:gd name="connsiteY216" fmla="*/ 6838448 h 6858000"/>
              <a:gd name="connsiteX217" fmla="*/ 6334974 w 7400579"/>
              <a:gd name="connsiteY217" fmla="*/ 6858000 h 6858000"/>
              <a:gd name="connsiteX218" fmla="*/ 1187808 w 7400579"/>
              <a:gd name="connsiteY218" fmla="*/ 6858000 h 6858000"/>
              <a:gd name="connsiteX219" fmla="*/ 1134039 w 7400579"/>
              <a:gd name="connsiteY219" fmla="*/ 6447400 h 6858000"/>
              <a:gd name="connsiteX220" fmla="*/ 1134039 w 7400579"/>
              <a:gd name="connsiteY220" fmla="*/ 6183443 h 6858000"/>
              <a:gd name="connsiteX221" fmla="*/ 1104710 w 7400579"/>
              <a:gd name="connsiteY221" fmla="*/ 5904821 h 6858000"/>
              <a:gd name="connsiteX222" fmla="*/ 1065605 w 7400579"/>
              <a:gd name="connsiteY222" fmla="*/ 5699521 h 6858000"/>
              <a:gd name="connsiteX223" fmla="*/ 1055829 w 7400579"/>
              <a:gd name="connsiteY223" fmla="*/ 5572431 h 6858000"/>
              <a:gd name="connsiteX224" fmla="*/ 1065605 w 7400579"/>
              <a:gd name="connsiteY224" fmla="*/ 5166719 h 6858000"/>
              <a:gd name="connsiteX225" fmla="*/ 1041165 w 7400579"/>
              <a:gd name="connsiteY225" fmla="*/ 5088509 h 6858000"/>
              <a:gd name="connsiteX226" fmla="*/ 777207 w 7400579"/>
              <a:gd name="connsiteY226" fmla="*/ 4819664 h 6858000"/>
              <a:gd name="connsiteX227" fmla="*/ 454593 w 7400579"/>
              <a:gd name="connsiteY227" fmla="*/ 4472609 h 6858000"/>
              <a:gd name="connsiteX228" fmla="*/ 361719 w 7400579"/>
              <a:gd name="connsiteY228" fmla="*/ 4193987 h 6858000"/>
              <a:gd name="connsiteX229" fmla="*/ 366607 w 7400579"/>
              <a:gd name="connsiteY229" fmla="*/ 4125554 h 6858000"/>
              <a:gd name="connsiteX230" fmla="*/ 444817 w 7400579"/>
              <a:gd name="connsiteY230" fmla="*/ 3886037 h 6858000"/>
              <a:gd name="connsiteX231" fmla="*/ 97762 w 7400579"/>
              <a:gd name="connsiteY231" fmla="*/ 3275025 h 6858000"/>
              <a:gd name="connsiteX232" fmla="*/ 0 w 7400579"/>
              <a:gd name="connsiteY232" fmla="*/ 2927970 h 6858000"/>
              <a:gd name="connsiteX233" fmla="*/ 474145 w 7400579"/>
              <a:gd name="connsiteY233" fmla="*/ 2346287 h 6858000"/>
              <a:gd name="connsiteX234" fmla="*/ 772319 w 7400579"/>
              <a:gd name="connsiteY234" fmla="*/ 2062777 h 6858000"/>
              <a:gd name="connsiteX235" fmla="*/ 987396 w 7400579"/>
              <a:gd name="connsiteY235" fmla="*/ 1891694 h 6858000"/>
              <a:gd name="connsiteX236" fmla="*/ 1241577 w 7400579"/>
              <a:gd name="connsiteY236" fmla="*/ 1676617 h 6858000"/>
              <a:gd name="connsiteX237" fmla="*/ 1319786 w 7400579"/>
              <a:gd name="connsiteY237" fmla="*/ 1632624 h 6858000"/>
              <a:gd name="connsiteX238" fmla="*/ 1466429 w 7400579"/>
              <a:gd name="connsiteY238" fmla="*/ 1520198 h 6858000"/>
              <a:gd name="connsiteX239" fmla="*/ 1710834 w 7400579"/>
              <a:gd name="connsiteY239" fmla="*/ 1285570 h 6858000"/>
              <a:gd name="connsiteX240" fmla="*/ 1896582 w 7400579"/>
              <a:gd name="connsiteY240" fmla="*/ 1182920 h 6858000"/>
              <a:gd name="connsiteX241" fmla="*/ 1935687 w 7400579"/>
              <a:gd name="connsiteY241" fmla="*/ 1148703 h 6858000"/>
              <a:gd name="connsiteX242" fmla="*/ 2053001 w 7400579"/>
              <a:gd name="connsiteY242" fmla="*/ 1094934 h 6858000"/>
              <a:gd name="connsiteX243" fmla="*/ 2092106 w 7400579"/>
              <a:gd name="connsiteY243" fmla="*/ 1153591 h 6858000"/>
              <a:gd name="connsiteX244" fmla="*/ 2170315 w 7400579"/>
              <a:gd name="connsiteY244" fmla="*/ 1094934 h 6858000"/>
              <a:gd name="connsiteX245" fmla="*/ 2214308 w 7400579"/>
              <a:gd name="connsiteY245" fmla="*/ 1134039 h 6858000"/>
              <a:gd name="connsiteX246" fmla="*/ 2199644 w 7400579"/>
              <a:gd name="connsiteY246" fmla="*/ 1168255 h 6858000"/>
              <a:gd name="connsiteX247" fmla="*/ 2209420 w 7400579"/>
              <a:gd name="connsiteY247" fmla="*/ 1178031 h 6858000"/>
              <a:gd name="connsiteX248" fmla="*/ 2268077 w 7400579"/>
              <a:gd name="connsiteY248" fmla="*/ 1134039 h 6858000"/>
              <a:gd name="connsiteX249" fmla="*/ 2307182 w 7400579"/>
              <a:gd name="connsiteY249" fmla="*/ 1182920 h 6858000"/>
              <a:gd name="connsiteX250" fmla="*/ 2253413 w 7400579"/>
              <a:gd name="connsiteY250" fmla="*/ 1275793 h 6858000"/>
              <a:gd name="connsiteX251" fmla="*/ 2292518 w 7400579"/>
              <a:gd name="connsiteY251" fmla="*/ 1324674 h 6858000"/>
              <a:gd name="connsiteX252" fmla="*/ 2033448 w 7400579"/>
              <a:gd name="connsiteY252" fmla="*/ 1642401 h 6858000"/>
              <a:gd name="connsiteX253" fmla="*/ 2043225 w 7400579"/>
              <a:gd name="connsiteY253" fmla="*/ 1657065 h 6858000"/>
              <a:gd name="connsiteX254" fmla="*/ 2092106 w 7400579"/>
              <a:gd name="connsiteY254" fmla="*/ 1647289 h 6858000"/>
              <a:gd name="connsiteX255" fmla="*/ 2170315 w 7400579"/>
              <a:gd name="connsiteY255" fmla="*/ 1705946 h 6858000"/>
              <a:gd name="connsiteX256" fmla="*/ 2033448 w 7400579"/>
              <a:gd name="connsiteY256" fmla="*/ 1813484 h 6858000"/>
              <a:gd name="connsiteX257" fmla="*/ 1925910 w 7400579"/>
              <a:gd name="connsiteY257" fmla="*/ 1896582 h 6858000"/>
              <a:gd name="connsiteX258" fmla="*/ 1725498 w 7400579"/>
              <a:gd name="connsiteY258" fmla="*/ 1945463 h 6858000"/>
              <a:gd name="connsiteX259" fmla="*/ 1617960 w 7400579"/>
              <a:gd name="connsiteY259" fmla="*/ 1930798 h 6858000"/>
              <a:gd name="connsiteX260" fmla="*/ 1363779 w 7400579"/>
              <a:gd name="connsiteY260" fmla="*/ 2126322 h 6858000"/>
              <a:gd name="connsiteX261" fmla="*/ 987396 w 7400579"/>
              <a:gd name="connsiteY261" fmla="*/ 2561363 h 6858000"/>
              <a:gd name="connsiteX262" fmla="*/ 674557 w 7400579"/>
              <a:gd name="connsiteY262" fmla="*/ 2986627 h 6858000"/>
              <a:gd name="connsiteX263" fmla="*/ 659893 w 7400579"/>
              <a:gd name="connsiteY263" fmla="*/ 3045285 h 6858000"/>
              <a:gd name="connsiteX264" fmla="*/ 811424 w 7400579"/>
              <a:gd name="connsiteY264" fmla="*/ 3328794 h 6858000"/>
              <a:gd name="connsiteX265" fmla="*/ 918962 w 7400579"/>
              <a:gd name="connsiteY265" fmla="*/ 3490101 h 6858000"/>
              <a:gd name="connsiteX266" fmla="*/ 1085158 w 7400579"/>
              <a:gd name="connsiteY266" fmla="*/ 3651409 h 6858000"/>
              <a:gd name="connsiteX267" fmla="*/ 1104710 w 7400579"/>
              <a:gd name="connsiteY267" fmla="*/ 3700290 h 6858000"/>
              <a:gd name="connsiteX268" fmla="*/ 1158479 w 7400579"/>
              <a:gd name="connsiteY268" fmla="*/ 3768723 h 6858000"/>
              <a:gd name="connsiteX269" fmla="*/ 1197584 w 7400579"/>
              <a:gd name="connsiteY269" fmla="*/ 3807828 h 6858000"/>
              <a:gd name="connsiteX270" fmla="*/ 1422436 w 7400579"/>
              <a:gd name="connsiteY270" fmla="*/ 3934918 h 6858000"/>
              <a:gd name="connsiteX271" fmla="*/ 1510422 w 7400579"/>
              <a:gd name="connsiteY271" fmla="*/ 3925142 h 6858000"/>
              <a:gd name="connsiteX272" fmla="*/ 1608184 w 7400579"/>
              <a:gd name="connsiteY272" fmla="*/ 3988687 h 6858000"/>
              <a:gd name="connsiteX273" fmla="*/ 1715722 w 7400579"/>
              <a:gd name="connsiteY273" fmla="*/ 4057121 h 6858000"/>
              <a:gd name="connsiteX274" fmla="*/ 1715722 w 7400579"/>
              <a:gd name="connsiteY274" fmla="*/ 4081561 h 6858000"/>
              <a:gd name="connsiteX275" fmla="*/ 1769491 w 7400579"/>
              <a:gd name="connsiteY275" fmla="*/ 4125554 h 6858000"/>
              <a:gd name="connsiteX276" fmla="*/ 1798820 w 7400579"/>
              <a:gd name="connsiteY276" fmla="*/ 4096225 h 6858000"/>
              <a:gd name="connsiteX277" fmla="*/ 1847701 w 7400579"/>
              <a:gd name="connsiteY277" fmla="*/ 4047344 h 6858000"/>
              <a:gd name="connsiteX278" fmla="*/ 1925910 w 7400579"/>
              <a:gd name="connsiteY278" fmla="*/ 3910478 h 6858000"/>
              <a:gd name="connsiteX279" fmla="*/ 1886806 w 7400579"/>
              <a:gd name="connsiteY279" fmla="*/ 3768723 h 6858000"/>
              <a:gd name="connsiteX280" fmla="*/ 1803708 w 7400579"/>
              <a:gd name="connsiteY280" fmla="*/ 3670961 h 6858000"/>
              <a:gd name="connsiteX281" fmla="*/ 1720610 w 7400579"/>
              <a:gd name="connsiteY281" fmla="*/ 3504766 h 6858000"/>
              <a:gd name="connsiteX282" fmla="*/ 1681505 w 7400579"/>
              <a:gd name="connsiteY282" fmla="*/ 3191927 h 6858000"/>
              <a:gd name="connsiteX283" fmla="*/ 1622848 w 7400579"/>
              <a:gd name="connsiteY283" fmla="*/ 2932858 h 6858000"/>
              <a:gd name="connsiteX284" fmla="*/ 1632624 w 7400579"/>
              <a:gd name="connsiteY284" fmla="*/ 2820432 h 6858000"/>
              <a:gd name="connsiteX285" fmla="*/ 1652177 w 7400579"/>
              <a:gd name="connsiteY285" fmla="*/ 2761775 h 6858000"/>
              <a:gd name="connsiteX286" fmla="*/ 1691282 w 7400579"/>
              <a:gd name="connsiteY286" fmla="*/ 2727558 h 6858000"/>
              <a:gd name="connsiteX287" fmla="*/ 1681505 w 7400579"/>
              <a:gd name="connsiteY287" fmla="*/ 2712894 h 6858000"/>
              <a:gd name="connsiteX288" fmla="*/ 1720610 w 7400579"/>
              <a:gd name="connsiteY288" fmla="*/ 2668901 h 6858000"/>
              <a:gd name="connsiteX289" fmla="*/ 1696170 w 7400579"/>
              <a:gd name="connsiteY289" fmla="*/ 2668901 h 6858000"/>
              <a:gd name="connsiteX290" fmla="*/ 1725498 w 7400579"/>
              <a:gd name="connsiteY290" fmla="*/ 2629796 h 6858000"/>
              <a:gd name="connsiteX291" fmla="*/ 1715722 w 7400579"/>
              <a:gd name="connsiteY291" fmla="*/ 2615132 h 6858000"/>
              <a:gd name="connsiteX292" fmla="*/ 1740163 w 7400579"/>
              <a:gd name="connsiteY292" fmla="*/ 2580915 h 6858000"/>
              <a:gd name="connsiteX293" fmla="*/ 1759715 w 7400579"/>
              <a:gd name="connsiteY293" fmla="*/ 2571139 h 6858000"/>
              <a:gd name="connsiteX294" fmla="*/ 1803708 w 7400579"/>
              <a:gd name="connsiteY294" fmla="*/ 2532034 h 6858000"/>
              <a:gd name="connsiteX295" fmla="*/ 1789044 w 7400579"/>
              <a:gd name="connsiteY295" fmla="*/ 2517370 h 6858000"/>
              <a:gd name="connsiteX296" fmla="*/ 1808596 w 7400579"/>
              <a:gd name="connsiteY296" fmla="*/ 2502706 h 6858000"/>
              <a:gd name="connsiteX297" fmla="*/ 1784156 w 7400579"/>
              <a:gd name="connsiteY297" fmla="*/ 2453825 h 6858000"/>
              <a:gd name="connsiteX298" fmla="*/ 1784156 w 7400579"/>
              <a:gd name="connsiteY298" fmla="*/ 2444049 h 6858000"/>
              <a:gd name="connsiteX299" fmla="*/ 1823260 w 7400579"/>
              <a:gd name="connsiteY299" fmla="*/ 2424496 h 6858000"/>
              <a:gd name="connsiteX300" fmla="*/ 1813484 w 7400579"/>
              <a:gd name="connsiteY300" fmla="*/ 2404944 h 6858000"/>
              <a:gd name="connsiteX301" fmla="*/ 1833036 w 7400579"/>
              <a:gd name="connsiteY301" fmla="*/ 2400056 h 6858000"/>
              <a:gd name="connsiteX302" fmla="*/ 1837925 w 7400579"/>
              <a:gd name="connsiteY302" fmla="*/ 2385391 h 6858000"/>
              <a:gd name="connsiteX303" fmla="*/ 1818372 w 7400579"/>
              <a:gd name="connsiteY303" fmla="*/ 2365839 h 6858000"/>
              <a:gd name="connsiteX304" fmla="*/ 1842813 w 7400579"/>
              <a:gd name="connsiteY304" fmla="*/ 2326734 h 6858000"/>
              <a:gd name="connsiteX305" fmla="*/ 1911246 w 7400579"/>
              <a:gd name="connsiteY305" fmla="*/ 2287629 h 6858000"/>
              <a:gd name="connsiteX306" fmla="*/ 1935687 w 7400579"/>
              <a:gd name="connsiteY306" fmla="*/ 2297406 h 6858000"/>
              <a:gd name="connsiteX307" fmla="*/ 1945463 w 7400579"/>
              <a:gd name="connsiteY307" fmla="*/ 2282741 h 6858000"/>
              <a:gd name="connsiteX308" fmla="*/ 1935687 w 7400579"/>
              <a:gd name="connsiteY308" fmla="*/ 2263189 h 6858000"/>
              <a:gd name="connsiteX309" fmla="*/ 1945463 w 7400579"/>
              <a:gd name="connsiteY309" fmla="*/ 2238749 h 6858000"/>
              <a:gd name="connsiteX310" fmla="*/ 2038337 w 7400579"/>
              <a:gd name="connsiteY310" fmla="*/ 2263189 h 6858000"/>
              <a:gd name="connsiteX311" fmla="*/ 2048113 w 7400579"/>
              <a:gd name="connsiteY311" fmla="*/ 2258301 h 6858000"/>
              <a:gd name="connsiteX312" fmla="*/ 2160539 w 7400579"/>
              <a:gd name="connsiteY312" fmla="*/ 2219196 h 6858000"/>
              <a:gd name="connsiteX313" fmla="*/ 2204532 w 7400579"/>
              <a:gd name="connsiteY313" fmla="*/ 2194756 h 6858000"/>
              <a:gd name="connsiteX314" fmla="*/ 2238749 w 7400579"/>
              <a:gd name="connsiteY314" fmla="*/ 2214308 h 6858000"/>
              <a:gd name="connsiteX315" fmla="*/ 2263189 w 7400579"/>
              <a:gd name="connsiteY315" fmla="*/ 2194756 h 6858000"/>
              <a:gd name="connsiteX316" fmla="*/ 2282741 w 7400579"/>
              <a:gd name="connsiteY316" fmla="*/ 2204532 h 6858000"/>
              <a:gd name="connsiteX317" fmla="*/ 2326734 w 7400579"/>
              <a:gd name="connsiteY317" fmla="*/ 2214308 h 6858000"/>
              <a:gd name="connsiteX318" fmla="*/ 2346287 w 7400579"/>
              <a:gd name="connsiteY318" fmla="*/ 2204532 h 6858000"/>
              <a:gd name="connsiteX319" fmla="*/ 2390280 w 7400579"/>
              <a:gd name="connsiteY319" fmla="*/ 2224084 h 6858000"/>
              <a:gd name="connsiteX320" fmla="*/ 2434272 w 7400579"/>
              <a:gd name="connsiteY320" fmla="*/ 2224084 h 6858000"/>
              <a:gd name="connsiteX321" fmla="*/ 2463601 w 7400579"/>
              <a:gd name="connsiteY321" fmla="*/ 2238749 h 6858000"/>
              <a:gd name="connsiteX322" fmla="*/ 2483153 w 7400579"/>
              <a:gd name="connsiteY322" fmla="*/ 2238749 h 6858000"/>
              <a:gd name="connsiteX323" fmla="*/ 2566251 w 7400579"/>
              <a:gd name="connsiteY323" fmla="*/ 2282741 h 6858000"/>
              <a:gd name="connsiteX324" fmla="*/ 2590692 w 7400579"/>
              <a:gd name="connsiteY324" fmla="*/ 2268077 h 6858000"/>
              <a:gd name="connsiteX325" fmla="*/ 2693342 w 7400579"/>
              <a:gd name="connsiteY325" fmla="*/ 2312070 h 6858000"/>
              <a:gd name="connsiteX326" fmla="*/ 2712894 w 7400579"/>
              <a:gd name="connsiteY326" fmla="*/ 2302294 h 6858000"/>
              <a:gd name="connsiteX327" fmla="*/ 2805768 w 7400579"/>
              <a:gd name="connsiteY327" fmla="*/ 2390280 h 6858000"/>
              <a:gd name="connsiteX328" fmla="*/ 2849761 w 7400579"/>
              <a:gd name="connsiteY328" fmla="*/ 2346287 h 6858000"/>
              <a:gd name="connsiteX329" fmla="*/ 3597640 w 7400579"/>
              <a:gd name="connsiteY329" fmla="*/ 1344227 h 6858000"/>
              <a:gd name="connsiteX330" fmla="*/ 3685625 w 7400579"/>
              <a:gd name="connsiteY330" fmla="*/ 1197584 h 6858000"/>
              <a:gd name="connsiteX331" fmla="*/ 3856709 w 7400579"/>
              <a:gd name="connsiteY331" fmla="*/ 1011836 h 6858000"/>
              <a:gd name="connsiteX332" fmla="*/ 4042456 w 7400579"/>
              <a:gd name="connsiteY332" fmla="*/ 650117 h 6858000"/>
              <a:gd name="connsiteX333" fmla="*/ 4159771 w 7400579"/>
              <a:gd name="connsiteY333" fmla="*/ 498586 h 6858000"/>
              <a:gd name="connsiteX334" fmla="*/ 4316190 w 7400579"/>
              <a:gd name="connsiteY334" fmla="*/ 229741 h 6858000"/>
              <a:gd name="connsiteX335" fmla="*/ 4345519 w 7400579"/>
              <a:gd name="connsiteY335" fmla="*/ 190636 h 6858000"/>
              <a:gd name="connsiteX336" fmla="*/ 4404176 w 7400579"/>
              <a:gd name="connsiteY336" fmla="*/ 131979 h 6858000"/>
              <a:gd name="connsiteX337" fmla="*/ 4443281 w 7400579"/>
              <a:gd name="connsiteY337" fmla="*/ 190636 h 6858000"/>
              <a:gd name="connsiteX338" fmla="*/ 4413952 w 7400579"/>
              <a:gd name="connsiteY338" fmla="*/ 263957 h 6858000"/>
              <a:gd name="connsiteX339" fmla="*/ 4423728 w 7400579"/>
              <a:gd name="connsiteY339" fmla="*/ 268845 h 6858000"/>
              <a:gd name="connsiteX340" fmla="*/ 4570371 w 7400579"/>
              <a:gd name="connsiteY340" fmla="*/ 73321 h 6858000"/>
              <a:gd name="connsiteX341" fmla="*/ 4599700 w 7400579"/>
              <a:gd name="connsiteY341" fmla="*/ 63545 h 6858000"/>
              <a:gd name="connsiteX342" fmla="*/ 4653469 w 7400579"/>
              <a:gd name="connsiteY342" fmla="*/ 97762 h 6858000"/>
              <a:gd name="connsiteX343" fmla="*/ 4746343 w 7400579"/>
              <a:gd name="connsiteY343" fmla="*/ 0 h 6858000"/>
              <a:gd name="connsiteX344" fmla="*/ 4790335 w 7400579"/>
              <a:gd name="connsiteY344" fmla="*/ 586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7400579" h="6858000">
                <a:moveTo>
                  <a:pt x="4096225" y="6154114"/>
                </a:moveTo>
                <a:cubicBezTo>
                  <a:pt x="4110890" y="6178555"/>
                  <a:pt x="4135330" y="6212771"/>
                  <a:pt x="4135330" y="6227436"/>
                </a:cubicBezTo>
                <a:cubicBezTo>
                  <a:pt x="4135330" y="6237212"/>
                  <a:pt x="4115778" y="6242100"/>
                  <a:pt x="4110890" y="6256764"/>
                </a:cubicBezTo>
                <a:cubicBezTo>
                  <a:pt x="4101114" y="6266541"/>
                  <a:pt x="4096225" y="6295869"/>
                  <a:pt x="4096225" y="6305645"/>
                </a:cubicBezTo>
                <a:cubicBezTo>
                  <a:pt x="4096225" y="6320310"/>
                  <a:pt x="4120666" y="6344750"/>
                  <a:pt x="4120666" y="6359414"/>
                </a:cubicBezTo>
                <a:cubicBezTo>
                  <a:pt x="4120666" y="6369191"/>
                  <a:pt x="4096225" y="6447400"/>
                  <a:pt x="4081561" y="6491393"/>
                </a:cubicBezTo>
                <a:cubicBezTo>
                  <a:pt x="4076673" y="6515833"/>
                  <a:pt x="4047345" y="6535386"/>
                  <a:pt x="4042456" y="6564714"/>
                </a:cubicBezTo>
                <a:cubicBezTo>
                  <a:pt x="4032680" y="6584267"/>
                  <a:pt x="4037568" y="6618484"/>
                  <a:pt x="4027792" y="6647812"/>
                </a:cubicBezTo>
                <a:cubicBezTo>
                  <a:pt x="4013128" y="6686917"/>
                  <a:pt x="3998464" y="6730910"/>
                  <a:pt x="3974023" y="6774903"/>
                </a:cubicBezTo>
                <a:cubicBezTo>
                  <a:pt x="3969135" y="6730910"/>
                  <a:pt x="3939806" y="6667364"/>
                  <a:pt x="3939806" y="6623372"/>
                </a:cubicBezTo>
                <a:cubicBezTo>
                  <a:pt x="3934918" y="6398519"/>
                  <a:pt x="3944694" y="6383855"/>
                  <a:pt x="3944694" y="6374079"/>
                </a:cubicBezTo>
                <a:cubicBezTo>
                  <a:pt x="3939806" y="6349638"/>
                  <a:pt x="3939806" y="6300757"/>
                  <a:pt x="3939806" y="6290981"/>
                </a:cubicBezTo>
                <a:lnTo>
                  <a:pt x="3939806" y="6261652"/>
                </a:lnTo>
                <a:cubicBezTo>
                  <a:pt x="3983799" y="6227436"/>
                  <a:pt x="4037568" y="6188331"/>
                  <a:pt x="4086449" y="6149226"/>
                </a:cubicBezTo>
                <a:cubicBezTo>
                  <a:pt x="4091337" y="6149226"/>
                  <a:pt x="4096225" y="6149226"/>
                  <a:pt x="4096225" y="6154114"/>
                </a:cubicBezTo>
                <a:close/>
                <a:moveTo>
                  <a:pt x="2150763" y="4164659"/>
                </a:moveTo>
                <a:cubicBezTo>
                  <a:pt x="2170315" y="4179323"/>
                  <a:pt x="2160539" y="4218428"/>
                  <a:pt x="2170315" y="4247756"/>
                </a:cubicBezTo>
                <a:cubicBezTo>
                  <a:pt x="2175203" y="4272197"/>
                  <a:pt x="2224084" y="4316190"/>
                  <a:pt x="2253413" y="4316190"/>
                </a:cubicBezTo>
                <a:cubicBezTo>
                  <a:pt x="2302294" y="4316190"/>
                  <a:pt x="2321846" y="4262421"/>
                  <a:pt x="2385392" y="4218428"/>
                </a:cubicBezTo>
                <a:cubicBezTo>
                  <a:pt x="2424496" y="4184211"/>
                  <a:pt x="2468489" y="4145106"/>
                  <a:pt x="2527146" y="4115778"/>
                </a:cubicBezTo>
                <a:cubicBezTo>
                  <a:pt x="2610244" y="4071785"/>
                  <a:pt x="2717782" y="4057121"/>
                  <a:pt x="2810656" y="4027792"/>
                </a:cubicBezTo>
                <a:lnTo>
                  <a:pt x="2825320" y="4027792"/>
                </a:lnTo>
                <a:cubicBezTo>
                  <a:pt x="2815544" y="4081561"/>
                  <a:pt x="2800880" y="4145106"/>
                  <a:pt x="2800880" y="4159771"/>
                </a:cubicBezTo>
                <a:lnTo>
                  <a:pt x="2800880" y="4247756"/>
                </a:lnTo>
                <a:cubicBezTo>
                  <a:pt x="2751999" y="4413952"/>
                  <a:pt x="2595580" y="4462833"/>
                  <a:pt x="2483153" y="4462833"/>
                </a:cubicBezTo>
                <a:cubicBezTo>
                  <a:pt x="2395168" y="4462833"/>
                  <a:pt x="2385392" y="4409064"/>
                  <a:pt x="2360951" y="4409064"/>
                </a:cubicBezTo>
                <a:cubicBezTo>
                  <a:pt x="2326734" y="4409064"/>
                  <a:pt x="2268077" y="4477497"/>
                  <a:pt x="2238749" y="4516602"/>
                </a:cubicBezTo>
                <a:cubicBezTo>
                  <a:pt x="2224084" y="4536154"/>
                  <a:pt x="2194756" y="4555707"/>
                  <a:pt x="2175203" y="4575259"/>
                </a:cubicBezTo>
                <a:cubicBezTo>
                  <a:pt x="2155651" y="4585035"/>
                  <a:pt x="2136099" y="4609476"/>
                  <a:pt x="2136099" y="4619252"/>
                </a:cubicBezTo>
                <a:cubicBezTo>
                  <a:pt x="2136099" y="4633916"/>
                  <a:pt x="2214308" y="4687685"/>
                  <a:pt x="2238749" y="4731678"/>
                </a:cubicBezTo>
                <a:cubicBezTo>
                  <a:pt x="2272965" y="4785447"/>
                  <a:pt x="2297406" y="4863657"/>
                  <a:pt x="2307182" y="4932090"/>
                </a:cubicBezTo>
                <a:cubicBezTo>
                  <a:pt x="2316958" y="5000523"/>
                  <a:pt x="2351175" y="5068957"/>
                  <a:pt x="2365839" y="5142278"/>
                </a:cubicBezTo>
                <a:cubicBezTo>
                  <a:pt x="2390280" y="5235152"/>
                  <a:pt x="2409832" y="5337802"/>
                  <a:pt x="2522258" y="5430676"/>
                </a:cubicBezTo>
                <a:lnTo>
                  <a:pt x="2522258" y="5445340"/>
                </a:lnTo>
                <a:cubicBezTo>
                  <a:pt x="2522258" y="5445340"/>
                  <a:pt x="2522258" y="5450228"/>
                  <a:pt x="2512482" y="5450228"/>
                </a:cubicBezTo>
                <a:cubicBezTo>
                  <a:pt x="2502706" y="5450228"/>
                  <a:pt x="2390280" y="5313362"/>
                  <a:pt x="2312070" y="5230264"/>
                </a:cubicBezTo>
                <a:cubicBezTo>
                  <a:pt x="2224084" y="5147166"/>
                  <a:pt x="2087218" y="4951642"/>
                  <a:pt x="2077441" y="4951642"/>
                </a:cubicBezTo>
                <a:cubicBezTo>
                  <a:pt x="2033448" y="4951642"/>
                  <a:pt x="2048113" y="5122726"/>
                  <a:pt x="2048113" y="5132502"/>
                </a:cubicBezTo>
                <a:cubicBezTo>
                  <a:pt x="2048113" y="5142278"/>
                  <a:pt x="2023672" y="5220488"/>
                  <a:pt x="2023672" y="5230264"/>
                </a:cubicBezTo>
                <a:cubicBezTo>
                  <a:pt x="2023672" y="5303585"/>
                  <a:pt x="2248525" y="5381795"/>
                  <a:pt x="2302294" y="5406235"/>
                </a:cubicBezTo>
                <a:cubicBezTo>
                  <a:pt x="2380503" y="5440452"/>
                  <a:pt x="2458713" y="5489333"/>
                  <a:pt x="2546699" y="5528438"/>
                </a:cubicBezTo>
                <a:cubicBezTo>
                  <a:pt x="2615132" y="5562655"/>
                  <a:pt x="2688454" y="5596871"/>
                  <a:pt x="2766663" y="5621312"/>
                </a:cubicBezTo>
                <a:cubicBezTo>
                  <a:pt x="2844873" y="5650640"/>
                  <a:pt x="2932858" y="5684857"/>
                  <a:pt x="3015956" y="5738626"/>
                </a:cubicBezTo>
                <a:cubicBezTo>
                  <a:pt x="3011068" y="5743514"/>
                  <a:pt x="3011068" y="5753290"/>
                  <a:pt x="2996404" y="5753290"/>
                </a:cubicBezTo>
                <a:cubicBezTo>
                  <a:pt x="2981739" y="5753290"/>
                  <a:pt x="2903530" y="5694633"/>
                  <a:pt x="2849761" y="5694633"/>
                </a:cubicBezTo>
                <a:lnTo>
                  <a:pt x="2351175" y="5758178"/>
                </a:lnTo>
                <a:cubicBezTo>
                  <a:pt x="2297406" y="5758178"/>
                  <a:pt x="2253413" y="5709297"/>
                  <a:pt x="2204532" y="5670193"/>
                </a:cubicBezTo>
                <a:cubicBezTo>
                  <a:pt x="2184980" y="5655528"/>
                  <a:pt x="2160539" y="5655528"/>
                  <a:pt x="2145875" y="5645752"/>
                </a:cubicBezTo>
                <a:cubicBezTo>
                  <a:pt x="2048113" y="5596871"/>
                  <a:pt x="1945463" y="5474669"/>
                  <a:pt x="1911246" y="5391571"/>
                </a:cubicBezTo>
                <a:cubicBezTo>
                  <a:pt x="1896582" y="5362243"/>
                  <a:pt x="1896582" y="5323138"/>
                  <a:pt x="1886806" y="5293809"/>
                </a:cubicBezTo>
                <a:cubicBezTo>
                  <a:pt x="1877029" y="5264481"/>
                  <a:pt x="1852589" y="5240040"/>
                  <a:pt x="1837925" y="5215600"/>
                </a:cubicBezTo>
                <a:cubicBezTo>
                  <a:pt x="1828148" y="5191159"/>
                  <a:pt x="1828148" y="5147166"/>
                  <a:pt x="1828148" y="5132502"/>
                </a:cubicBezTo>
                <a:cubicBezTo>
                  <a:pt x="1828148" y="5122726"/>
                  <a:pt x="1833036" y="5049404"/>
                  <a:pt x="1837925" y="5005412"/>
                </a:cubicBezTo>
                <a:cubicBezTo>
                  <a:pt x="1857477" y="4912538"/>
                  <a:pt x="1881917" y="4814776"/>
                  <a:pt x="1891694" y="4721902"/>
                </a:cubicBezTo>
                <a:cubicBezTo>
                  <a:pt x="1901470" y="4677909"/>
                  <a:pt x="1935687" y="4609476"/>
                  <a:pt x="1940575" y="4570371"/>
                </a:cubicBezTo>
                <a:cubicBezTo>
                  <a:pt x="1940575" y="4555707"/>
                  <a:pt x="1940575" y="4541042"/>
                  <a:pt x="1945463" y="4526378"/>
                </a:cubicBezTo>
                <a:lnTo>
                  <a:pt x="1945463" y="4384623"/>
                </a:lnTo>
                <a:cubicBezTo>
                  <a:pt x="1950351" y="4369959"/>
                  <a:pt x="1950351" y="4350407"/>
                  <a:pt x="1950351" y="4330854"/>
                </a:cubicBezTo>
                <a:cubicBezTo>
                  <a:pt x="1950351" y="4311302"/>
                  <a:pt x="1955239" y="4291749"/>
                  <a:pt x="1955239" y="4272197"/>
                </a:cubicBezTo>
                <a:cubicBezTo>
                  <a:pt x="1945463" y="4208652"/>
                  <a:pt x="2004120" y="4233092"/>
                  <a:pt x="2004120" y="4189099"/>
                </a:cubicBezTo>
                <a:cubicBezTo>
                  <a:pt x="2004120" y="4174435"/>
                  <a:pt x="1979679" y="4071785"/>
                  <a:pt x="1965015" y="4013128"/>
                </a:cubicBezTo>
                <a:cubicBezTo>
                  <a:pt x="2028560" y="4057121"/>
                  <a:pt x="2096994" y="4101113"/>
                  <a:pt x="2150763" y="4164659"/>
                </a:cubicBezTo>
                <a:close/>
                <a:moveTo>
                  <a:pt x="5166719" y="3886037"/>
                </a:moveTo>
                <a:cubicBezTo>
                  <a:pt x="5244928" y="3822492"/>
                  <a:pt x="5318250" y="3739394"/>
                  <a:pt x="5411124" y="3695401"/>
                </a:cubicBezTo>
                <a:cubicBezTo>
                  <a:pt x="5499109" y="3646520"/>
                  <a:pt x="5606648" y="3636744"/>
                  <a:pt x="5704410" y="3607416"/>
                </a:cubicBezTo>
                <a:lnTo>
                  <a:pt x="5679969" y="3749170"/>
                </a:lnTo>
                <a:lnTo>
                  <a:pt x="5679969" y="3827380"/>
                </a:lnTo>
                <a:cubicBezTo>
                  <a:pt x="5631088" y="3993575"/>
                  <a:pt x="5474669" y="4042456"/>
                  <a:pt x="5362243" y="4042456"/>
                </a:cubicBezTo>
                <a:cubicBezTo>
                  <a:pt x="5352467" y="4042456"/>
                  <a:pt x="5323138" y="4042456"/>
                  <a:pt x="5313362" y="4037568"/>
                </a:cubicBezTo>
                <a:cubicBezTo>
                  <a:pt x="5284033" y="4022904"/>
                  <a:pt x="5249817" y="3988687"/>
                  <a:pt x="5240040" y="3988687"/>
                </a:cubicBezTo>
                <a:cubicBezTo>
                  <a:pt x="5196047" y="3988687"/>
                  <a:pt x="5156943" y="4047344"/>
                  <a:pt x="5127614" y="4086449"/>
                </a:cubicBezTo>
                <a:cubicBezTo>
                  <a:pt x="5103174" y="4115778"/>
                  <a:pt x="5068957" y="4140218"/>
                  <a:pt x="5044516" y="4164659"/>
                </a:cubicBezTo>
                <a:cubicBezTo>
                  <a:pt x="5034740" y="4169547"/>
                  <a:pt x="5015188" y="4189099"/>
                  <a:pt x="5015188" y="4203764"/>
                </a:cubicBezTo>
                <a:cubicBezTo>
                  <a:pt x="5015188" y="4213540"/>
                  <a:pt x="5078733" y="4257533"/>
                  <a:pt x="5103174" y="4291749"/>
                </a:cubicBezTo>
                <a:cubicBezTo>
                  <a:pt x="5147166" y="4345518"/>
                  <a:pt x="5166719" y="4418840"/>
                  <a:pt x="5181383" y="4482385"/>
                </a:cubicBezTo>
                <a:cubicBezTo>
                  <a:pt x="5215600" y="4629028"/>
                  <a:pt x="5249817" y="4819664"/>
                  <a:pt x="5318250" y="4927202"/>
                </a:cubicBezTo>
                <a:cubicBezTo>
                  <a:pt x="5342690" y="4961419"/>
                  <a:pt x="5401348" y="4980971"/>
                  <a:pt x="5401348" y="5024964"/>
                </a:cubicBezTo>
                <a:cubicBezTo>
                  <a:pt x="5401348" y="5024964"/>
                  <a:pt x="5401348" y="5029852"/>
                  <a:pt x="5391571" y="5029852"/>
                </a:cubicBezTo>
                <a:cubicBezTo>
                  <a:pt x="5376907" y="5029852"/>
                  <a:pt x="5308474" y="4932090"/>
                  <a:pt x="5269369" y="4888097"/>
                </a:cubicBezTo>
                <a:cubicBezTo>
                  <a:pt x="5244928" y="4853881"/>
                  <a:pt x="5205824" y="4829440"/>
                  <a:pt x="5181383" y="4800111"/>
                </a:cubicBezTo>
                <a:cubicBezTo>
                  <a:pt x="5147166" y="4770783"/>
                  <a:pt x="4980971" y="4536154"/>
                  <a:pt x="4951643" y="4536154"/>
                </a:cubicBezTo>
                <a:cubicBezTo>
                  <a:pt x="4941866" y="4536154"/>
                  <a:pt x="4932090" y="4545930"/>
                  <a:pt x="4932090" y="4555707"/>
                </a:cubicBezTo>
                <a:cubicBezTo>
                  <a:pt x="4922314" y="4614364"/>
                  <a:pt x="4927202" y="4663245"/>
                  <a:pt x="4922314" y="4726790"/>
                </a:cubicBezTo>
                <a:cubicBezTo>
                  <a:pt x="4922314" y="4756119"/>
                  <a:pt x="4902762" y="4800111"/>
                  <a:pt x="4902762" y="4814776"/>
                </a:cubicBezTo>
                <a:cubicBezTo>
                  <a:pt x="4902762" y="4883209"/>
                  <a:pt x="5142278" y="4971195"/>
                  <a:pt x="5176495" y="4985859"/>
                </a:cubicBezTo>
                <a:cubicBezTo>
                  <a:pt x="5259593" y="5020076"/>
                  <a:pt x="5342690" y="5073845"/>
                  <a:pt x="5430676" y="5112950"/>
                </a:cubicBezTo>
                <a:cubicBezTo>
                  <a:pt x="5499109" y="5147166"/>
                  <a:pt x="5572431" y="5176495"/>
                  <a:pt x="5650640" y="5205823"/>
                </a:cubicBezTo>
                <a:cubicBezTo>
                  <a:pt x="5733738" y="5240040"/>
                  <a:pt x="5846164" y="5274257"/>
                  <a:pt x="5895045" y="5328026"/>
                </a:cubicBezTo>
                <a:cubicBezTo>
                  <a:pt x="5890157" y="5328026"/>
                  <a:pt x="5890157" y="5332914"/>
                  <a:pt x="5880381" y="5332914"/>
                </a:cubicBezTo>
                <a:cubicBezTo>
                  <a:pt x="5865717" y="5332914"/>
                  <a:pt x="5831500" y="5303585"/>
                  <a:pt x="5807060" y="5293809"/>
                </a:cubicBezTo>
                <a:cubicBezTo>
                  <a:pt x="5782619" y="5279145"/>
                  <a:pt x="5758179" y="5279145"/>
                  <a:pt x="5733738" y="5274257"/>
                </a:cubicBezTo>
                <a:lnTo>
                  <a:pt x="5230264" y="5337802"/>
                </a:lnTo>
                <a:cubicBezTo>
                  <a:pt x="5181383" y="5342690"/>
                  <a:pt x="5127614" y="5274257"/>
                  <a:pt x="5073845" y="5244928"/>
                </a:cubicBezTo>
                <a:cubicBezTo>
                  <a:pt x="5044516" y="5230264"/>
                  <a:pt x="4990747" y="5210712"/>
                  <a:pt x="4971195" y="5191159"/>
                </a:cubicBezTo>
                <a:cubicBezTo>
                  <a:pt x="4907650" y="5137390"/>
                  <a:pt x="4834328" y="5054292"/>
                  <a:pt x="4805000" y="5000523"/>
                </a:cubicBezTo>
                <a:cubicBezTo>
                  <a:pt x="4785447" y="4961419"/>
                  <a:pt x="4775671" y="4912538"/>
                  <a:pt x="4765895" y="4873433"/>
                </a:cubicBezTo>
                <a:cubicBezTo>
                  <a:pt x="4761007" y="4839216"/>
                  <a:pt x="4712126" y="4785447"/>
                  <a:pt x="4712126" y="4775671"/>
                </a:cubicBezTo>
                <a:lnTo>
                  <a:pt x="4712126" y="4638804"/>
                </a:lnTo>
                <a:cubicBezTo>
                  <a:pt x="4726790" y="4541042"/>
                  <a:pt x="4751231" y="4443280"/>
                  <a:pt x="4765895" y="4345518"/>
                </a:cubicBezTo>
                <a:cubicBezTo>
                  <a:pt x="4775671" y="4286861"/>
                  <a:pt x="4800112" y="4218428"/>
                  <a:pt x="4819664" y="4159771"/>
                </a:cubicBezTo>
                <a:cubicBezTo>
                  <a:pt x="4819664" y="4149994"/>
                  <a:pt x="4819664" y="4135330"/>
                  <a:pt x="4824552" y="4120666"/>
                </a:cubicBezTo>
                <a:lnTo>
                  <a:pt x="4824552" y="3978911"/>
                </a:lnTo>
                <a:cubicBezTo>
                  <a:pt x="4829440" y="3964247"/>
                  <a:pt x="4829440" y="3949582"/>
                  <a:pt x="4829440" y="3934918"/>
                </a:cubicBezTo>
                <a:cubicBezTo>
                  <a:pt x="4829440" y="3915366"/>
                  <a:pt x="4834328" y="3890925"/>
                  <a:pt x="4834328" y="3866485"/>
                </a:cubicBezTo>
                <a:lnTo>
                  <a:pt x="4834328" y="3846932"/>
                </a:lnTo>
                <a:cubicBezTo>
                  <a:pt x="4839216" y="3837156"/>
                  <a:pt x="4839216" y="3817604"/>
                  <a:pt x="4844104" y="3812716"/>
                </a:cubicBezTo>
                <a:cubicBezTo>
                  <a:pt x="4858769" y="3793163"/>
                  <a:pt x="4883209" y="3788275"/>
                  <a:pt x="4883209" y="3768723"/>
                </a:cubicBezTo>
                <a:cubicBezTo>
                  <a:pt x="4883209" y="3758947"/>
                  <a:pt x="4863657" y="3656297"/>
                  <a:pt x="4848993" y="3592751"/>
                </a:cubicBezTo>
                <a:cubicBezTo>
                  <a:pt x="4902762" y="3636744"/>
                  <a:pt x="4971195" y="3695401"/>
                  <a:pt x="5029852" y="3749170"/>
                </a:cubicBezTo>
                <a:cubicBezTo>
                  <a:pt x="5044516" y="3822492"/>
                  <a:pt x="5059181" y="3895813"/>
                  <a:pt x="5132502" y="3895813"/>
                </a:cubicBezTo>
                <a:cubicBezTo>
                  <a:pt x="5147166" y="3895813"/>
                  <a:pt x="5156943" y="3895813"/>
                  <a:pt x="5166719" y="3886037"/>
                </a:cubicBezTo>
                <a:close/>
                <a:moveTo>
                  <a:pt x="3113718" y="3568311"/>
                </a:moveTo>
                <a:cubicBezTo>
                  <a:pt x="3182151" y="3651409"/>
                  <a:pt x="3343459" y="3812716"/>
                  <a:pt x="3343459" y="3827380"/>
                </a:cubicBezTo>
                <a:lnTo>
                  <a:pt x="3343459" y="3983799"/>
                </a:lnTo>
                <a:cubicBezTo>
                  <a:pt x="3333682" y="4042456"/>
                  <a:pt x="3323906" y="4145106"/>
                  <a:pt x="3323906" y="4154883"/>
                </a:cubicBezTo>
                <a:cubicBezTo>
                  <a:pt x="3323906" y="4203764"/>
                  <a:pt x="3328794" y="4262421"/>
                  <a:pt x="3367899" y="4316190"/>
                </a:cubicBezTo>
                <a:cubicBezTo>
                  <a:pt x="3363011" y="4316190"/>
                  <a:pt x="3363011" y="4321078"/>
                  <a:pt x="3348347" y="4321078"/>
                </a:cubicBezTo>
                <a:cubicBezTo>
                  <a:pt x="3338570" y="4321078"/>
                  <a:pt x="3084389" y="4262421"/>
                  <a:pt x="2962187" y="4228204"/>
                </a:cubicBezTo>
                <a:cubicBezTo>
                  <a:pt x="2947523" y="4228204"/>
                  <a:pt x="2952411" y="4208652"/>
                  <a:pt x="2947523" y="4198876"/>
                </a:cubicBezTo>
                <a:cubicBezTo>
                  <a:pt x="2952411" y="4189099"/>
                  <a:pt x="2952411" y="4169547"/>
                  <a:pt x="2947523" y="4164659"/>
                </a:cubicBezTo>
                <a:cubicBezTo>
                  <a:pt x="2942635" y="4140218"/>
                  <a:pt x="2937746" y="4106002"/>
                  <a:pt x="2927970" y="4081561"/>
                </a:cubicBezTo>
                <a:cubicBezTo>
                  <a:pt x="2923082" y="4062009"/>
                  <a:pt x="2903530" y="4052232"/>
                  <a:pt x="2898642" y="4037568"/>
                </a:cubicBezTo>
                <a:cubicBezTo>
                  <a:pt x="2893754" y="4027792"/>
                  <a:pt x="2879089" y="3949582"/>
                  <a:pt x="2844873" y="3949582"/>
                </a:cubicBezTo>
                <a:cubicBezTo>
                  <a:pt x="2835096" y="3949582"/>
                  <a:pt x="2795992" y="3964247"/>
                  <a:pt x="2781327" y="3964247"/>
                </a:cubicBezTo>
                <a:cubicBezTo>
                  <a:pt x="2771551" y="3964247"/>
                  <a:pt x="2737334" y="3959359"/>
                  <a:pt x="2717782" y="3959359"/>
                </a:cubicBezTo>
                <a:cubicBezTo>
                  <a:pt x="2717782" y="3954471"/>
                  <a:pt x="2712894" y="3944694"/>
                  <a:pt x="2717782" y="3812716"/>
                </a:cubicBezTo>
                <a:cubicBezTo>
                  <a:pt x="2732446" y="3763835"/>
                  <a:pt x="2737334" y="3705178"/>
                  <a:pt x="2761775" y="3656297"/>
                </a:cubicBezTo>
                <a:cubicBezTo>
                  <a:pt x="2781327" y="3612304"/>
                  <a:pt x="2830208" y="3573199"/>
                  <a:pt x="2859537" y="3534094"/>
                </a:cubicBezTo>
                <a:cubicBezTo>
                  <a:pt x="2864425" y="3524318"/>
                  <a:pt x="2942635" y="3397227"/>
                  <a:pt x="2981739" y="3397227"/>
                </a:cubicBezTo>
                <a:cubicBezTo>
                  <a:pt x="3006180" y="3397227"/>
                  <a:pt x="3099054" y="3548758"/>
                  <a:pt x="3113718" y="3568311"/>
                </a:cubicBezTo>
                <a:close/>
                <a:moveTo>
                  <a:pt x="4790335" y="58657"/>
                </a:moveTo>
                <a:cubicBezTo>
                  <a:pt x="4790335" y="83098"/>
                  <a:pt x="4761007" y="117314"/>
                  <a:pt x="4761007" y="127091"/>
                </a:cubicBezTo>
                <a:cubicBezTo>
                  <a:pt x="4761007" y="136867"/>
                  <a:pt x="4790335" y="161307"/>
                  <a:pt x="4790335" y="171083"/>
                </a:cubicBezTo>
                <a:cubicBezTo>
                  <a:pt x="4790335" y="219964"/>
                  <a:pt x="4643692" y="395936"/>
                  <a:pt x="4614364" y="454593"/>
                </a:cubicBezTo>
                <a:cubicBezTo>
                  <a:pt x="4565483" y="542579"/>
                  <a:pt x="4516602" y="635453"/>
                  <a:pt x="4487273" y="718550"/>
                </a:cubicBezTo>
                <a:lnTo>
                  <a:pt x="4497050" y="728326"/>
                </a:lnTo>
                <a:cubicBezTo>
                  <a:pt x="4531266" y="708774"/>
                  <a:pt x="4575259" y="655005"/>
                  <a:pt x="4599700" y="655005"/>
                </a:cubicBezTo>
                <a:cubicBezTo>
                  <a:pt x="4624140" y="655005"/>
                  <a:pt x="4677909" y="684334"/>
                  <a:pt x="4677909" y="718550"/>
                </a:cubicBezTo>
                <a:cubicBezTo>
                  <a:pt x="4677909" y="757655"/>
                  <a:pt x="4550819" y="904298"/>
                  <a:pt x="4531266" y="928738"/>
                </a:cubicBezTo>
                <a:cubicBezTo>
                  <a:pt x="4501938" y="958067"/>
                  <a:pt x="4477497" y="1016724"/>
                  <a:pt x="4467721" y="1050941"/>
                </a:cubicBezTo>
                <a:cubicBezTo>
                  <a:pt x="4457945" y="1075381"/>
                  <a:pt x="4428616" y="1114486"/>
                  <a:pt x="4394400" y="1143815"/>
                </a:cubicBezTo>
                <a:cubicBezTo>
                  <a:pt x="4335742" y="1187808"/>
                  <a:pt x="4286861" y="1266017"/>
                  <a:pt x="4228204" y="1270905"/>
                </a:cubicBezTo>
                <a:cubicBezTo>
                  <a:pt x="4203764" y="1275793"/>
                  <a:pt x="4169547" y="1266017"/>
                  <a:pt x="4149995" y="1280681"/>
                </a:cubicBezTo>
                <a:cubicBezTo>
                  <a:pt x="4037568" y="1354003"/>
                  <a:pt x="3910478" y="1495758"/>
                  <a:pt x="3846933" y="1603296"/>
                </a:cubicBezTo>
                <a:cubicBezTo>
                  <a:pt x="3768723" y="1725498"/>
                  <a:pt x="3685625" y="1847701"/>
                  <a:pt x="3636744" y="1969903"/>
                </a:cubicBezTo>
                <a:cubicBezTo>
                  <a:pt x="3612304" y="2028560"/>
                  <a:pt x="3587863" y="2092106"/>
                  <a:pt x="3563423" y="2155651"/>
                </a:cubicBezTo>
                <a:cubicBezTo>
                  <a:pt x="3563423" y="2160539"/>
                  <a:pt x="3333682" y="2673789"/>
                  <a:pt x="3333682" y="2771551"/>
                </a:cubicBezTo>
                <a:cubicBezTo>
                  <a:pt x="3333682" y="2854649"/>
                  <a:pt x="3519430" y="3050173"/>
                  <a:pt x="3553647" y="3099054"/>
                </a:cubicBezTo>
                <a:cubicBezTo>
                  <a:pt x="3597640" y="3157711"/>
                  <a:pt x="3636744" y="3221256"/>
                  <a:pt x="3690513" y="3275025"/>
                </a:cubicBezTo>
                <a:cubicBezTo>
                  <a:pt x="3719842" y="3309242"/>
                  <a:pt x="3768723" y="3348347"/>
                  <a:pt x="3812716" y="3372787"/>
                </a:cubicBezTo>
                <a:cubicBezTo>
                  <a:pt x="3822492" y="3382563"/>
                  <a:pt x="3842044" y="3372787"/>
                  <a:pt x="3856709" y="3382563"/>
                </a:cubicBezTo>
                <a:cubicBezTo>
                  <a:pt x="3886037" y="3402116"/>
                  <a:pt x="3910478" y="3436332"/>
                  <a:pt x="3944694" y="3450997"/>
                </a:cubicBezTo>
                <a:cubicBezTo>
                  <a:pt x="3964247" y="3460773"/>
                  <a:pt x="3993575" y="3455885"/>
                  <a:pt x="4018016" y="3470549"/>
                </a:cubicBezTo>
                <a:cubicBezTo>
                  <a:pt x="4047345" y="3494989"/>
                  <a:pt x="4071785" y="3524318"/>
                  <a:pt x="4091337" y="3558535"/>
                </a:cubicBezTo>
                <a:cubicBezTo>
                  <a:pt x="4096225" y="3563423"/>
                  <a:pt x="4125554" y="3641632"/>
                  <a:pt x="4164659" y="3641632"/>
                </a:cubicBezTo>
                <a:cubicBezTo>
                  <a:pt x="4174435" y="3641632"/>
                  <a:pt x="4179323" y="3631856"/>
                  <a:pt x="4193987" y="3631856"/>
                </a:cubicBezTo>
                <a:cubicBezTo>
                  <a:pt x="4203764" y="3631856"/>
                  <a:pt x="4218428" y="3636744"/>
                  <a:pt x="4228204" y="3651409"/>
                </a:cubicBezTo>
                <a:cubicBezTo>
                  <a:pt x="4237980" y="3656297"/>
                  <a:pt x="4237980" y="3675849"/>
                  <a:pt x="4237980" y="3690513"/>
                </a:cubicBezTo>
                <a:cubicBezTo>
                  <a:pt x="4262421" y="3700290"/>
                  <a:pt x="4311302" y="3700290"/>
                  <a:pt x="4335742" y="3705178"/>
                </a:cubicBezTo>
                <a:cubicBezTo>
                  <a:pt x="4369959" y="3710066"/>
                  <a:pt x="4399288" y="3729618"/>
                  <a:pt x="4433504" y="3744282"/>
                </a:cubicBezTo>
                <a:cubicBezTo>
                  <a:pt x="4433504" y="3749170"/>
                  <a:pt x="4448169" y="3739394"/>
                  <a:pt x="4457945" y="3744282"/>
                </a:cubicBezTo>
                <a:cubicBezTo>
                  <a:pt x="4467721" y="3744282"/>
                  <a:pt x="4482385" y="3754059"/>
                  <a:pt x="4497050" y="3763835"/>
                </a:cubicBezTo>
                <a:cubicBezTo>
                  <a:pt x="4501938" y="3768723"/>
                  <a:pt x="4501938" y="3763835"/>
                  <a:pt x="4501938" y="3773611"/>
                </a:cubicBezTo>
                <a:cubicBezTo>
                  <a:pt x="4501938" y="3788275"/>
                  <a:pt x="4487273" y="3798051"/>
                  <a:pt x="4487273" y="3807828"/>
                </a:cubicBezTo>
                <a:cubicBezTo>
                  <a:pt x="4487273" y="3827380"/>
                  <a:pt x="4511714" y="3827380"/>
                  <a:pt x="4511714" y="3827380"/>
                </a:cubicBezTo>
                <a:cubicBezTo>
                  <a:pt x="4526378" y="3827380"/>
                  <a:pt x="4565483" y="3802940"/>
                  <a:pt x="4589923" y="3788275"/>
                </a:cubicBezTo>
                <a:cubicBezTo>
                  <a:pt x="4619252" y="3768723"/>
                  <a:pt x="4624140" y="3724730"/>
                  <a:pt x="4638804" y="3700290"/>
                </a:cubicBezTo>
                <a:cubicBezTo>
                  <a:pt x="4668133" y="3641632"/>
                  <a:pt x="4702350" y="3587863"/>
                  <a:pt x="4746343" y="3538982"/>
                </a:cubicBezTo>
                <a:cubicBezTo>
                  <a:pt x="4756119" y="3524318"/>
                  <a:pt x="4809888" y="3524318"/>
                  <a:pt x="4809888" y="3494989"/>
                </a:cubicBezTo>
                <a:cubicBezTo>
                  <a:pt x="4809888" y="3455885"/>
                  <a:pt x="4770783" y="3348347"/>
                  <a:pt x="4746343" y="3328794"/>
                </a:cubicBezTo>
                <a:cubicBezTo>
                  <a:pt x="4712126" y="3289689"/>
                  <a:pt x="4658357" y="3270137"/>
                  <a:pt x="4629028" y="3245696"/>
                </a:cubicBezTo>
                <a:cubicBezTo>
                  <a:pt x="4433504" y="3094165"/>
                  <a:pt x="4418840" y="2898642"/>
                  <a:pt x="4394400" y="2737334"/>
                </a:cubicBezTo>
                <a:cubicBezTo>
                  <a:pt x="4394400" y="2727558"/>
                  <a:pt x="4379735" y="2712894"/>
                  <a:pt x="4379735" y="2698230"/>
                </a:cubicBezTo>
                <a:cubicBezTo>
                  <a:pt x="4360183" y="2590692"/>
                  <a:pt x="4340630" y="2380503"/>
                  <a:pt x="4340630" y="2370727"/>
                </a:cubicBezTo>
                <a:cubicBezTo>
                  <a:pt x="4340630" y="2356063"/>
                  <a:pt x="4355295" y="2287629"/>
                  <a:pt x="4360183" y="2243637"/>
                </a:cubicBezTo>
                <a:cubicBezTo>
                  <a:pt x="4404176" y="1935686"/>
                  <a:pt x="4824552" y="1676617"/>
                  <a:pt x="5083621" y="1676617"/>
                </a:cubicBezTo>
                <a:cubicBezTo>
                  <a:pt x="5205824" y="1676617"/>
                  <a:pt x="5332914" y="1725498"/>
                  <a:pt x="5455117" y="1774379"/>
                </a:cubicBezTo>
                <a:cubicBezTo>
                  <a:pt x="5479557" y="1784155"/>
                  <a:pt x="5503998" y="1808596"/>
                  <a:pt x="5533326" y="1813484"/>
                </a:cubicBezTo>
                <a:cubicBezTo>
                  <a:pt x="5640864" y="1837925"/>
                  <a:pt x="5792395" y="1935686"/>
                  <a:pt x="5855941" y="2048113"/>
                </a:cubicBezTo>
                <a:cubicBezTo>
                  <a:pt x="5875493" y="2077441"/>
                  <a:pt x="5885269" y="2140987"/>
                  <a:pt x="5885269" y="2155651"/>
                </a:cubicBezTo>
                <a:lnTo>
                  <a:pt x="5885269" y="2272965"/>
                </a:lnTo>
                <a:cubicBezTo>
                  <a:pt x="5890157" y="2287629"/>
                  <a:pt x="5895045" y="2292518"/>
                  <a:pt x="5895045" y="2307182"/>
                </a:cubicBezTo>
                <a:cubicBezTo>
                  <a:pt x="5895045" y="2316958"/>
                  <a:pt x="5880381" y="2365839"/>
                  <a:pt x="5880381" y="2375615"/>
                </a:cubicBezTo>
                <a:cubicBezTo>
                  <a:pt x="5880381" y="2390280"/>
                  <a:pt x="5895045" y="2404944"/>
                  <a:pt x="5895045" y="2419608"/>
                </a:cubicBezTo>
                <a:cubicBezTo>
                  <a:pt x="5895045" y="2429384"/>
                  <a:pt x="5885269" y="2473377"/>
                  <a:pt x="5885269" y="2483153"/>
                </a:cubicBezTo>
                <a:cubicBezTo>
                  <a:pt x="5885269" y="2497818"/>
                  <a:pt x="5899933" y="2585803"/>
                  <a:pt x="5914598" y="2634684"/>
                </a:cubicBezTo>
                <a:cubicBezTo>
                  <a:pt x="5929262" y="2683565"/>
                  <a:pt x="5958591" y="2737334"/>
                  <a:pt x="5973255" y="2791103"/>
                </a:cubicBezTo>
                <a:cubicBezTo>
                  <a:pt x="6012360" y="2913306"/>
                  <a:pt x="6027024" y="3050173"/>
                  <a:pt x="6036800" y="3182151"/>
                </a:cubicBezTo>
                <a:lnTo>
                  <a:pt x="6027024" y="3651409"/>
                </a:lnTo>
                <a:cubicBezTo>
                  <a:pt x="6027024" y="3666073"/>
                  <a:pt x="6017248" y="3685625"/>
                  <a:pt x="6031912" y="3695401"/>
                </a:cubicBezTo>
                <a:cubicBezTo>
                  <a:pt x="6095457" y="3724730"/>
                  <a:pt x="6168779" y="3754059"/>
                  <a:pt x="6246988" y="3773611"/>
                </a:cubicBezTo>
                <a:cubicBezTo>
                  <a:pt x="6320310" y="3793163"/>
                  <a:pt x="6408296" y="3778499"/>
                  <a:pt x="6491393" y="3798051"/>
                </a:cubicBezTo>
                <a:cubicBezTo>
                  <a:pt x="6506057" y="3802940"/>
                  <a:pt x="6520722" y="3822492"/>
                  <a:pt x="6545162" y="3832268"/>
                </a:cubicBezTo>
                <a:cubicBezTo>
                  <a:pt x="6628260" y="3881149"/>
                  <a:pt x="6721134" y="3925142"/>
                  <a:pt x="6809120" y="3978911"/>
                </a:cubicBezTo>
                <a:cubicBezTo>
                  <a:pt x="6828672" y="3988687"/>
                  <a:pt x="6838448" y="4013128"/>
                  <a:pt x="6853112" y="4032680"/>
                </a:cubicBezTo>
                <a:cubicBezTo>
                  <a:pt x="6892217" y="4081561"/>
                  <a:pt x="6921546" y="4149994"/>
                  <a:pt x="6945986" y="4198876"/>
                </a:cubicBezTo>
                <a:cubicBezTo>
                  <a:pt x="6985091" y="4286861"/>
                  <a:pt x="7038860" y="4374847"/>
                  <a:pt x="7077965" y="4472609"/>
                </a:cubicBezTo>
                <a:cubicBezTo>
                  <a:pt x="7146398" y="4633916"/>
                  <a:pt x="7356586" y="5078733"/>
                  <a:pt x="7356586" y="5298697"/>
                </a:cubicBezTo>
                <a:lnTo>
                  <a:pt x="7356586" y="5406235"/>
                </a:lnTo>
                <a:cubicBezTo>
                  <a:pt x="7361474" y="5420900"/>
                  <a:pt x="7381027" y="5455116"/>
                  <a:pt x="7400579" y="5464893"/>
                </a:cubicBezTo>
                <a:lnTo>
                  <a:pt x="7400579" y="5538214"/>
                </a:lnTo>
                <a:cubicBezTo>
                  <a:pt x="7253936" y="5587095"/>
                  <a:pt x="7053524" y="5719074"/>
                  <a:pt x="6994867" y="5816836"/>
                </a:cubicBezTo>
                <a:cubicBezTo>
                  <a:pt x="6950874" y="5880381"/>
                  <a:pt x="6926434" y="5885269"/>
                  <a:pt x="6926434" y="5943926"/>
                </a:cubicBezTo>
                <a:lnTo>
                  <a:pt x="6921546" y="6266541"/>
                </a:lnTo>
                <a:lnTo>
                  <a:pt x="6975315" y="6833560"/>
                </a:lnTo>
                <a:cubicBezTo>
                  <a:pt x="6975315" y="6843336"/>
                  <a:pt x="6970427" y="6853112"/>
                  <a:pt x="6970427" y="6858000"/>
                </a:cubicBezTo>
                <a:lnTo>
                  <a:pt x="6403407" y="6858000"/>
                </a:lnTo>
                <a:lnTo>
                  <a:pt x="6339862" y="6403407"/>
                </a:lnTo>
                <a:cubicBezTo>
                  <a:pt x="6334974" y="6305645"/>
                  <a:pt x="6334974" y="6271429"/>
                  <a:pt x="6339862" y="6227436"/>
                </a:cubicBezTo>
                <a:lnTo>
                  <a:pt x="6330086" y="6217660"/>
                </a:lnTo>
                <a:cubicBezTo>
                  <a:pt x="6305646" y="6256764"/>
                  <a:pt x="6305646" y="6295869"/>
                  <a:pt x="6266541" y="6334974"/>
                </a:cubicBezTo>
                <a:cubicBezTo>
                  <a:pt x="6246988" y="6354526"/>
                  <a:pt x="6168779" y="6418072"/>
                  <a:pt x="6168779" y="6442512"/>
                </a:cubicBezTo>
                <a:cubicBezTo>
                  <a:pt x="6168779" y="6452288"/>
                  <a:pt x="6183443" y="6471841"/>
                  <a:pt x="6188331" y="6496281"/>
                </a:cubicBezTo>
                <a:cubicBezTo>
                  <a:pt x="6193219" y="6520722"/>
                  <a:pt x="6193219" y="6574491"/>
                  <a:pt x="6193219" y="6584267"/>
                </a:cubicBezTo>
                <a:cubicBezTo>
                  <a:pt x="6193219" y="6598931"/>
                  <a:pt x="6242100" y="6716245"/>
                  <a:pt x="6242100" y="6726022"/>
                </a:cubicBezTo>
                <a:cubicBezTo>
                  <a:pt x="6242100" y="6740686"/>
                  <a:pt x="6237212" y="6740686"/>
                  <a:pt x="6232324" y="6745574"/>
                </a:cubicBezTo>
                <a:lnTo>
                  <a:pt x="6334974" y="6838448"/>
                </a:lnTo>
                <a:lnTo>
                  <a:pt x="6334974" y="6858000"/>
                </a:lnTo>
                <a:lnTo>
                  <a:pt x="1187808" y="6858000"/>
                </a:lnTo>
                <a:lnTo>
                  <a:pt x="1134039" y="6447400"/>
                </a:lnTo>
                <a:lnTo>
                  <a:pt x="1134039" y="6183443"/>
                </a:lnTo>
                <a:cubicBezTo>
                  <a:pt x="1124262" y="6095457"/>
                  <a:pt x="1114486" y="5992807"/>
                  <a:pt x="1104710" y="5904821"/>
                </a:cubicBezTo>
                <a:cubicBezTo>
                  <a:pt x="1099822" y="5836388"/>
                  <a:pt x="1075381" y="5767955"/>
                  <a:pt x="1065605" y="5699521"/>
                </a:cubicBezTo>
                <a:cubicBezTo>
                  <a:pt x="1055829" y="5660417"/>
                  <a:pt x="1060717" y="5616424"/>
                  <a:pt x="1055829" y="5572431"/>
                </a:cubicBezTo>
                <a:lnTo>
                  <a:pt x="1065605" y="5166719"/>
                </a:lnTo>
                <a:cubicBezTo>
                  <a:pt x="1060717" y="5142278"/>
                  <a:pt x="1060717" y="5108062"/>
                  <a:pt x="1041165" y="5088509"/>
                </a:cubicBezTo>
                <a:cubicBezTo>
                  <a:pt x="962955" y="5000523"/>
                  <a:pt x="865193" y="4907650"/>
                  <a:pt x="777207" y="4819664"/>
                </a:cubicBezTo>
                <a:cubicBezTo>
                  <a:pt x="674557" y="4707238"/>
                  <a:pt x="552355" y="4594811"/>
                  <a:pt x="454593" y="4472609"/>
                </a:cubicBezTo>
                <a:cubicBezTo>
                  <a:pt x="381272" y="4384623"/>
                  <a:pt x="361719" y="4281973"/>
                  <a:pt x="361719" y="4193987"/>
                </a:cubicBezTo>
                <a:cubicBezTo>
                  <a:pt x="361719" y="4184211"/>
                  <a:pt x="366607" y="4149994"/>
                  <a:pt x="366607" y="4125554"/>
                </a:cubicBezTo>
                <a:cubicBezTo>
                  <a:pt x="371495" y="4081561"/>
                  <a:pt x="444817" y="3895813"/>
                  <a:pt x="444817" y="3886037"/>
                </a:cubicBezTo>
                <a:cubicBezTo>
                  <a:pt x="444817" y="3876261"/>
                  <a:pt x="210188" y="3480325"/>
                  <a:pt x="97762" y="3275025"/>
                </a:cubicBezTo>
                <a:cubicBezTo>
                  <a:pt x="92874" y="3265249"/>
                  <a:pt x="0" y="2986627"/>
                  <a:pt x="0" y="2927970"/>
                </a:cubicBezTo>
                <a:cubicBezTo>
                  <a:pt x="0" y="2781327"/>
                  <a:pt x="386160" y="2429384"/>
                  <a:pt x="474145" y="2346287"/>
                </a:cubicBezTo>
                <a:cubicBezTo>
                  <a:pt x="571907" y="2243637"/>
                  <a:pt x="664781" y="2145875"/>
                  <a:pt x="772319" y="2062777"/>
                </a:cubicBezTo>
                <a:cubicBezTo>
                  <a:pt x="835865" y="2009008"/>
                  <a:pt x="914074" y="1950351"/>
                  <a:pt x="987396" y="1891694"/>
                </a:cubicBezTo>
                <a:cubicBezTo>
                  <a:pt x="1070493" y="1823260"/>
                  <a:pt x="1153591" y="1745051"/>
                  <a:pt x="1241577" y="1676617"/>
                </a:cubicBezTo>
                <a:cubicBezTo>
                  <a:pt x="1261129" y="1657065"/>
                  <a:pt x="1295346" y="1647289"/>
                  <a:pt x="1319786" y="1632624"/>
                </a:cubicBezTo>
                <a:cubicBezTo>
                  <a:pt x="1368667" y="1598408"/>
                  <a:pt x="1417548" y="1559303"/>
                  <a:pt x="1466429" y="1520198"/>
                </a:cubicBezTo>
                <a:cubicBezTo>
                  <a:pt x="1544639" y="1446877"/>
                  <a:pt x="1617960" y="1354003"/>
                  <a:pt x="1710834" y="1285570"/>
                </a:cubicBezTo>
                <a:cubicBezTo>
                  <a:pt x="1759715" y="1241577"/>
                  <a:pt x="1833036" y="1217136"/>
                  <a:pt x="1896582" y="1182920"/>
                </a:cubicBezTo>
                <a:cubicBezTo>
                  <a:pt x="1906358" y="1178031"/>
                  <a:pt x="1921022" y="1158479"/>
                  <a:pt x="1935687" y="1148703"/>
                </a:cubicBezTo>
                <a:cubicBezTo>
                  <a:pt x="1940575" y="1143815"/>
                  <a:pt x="2033448" y="1094934"/>
                  <a:pt x="2053001" y="1094934"/>
                </a:cubicBezTo>
                <a:cubicBezTo>
                  <a:pt x="2072553" y="1094934"/>
                  <a:pt x="2082329" y="1134039"/>
                  <a:pt x="2092106" y="1153591"/>
                </a:cubicBezTo>
                <a:cubicBezTo>
                  <a:pt x="2116546" y="1134039"/>
                  <a:pt x="2155651" y="1094934"/>
                  <a:pt x="2170315" y="1094934"/>
                </a:cubicBezTo>
                <a:cubicBezTo>
                  <a:pt x="2189868" y="1094934"/>
                  <a:pt x="2214308" y="1119374"/>
                  <a:pt x="2214308" y="1134039"/>
                </a:cubicBezTo>
                <a:cubicBezTo>
                  <a:pt x="2214308" y="1148703"/>
                  <a:pt x="2204532" y="1158479"/>
                  <a:pt x="2199644" y="1168255"/>
                </a:cubicBezTo>
                <a:lnTo>
                  <a:pt x="2209420" y="1178031"/>
                </a:lnTo>
                <a:cubicBezTo>
                  <a:pt x="2228972" y="1163367"/>
                  <a:pt x="2253413" y="1134039"/>
                  <a:pt x="2268077" y="1134039"/>
                </a:cubicBezTo>
                <a:cubicBezTo>
                  <a:pt x="2287630" y="1134039"/>
                  <a:pt x="2307182" y="1168255"/>
                  <a:pt x="2307182" y="1182920"/>
                </a:cubicBezTo>
                <a:cubicBezTo>
                  <a:pt x="2307182" y="1192696"/>
                  <a:pt x="2272965" y="1246465"/>
                  <a:pt x="2253413" y="1275793"/>
                </a:cubicBezTo>
                <a:cubicBezTo>
                  <a:pt x="2268077" y="1290458"/>
                  <a:pt x="2292518" y="1300234"/>
                  <a:pt x="2292518" y="1324674"/>
                </a:cubicBezTo>
                <a:cubicBezTo>
                  <a:pt x="2292518" y="1397996"/>
                  <a:pt x="2077441" y="1598408"/>
                  <a:pt x="2033448" y="1642401"/>
                </a:cubicBezTo>
                <a:cubicBezTo>
                  <a:pt x="2038337" y="1657065"/>
                  <a:pt x="2033448" y="1657065"/>
                  <a:pt x="2043225" y="1657065"/>
                </a:cubicBezTo>
                <a:cubicBezTo>
                  <a:pt x="2057889" y="1657065"/>
                  <a:pt x="2077441" y="1647289"/>
                  <a:pt x="2092106" y="1647289"/>
                </a:cubicBezTo>
                <a:cubicBezTo>
                  <a:pt x="2116546" y="1647289"/>
                  <a:pt x="2170315" y="1666841"/>
                  <a:pt x="2170315" y="1705946"/>
                </a:cubicBezTo>
                <a:cubicBezTo>
                  <a:pt x="2170315" y="1754827"/>
                  <a:pt x="2057889" y="1798820"/>
                  <a:pt x="2033448" y="1813484"/>
                </a:cubicBezTo>
                <a:cubicBezTo>
                  <a:pt x="1994344" y="1833036"/>
                  <a:pt x="1960127" y="1877029"/>
                  <a:pt x="1925910" y="1896582"/>
                </a:cubicBezTo>
                <a:cubicBezTo>
                  <a:pt x="1877029" y="1921022"/>
                  <a:pt x="1779267" y="1945463"/>
                  <a:pt x="1725498" y="1945463"/>
                </a:cubicBezTo>
                <a:cubicBezTo>
                  <a:pt x="1715722" y="1945463"/>
                  <a:pt x="1632624" y="1930798"/>
                  <a:pt x="1617960" y="1930798"/>
                </a:cubicBezTo>
                <a:cubicBezTo>
                  <a:pt x="1539751" y="1930798"/>
                  <a:pt x="1432213" y="2053001"/>
                  <a:pt x="1363779" y="2126322"/>
                </a:cubicBezTo>
                <a:cubicBezTo>
                  <a:pt x="1231801" y="2258301"/>
                  <a:pt x="1085158" y="2419608"/>
                  <a:pt x="987396" y="2561363"/>
                </a:cubicBezTo>
                <a:cubicBezTo>
                  <a:pt x="884746" y="2708006"/>
                  <a:pt x="777207" y="2839984"/>
                  <a:pt x="674557" y="2986627"/>
                </a:cubicBezTo>
                <a:cubicBezTo>
                  <a:pt x="650117" y="3015956"/>
                  <a:pt x="659893" y="3015956"/>
                  <a:pt x="659893" y="3045285"/>
                </a:cubicBezTo>
                <a:cubicBezTo>
                  <a:pt x="659893" y="3113718"/>
                  <a:pt x="806536" y="3314130"/>
                  <a:pt x="811424" y="3328794"/>
                </a:cubicBezTo>
                <a:cubicBezTo>
                  <a:pt x="845641" y="3377675"/>
                  <a:pt x="879858" y="3441220"/>
                  <a:pt x="918962" y="3490101"/>
                </a:cubicBezTo>
                <a:cubicBezTo>
                  <a:pt x="967843" y="3553647"/>
                  <a:pt x="1036277" y="3597639"/>
                  <a:pt x="1085158" y="3651409"/>
                </a:cubicBezTo>
                <a:cubicBezTo>
                  <a:pt x="1094934" y="3661185"/>
                  <a:pt x="1094934" y="3685625"/>
                  <a:pt x="1104710" y="3700290"/>
                </a:cubicBezTo>
                <a:cubicBezTo>
                  <a:pt x="1119374" y="3719842"/>
                  <a:pt x="1143815" y="3739394"/>
                  <a:pt x="1158479" y="3768723"/>
                </a:cubicBezTo>
                <a:cubicBezTo>
                  <a:pt x="1168255" y="3778499"/>
                  <a:pt x="1178031" y="3798051"/>
                  <a:pt x="1197584" y="3807828"/>
                </a:cubicBezTo>
                <a:cubicBezTo>
                  <a:pt x="1222024" y="3827380"/>
                  <a:pt x="1402884" y="3934918"/>
                  <a:pt x="1422436" y="3934918"/>
                </a:cubicBezTo>
                <a:cubicBezTo>
                  <a:pt x="1437101" y="3934918"/>
                  <a:pt x="1500646" y="3925142"/>
                  <a:pt x="1510422" y="3925142"/>
                </a:cubicBezTo>
                <a:cubicBezTo>
                  <a:pt x="1544639" y="3925142"/>
                  <a:pt x="1559303" y="3954471"/>
                  <a:pt x="1608184" y="3988687"/>
                </a:cubicBezTo>
                <a:cubicBezTo>
                  <a:pt x="1632624" y="4008240"/>
                  <a:pt x="1705946" y="4003352"/>
                  <a:pt x="1715722" y="4057121"/>
                </a:cubicBezTo>
                <a:lnTo>
                  <a:pt x="1715722" y="4081561"/>
                </a:lnTo>
                <a:cubicBezTo>
                  <a:pt x="1735275" y="4096225"/>
                  <a:pt x="1759715" y="4125554"/>
                  <a:pt x="1769491" y="4125554"/>
                </a:cubicBezTo>
                <a:cubicBezTo>
                  <a:pt x="1784156" y="4125554"/>
                  <a:pt x="1789044" y="4101113"/>
                  <a:pt x="1798820" y="4096225"/>
                </a:cubicBezTo>
                <a:cubicBezTo>
                  <a:pt x="1808596" y="4081561"/>
                  <a:pt x="1833036" y="4066897"/>
                  <a:pt x="1847701" y="4047344"/>
                </a:cubicBezTo>
                <a:cubicBezTo>
                  <a:pt x="1877029" y="4003352"/>
                  <a:pt x="1925910" y="3925142"/>
                  <a:pt x="1925910" y="3910478"/>
                </a:cubicBezTo>
                <a:cubicBezTo>
                  <a:pt x="1925910" y="3900701"/>
                  <a:pt x="1911246" y="3812716"/>
                  <a:pt x="1886806" y="3768723"/>
                </a:cubicBezTo>
                <a:cubicBezTo>
                  <a:pt x="1867253" y="3734506"/>
                  <a:pt x="1833036" y="3700290"/>
                  <a:pt x="1803708" y="3670961"/>
                </a:cubicBezTo>
                <a:cubicBezTo>
                  <a:pt x="1759715" y="3622080"/>
                  <a:pt x="1730386" y="3553647"/>
                  <a:pt x="1720610" y="3504766"/>
                </a:cubicBezTo>
                <a:cubicBezTo>
                  <a:pt x="1701058" y="3402116"/>
                  <a:pt x="1701058" y="3289689"/>
                  <a:pt x="1681505" y="3191927"/>
                </a:cubicBezTo>
                <a:cubicBezTo>
                  <a:pt x="1666841" y="3103942"/>
                  <a:pt x="1622848" y="2942634"/>
                  <a:pt x="1622848" y="2932858"/>
                </a:cubicBezTo>
                <a:cubicBezTo>
                  <a:pt x="1622848" y="2918194"/>
                  <a:pt x="1632624" y="2835096"/>
                  <a:pt x="1632624" y="2820432"/>
                </a:cubicBezTo>
                <a:cubicBezTo>
                  <a:pt x="1632624" y="2810656"/>
                  <a:pt x="1647289" y="2781327"/>
                  <a:pt x="1652177" y="2761775"/>
                </a:cubicBezTo>
                <a:cubicBezTo>
                  <a:pt x="1666841" y="2756887"/>
                  <a:pt x="1691282" y="2742223"/>
                  <a:pt x="1691282" y="2727558"/>
                </a:cubicBezTo>
                <a:cubicBezTo>
                  <a:pt x="1691282" y="2717782"/>
                  <a:pt x="1681505" y="2722670"/>
                  <a:pt x="1681505" y="2712894"/>
                </a:cubicBezTo>
                <a:cubicBezTo>
                  <a:pt x="1681505" y="2698230"/>
                  <a:pt x="1710834" y="2683565"/>
                  <a:pt x="1720610" y="2668901"/>
                </a:cubicBezTo>
                <a:cubicBezTo>
                  <a:pt x="1715722" y="2664013"/>
                  <a:pt x="1705946" y="2668901"/>
                  <a:pt x="1696170" y="2668901"/>
                </a:cubicBezTo>
                <a:cubicBezTo>
                  <a:pt x="1701058" y="2654237"/>
                  <a:pt x="1725498" y="2644461"/>
                  <a:pt x="1725498" y="2629796"/>
                </a:cubicBezTo>
                <a:cubicBezTo>
                  <a:pt x="1725498" y="2620020"/>
                  <a:pt x="1715722" y="2629796"/>
                  <a:pt x="1715722" y="2615132"/>
                </a:cubicBezTo>
                <a:cubicBezTo>
                  <a:pt x="1715722" y="2605356"/>
                  <a:pt x="1730386" y="2590692"/>
                  <a:pt x="1740163" y="2580915"/>
                </a:cubicBezTo>
                <a:cubicBezTo>
                  <a:pt x="1745051" y="2580915"/>
                  <a:pt x="1754827" y="2576027"/>
                  <a:pt x="1759715" y="2571139"/>
                </a:cubicBezTo>
                <a:cubicBezTo>
                  <a:pt x="1774379" y="2561363"/>
                  <a:pt x="1789044" y="2546699"/>
                  <a:pt x="1803708" y="2532034"/>
                </a:cubicBezTo>
                <a:lnTo>
                  <a:pt x="1789044" y="2517370"/>
                </a:lnTo>
                <a:cubicBezTo>
                  <a:pt x="1789044" y="2512482"/>
                  <a:pt x="1798820" y="2507594"/>
                  <a:pt x="1808596" y="2502706"/>
                </a:cubicBezTo>
                <a:cubicBezTo>
                  <a:pt x="1798820" y="2488041"/>
                  <a:pt x="1789044" y="2468489"/>
                  <a:pt x="1784156" y="2453825"/>
                </a:cubicBezTo>
                <a:lnTo>
                  <a:pt x="1784156" y="2444049"/>
                </a:lnTo>
                <a:cubicBezTo>
                  <a:pt x="1798820" y="2439160"/>
                  <a:pt x="1823260" y="2439160"/>
                  <a:pt x="1823260" y="2424496"/>
                </a:cubicBezTo>
                <a:cubicBezTo>
                  <a:pt x="1823260" y="2414720"/>
                  <a:pt x="1813484" y="2409832"/>
                  <a:pt x="1813484" y="2404944"/>
                </a:cubicBezTo>
                <a:cubicBezTo>
                  <a:pt x="1818372" y="2400056"/>
                  <a:pt x="1823260" y="2400056"/>
                  <a:pt x="1833036" y="2400056"/>
                </a:cubicBezTo>
                <a:cubicBezTo>
                  <a:pt x="1833036" y="2395168"/>
                  <a:pt x="1837925" y="2400056"/>
                  <a:pt x="1837925" y="2385391"/>
                </a:cubicBezTo>
                <a:cubicBezTo>
                  <a:pt x="1837925" y="2375615"/>
                  <a:pt x="1823260" y="2375615"/>
                  <a:pt x="1818372" y="2365839"/>
                </a:cubicBezTo>
                <a:cubicBezTo>
                  <a:pt x="1828148" y="2356063"/>
                  <a:pt x="1837925" y="2341399"/>
                  <a:pt x="1842813" y="2326734"/>
                </a:cubicBezTo>
                <a:cubicBezTo>
                  <a:pt x="1842813" y="2326734"/>
                  <a:pt x="1891694" y="2287629"/>
                  <a:pt x="1911246" y="2287629"/>
                </a:cubicBezTo>
                <a:cubicBezTo>
                  <a:pt x="1921022" y="2287629"/>
                  <a:pt x="1925910" y="2292518"/>
                  <a:pt x="1935687" y="2297406"/>
                </a:cubicBezTo>
                <a:cubicBezTo>
                  <a:pt x="1940575" y="2292518"/>
                  <a:pt x="1945463" y="2292518"/>
                  <a:pt x="1945463" y="2282741"/>
                </a:cubicBezTo>
                <a:cubicBezTo>
                  <a:pt x="1945463" y="2268077"/>
                  <a:pt x="1935687" y="2272965"/>
                  <a:pt x="1935687" y="2263189"/>
                </a:cubicBezTo>
                <a:cubicBezTo>
                  <a:pt x="1935687" y="2248525"/>
                  <a:pt x="1945463" y="2248525"/>
                  <a:pt x="1945463" y="2238749"/>
                </a:cubicBezTo>
                <a:cubicBezTo>
                  <a:pt x="1979679" y="2248525"/>
                  <a:pt x="2023672" y="2263189"/>
                  <a:pt x="2038337" y="2263189"/>
                </a:cubicBezTo>
                <a:cubicBezTo>
                  <a:pt x="2048113" y="2263189"/>
                  <a:pt x="2043225" y="2263189"/>
                  <a:pt x="2048113" y="2258301"/>
                </a:cubicBezTo>
                <a:cubicBezTo>
                  <a:pt x="2053001" y="2209420"/>
                  <a:pt x="2121434" y="2224084"/>
                  <a:pt x="2160539" y="2219196"/>
                </a:cubicBezTo>
                <a:cubicBezTo>
                  <a:pt x="2175203" y="2209420"/>
                  <a:pt x="2184980" y="2194756"/>
                  <a:pt x="2204532" y="2194756"/>
                </a:cubicBezTo>
                <a:cubicBezTo>
                  <a:pt x="2219196" y="2194756"/>
                  <a:pt x="2228972" y="2209420"/>
                  <a:pt x="2238749" y="2214308"/>
                </a:cubicBezTo>
                <a:cubicBezTo>
                  <a:pt x="2243637" y="2209420"/>
                  <a:pt x="2248525" y="2194756"/>
                  <a:pt x="2263189" y="2194756"/>
                </a:cubicBezTo>
                <a:cubicBezTo>
                  <a:pt x="2272965" y="2194756"/>
                  <a:pt x="2277853" y="2204532"/>
                  <a:pt x="2282741" y="2204532"/>
                </a:cubicBezTo>
                <a:cubicBezTo>
                  <a:pt x="2297406" y="2204532"/>
                  <a:pt x="2316958" y="2214308"/>
                  <a:pt x="2326734" y="2214308"/>
                </a:cubicBezTo>
                <a:cubicBezTo>
                  <a:pt x="2341399" y="2214308"/>
                  <a:pt x="2336511" y="2204532"/>
                  <a:pt x="2346287" y="2204532"/>
                </a:cubicBezTo>
                <a:cubicBezTo>
                  <a:pt x="2360951" y="2204532"/>
                  <a:pt x="2370727" y="2219196"/>
                  <a:pt x="2390280" y="2224084"/>
                </a:cubicBezTo>
                <a:cubicBezTo>
                  <a:pt x="2404944" y="2224084"/>
                  <a:pt x="2419608" y="2219196"/>
                  <a:pt x="2434272" y="2224084"/>
                </a:cubicBezTo>
                <a:cubicBezTo>
                  <a:pt x="2444049" y="2228972"/>
                  <a:pt x="2453825" y="2238749"/>
                  <a:pt x="2463601" y="2238749"/>
                </a:cubicBezTo>
                <a:cubicBezTo>
                  <a:pt x="2468489" y="2243637"/>
                  <a:pt x="2478265" y="2238749"/>
                  <a:pt x="2483153" y="2238749"/>
                </a:cubicBezTo>
                <a:cubicBezTo>
                  <a:pt x="2512482" y="2258301"/>
                  <a:pt x="2556475" y="2282741"/>
                  <a:pt x="2566251" y="2282741"/>
                </a:cubicBezTo>
                <a:cubicBezTo>
                  <a:pt x="2580915" y="2282741"/>
                  <a:pt x="2580915" y="2268077"/>
                  <a:pt x="2590692" y="2268077"/>
                </a:cubicBezTo>
                <a:cubicBezTo>
                  <a:pt x="2605356" y="2268077"/>
                  <a:pt x="2678677" y="2312070"/>
                  <a:pt x="2693342" y="2312070"/>
                </a:cubicBezTo>
                <a:cubicBezTo>
                  <a:pt x="2703118" y="2312070"/>
                  <a:pt x="2698230" y="2302294"/>
                  <a:pt x="2712894" y="2302294"/>
                </a:cubicBezTo>
                <a:cubicBezTo>
                  <a:pt x="2722670" y="2302294"/>
                  <a:pt x="2805768" y="2390280"/>
                  <a:pt x="2805768" y="2390280"/>
                </a:cubicBezTo>
                <a:cubicBezTo>
                  <a:pt x="2820432" y="2390280"/>
                  <a:pt x="2839985" y="2360951"/>
                  <a:pt x="2849761" y="2346287"/>
                </a:cubicBezTo>
                <a:cubicBezTo>
                  <a:pt x="3069725" y="1989456"/>
                  <a:pt x="3431444" y="1578855"/>
                  <a:pt x="3597640" y="1344227"/>
                </a:cubicBezTo>
                <a:cubicBezTo>
                  <a:pt x="3631856" y="1295346"/>
                  <a:pt x="3646521" y="1236689"/>
                  <a:pt x="3685625" y="1197584"/>
                </a:cubicBezTo>
                <a:cubicBezTo>
                  <a:pt x="3739394" y="1129150"/>
                  <a:pt x="3812716" y="1075381"/>
                  <a:pt x="3856709" y="1011836"/>
                </a:cubicBezTo>
                <a:cubicBezTo>
                  <a:pt x="3930030" y="904298"/>
                  <a:pt x="3988687" y="767431"/>
                  <a:pt x="4042456" y="650117"/>
                </a:cubicBezTo>
                <a:cubicBezTo>
                  <a:pt x="4057121" y="606124"/>
                  <a:pt x="4135330" y="532803"/>
                  <a:pt x="4159771" y="498586"/>
                </a:cubicBezTo>
                <a:cubicBezTo>
                  <a:pt x="4218428" y="410600"/>
                  <a:pt x="4267309" y="312838"/>
                  <a:pt x="4316190" y="229741"/>
                </a:cubicBezTo>
                <a:cubicBezTo>
                  <a:pt x="4321078" y="215076"/>
                  <a:pt x="4335742" y="205300"/>
                  <a:pt x="4345519" y="190636"/>
                </a:cubicBezTo>
                <a:cubicBezTo>
                  <a:pt x="4350407" y="180860"/>
                  <a:pt x="4374847" y="131979"/>
                  <a:pt x="4404176" y="131979"/>
                </a:cubicBezTo>
                <a:cubicBezTo>
                  <a:pt x="4438392" y="131979"/>
                  <a:pt x="4443281" y="175971"/>
                  <a:pt x="4443281" y="190636"/>
                </a:cubicBezTo>
                <a:cubicBezTo>
                  <a:pt x="4443281" y="219964"/>
                  <a:pt x="4433504" y="219964"/>
                  <a:pt x="4413952" y="263957"/>
                </a:cubicBezTo>
                <a:cubicBezTo>
                  <a:pt x="4413952" y="263957"/>
                  <a:pt x="4409064" y="268845"/>
                  <a:pt x="4423728" y="268845"/>
                </a:cubicBezTo>
                <a:cubicBezTo>
                  <a:pt x="4433504" y="268845"/>
                  <a:pt x="4541042" y="107538"/>
                  <a:pt x="4570371" y="73321"/>
                </a:cubicBezTo>
                <a:cubicBezTo>
                  <a:pt x="4575259" y="63545"/>
                  <a:pt x="4585035" y="63545"/>
                  <a:pt x="4599700" y="63545"/>
                </a:cubicBezTo>
                <a:cubicBezTo>
                  <a:pt x="4629028" y="63545"/>
                  <a:pt x="4633916" y="97762"/>
                  <a:pt x="4653469" y="97762"/>
                </a:cubicBezTo>
                <a:cubicBezTo>
                  <a:pt x="4668133" y="97762"/>
                  <a:pt x="4731678" y="0"/>
                  <a:pt x="4746343" y="0"/>
                </a:cubicBezTo>
                <a:cubicBezTo>
                  <a:pt x="4775671" y="0"/>
                  <a:pt x="4790335" y="53769"/>
                  <a:pt x="4790335" y="58657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488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7127CBD-32CD-05FC-1422-A2B690FF272F}"/>
              </a:ext>
            </a:extLst>
          </p:cNvPr>
          <p:cNvSpPr/>
          <p:nvPr/>
        </p:nvSpPr>
        <p:spPr>
          <a:xfrm>
            <a:off x="2945109" y="1236049"/>
            <a:ext cx="6912768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b="1" dirty="0">
                <a:ln w="15875">
                  <a:noFill/>
                </a:ln>
                <a:solidFill>
                  <a:srgbClr val="D0090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谢谢观看</a:t>
            </a:r>
            <a:endParaRPr kumimoji="0" lang="zh-CN" altLang="en-US" sz="7200" b="1" i="0" u="none" strike="noStrike" kern="1200" cap="none" spc="0" normalizeH="0" baseline="0" noProof="0" dirty="0">
              <a:ln w="15875">
                <a:noFill/>
              </a:ln>
              <a:solidFill>
                <a:srgbClr val="D00903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9297A74B-5120-74A3-8A2E-9E09D25F960C}"/>
              </a:ext>
            </a:extLst>
          </p:cNvPr>
          <p:cNvSpPr/>
          <p:nvPr/>
        </p:nvSpPr>
        <p:spPr>
          <a:xfrm>
            <a:off x="4546746" y="2716066"/>
            <a:ext cx="3709494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爱国主义教育主题班会</a:t>
            </a:r>
            <a:r>
              <a:rPr kumimoji="0" lang="en-US" altLang="zh-CN" b="1" i="0" u="none" strike="noStrike" kern="1200" cap="none" spc="0" normalizeH="0" baseline="0" noProof="0" dirty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ppt</a:t>
            </a:r>
            <a:r>
              <a:rPr kumimoji="0" lang="zh-CN" altLang="en-US" b="1" i="0" u="none" strike="noStrike" kern="1200" cap="none" spc="0" normalizeH="0" baseline="0" noProof="0" dirty="0">
                <a:ln w="15875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模板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683B0B3-2135-8D76-801F-9FA353B094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048" y="119391"/>
            <a:ext cx="2571750" cy="15621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AB678C3E-8E97-9220-9E1F-52CF2C999603}"/>
              </a:ext>
            </a:extLst>
          </p:cNvPr>
          <p:cNvGrpSpPr/>
          <p:nvPr/>
        </p:nvGrpSpPr>
        <p:grpSpPr>
          <a:xfrm>
            <a:off x="4540068" y="4118021"/>
            <a:ext cx="3878191" cy="311767"/>
            <a:chOff x="4289812" y="5868701"/>
            <a:chExt cx="2093570" cy="31176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6912C47-2653-C1F2-307F-28A67A27A182}"/>
                </a:ext>
              </a:extLst>
            </p:cNvPr>
            <p:cNvSpPr txBox="1"/>
            <p:nvPr/>
          </p:nvSpPr>
          <p:spPr>
            <a:xfrm>
              <a:off x="4289812" y="5868701"/>
              <a:ext cx="13857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379949-E2AB-6201-787D-A2DE3306CAA6}"/>
                </a:ext>
              </a:extLst>
            </p:cNvPr>
            <p:cNvSpPr txBox="1"/>
            <p:nvPr/>
          </p:nvSpPr>
          <p:spPr>
            <a:xfrm>
              <a:off x="5452419" y="5872691"/>
              <a:ext cx="9309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rgbClr val="E11B1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2023.05.19</a:t>
              </a:r>
              <a:endParaRPr lang="zh-CN" altLang="en-US" sz="1400" dirty="0">
                <a:solidFill>
                  <a:srgbClr val="E11B1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D67D0237-5A00-B619-CC2A-D420E0A65C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98" t="41636" r="1"/>
          <a:stretch/>
        </p:blipFill>
        <p:spPr>
          <a:xfrm>
            <a:off x="0" y="0"/>
            <a:ext cx="1140430" cy="2098330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48818DD-2EB2-3C1E-A230-3E05404DC1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4" t="-18036" r="69766" b="27789"/>
          <a:stretch/>
        </p:blipFill>
        <p:spPr>
          <a:xfrm>
            <a:off x="10668135" y="1702018"/>
            <a:ext cx="1260848" cy="2252142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302399E-C92A-F0A8-982F-A03C6888A18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83763"/>
            <a:ext cx="12192000" cy="137423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744D2A2-3D72-9B74-F3CA-7D4D388EAE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97" t="30291" r="30935" b="15407"/>
          <a:stretch/>
        </p:blipFill>
        <p:spPr>
          <a:xfrm flipV="1">
            <a:off x="9527705" y="2948915"/>
            <a:ext cx="2664295" cy="2863535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29340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54717"/>
            <a:ext cx="9515746" cy="1321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894865"/>
            <a:ext cx="9927083" cy="1240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1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C266B6D5-5DC8-3853-28E2-0E905092D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_任意多边形 9">
            <a:extLst>
              <a:ext uri="{FF2B5EF4-FFF2-40B4-BE49-F238E27FC236}">
                <a16:creationId xmlns:a16="http://schemas.microsoft.com/office/drawing/2014/main" id="{545DD13B-926B-5ADF-8063-F8F6F6E24521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94231" y="5057563"/>
            <a:ext cx="10814524" cy="156585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E11B13"/>
              </a:gs>
              <a:gs pos="100000">
                <a:srgbClr val="E11B13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94" name="图形 92">
            <a:extLst>
              <a:ext uri="{FF2B5EF4-FFF2-40B4-BE49-F238E27FC236}">
                <a16:creationId xmlns:a16="http://schemas.microsoft.com/office/drawing/2014/main" id="{F894D065-4C8E-A56C-3E02-1805C0C8F8A2}"/>
              </a:ext>
            </a:extLst>
          </p:cNvPr>
          <p:cNvSpPr/>
          <p:nvPr/>
        </p:nvSpPr>
        <p:spPr>
          <a:xfrm>
            <a:off x="407368" y="3092931"/>
            <a:ext cx="3781676" cy="3504421"/>
          </a:xfrm>
          <a:custGeom>
            <a:avLst/>
            <a:gdLst>
              <a:gd name="connsiteX0" fmla="*/ 4096225 w 7400579"/>
              <a:gd name="connsiteY0" fmla="*/ 6154114 h 6858000"/>
              <a:gd name="connsiteX1" fmla="*/ 4135330 w 7400579"/>
              <a:gd name="connsiteY1" fmla="*/ 6227436 h 6858000"/>
              <a:gd name="connsiteX2" fmla="*/ 4110890 w 7400579"/>
              <a:gd name="connsiteY2" fmla="*/ 6256764 h 6858000"/>
              <a:gd name="connsiteX3" fmla="*/ 4096225 w 7400579"/>
              <a:gd name="connsiteY3" fmla="*/ 6305645 h 6858000"/>
              <a:gd name="connsiteX4" fmla="*/ 4120666 w 7400579"/>
              <a:gd name="connsiteY4" fmla="*/ 6359414 h 6858000"/>
              <a:gd name="connsiteX5" fmla="*/ 4081561 w 7400579"/>
              <a:gd name="connsiteY5" fmla="*/ 6491393 h 6858000"/>
              <a:gd name="connsiteX6" fmla="*/ 4042456 w 7400579"/>
              <a:gd name="connsiteY6" fmla="*/ 6564714 h 6858000"/>
              <a:gd name="connsiteX7" fmla="*/ 4027792 w 7400579"/>
              <a:gd name="connsiteY7" fmla="*/ 6647812 h 6858000"/>
              <a:gd name="connsiteX8" fmla="*/ 3974023 w 7400579"/>
              <a:gd name="connsiteY8" fmla="*/ 6774903 h 6858000"/>
              <a:gd name="connsiteX9" fmla="*/ 3939806 w 7400579"/>
              <a:gd name="connsiteY9" fmla="*/ 6623372 h 6858000"/>
              <a:gd name="connsiteX10" fmla="*/ 3944694 w 7400579"/>
              <a:gd name="connsiteY10" fmla="*/ 6374079 h 6858000"/>
              <a:gd name="connsiteX11" fmla="*/ 3939806 w 7400579"/>
              <a:gd name="connsiteY11" fmla="*/ 6290981 h 6858000"/>
              <a:gd name="connsiteX12" fmla="*/ 3939806 w 7400579"/>
              <a:gd name="connsiteY12" fmla="*/ 6261652 h 6858000"/>
              <a:gd name="connsiteX13" fmla="*/ 4086449 w 7400579"/>
              <a:gd name="connsiteY13" fmla="*/ 6149226 h 6858000"/>
              <a:gd name="connsiteX14" fmla="*/ 4096225 w 7400579"/>
              <a:gd name="connsiteY14" fmla="*/ 6154114 h 6858000"/>
              <a:gd name="connsiteX15" fmla="*/ 2150763 w 7400579"/>
              <a:gd name="connsiteY15" fmla="*/ 4164659 h 6858000"/>
              <a:gd name="connsiteX16" fmla="*/ 2170315 w 7400579"/>
              <a:gd name="connsiteY16" fmla="*/ 4247756 h 6858000"/>
              <a:gd name="connsiteX17" fmla="*/ 2253413 w 7400579"/>
              <a:gd name="connsiteY17" fmla="*/ 4316190 h 6858000"/>
              <a:gd name="connsiteX18" fmla="*/ 2385392 w 7400579"/>
              <a:gd name="connsiteY18" fmla="*/ 4218428 h 6858000"/>
              <a:gd name="connsiteX19" fmla="*/ 2527146 w 7400579"/>
              <a:gd name="connsiteY19" fmla="*/ 4115778 h 6858000"/>
              <a:gd name="connsiteX20" fmla="*/ 2810656 w 7400579"/>
              <a:gd name="connsiteY20" fmla="*/ 4027792 h 6858000"/>
              <a:gd name="connsiteX21" fmla="*/ 2825320 w 7400579"/>
              <a:gd name="connsiteY21" fmla="*/ 4027792 h 6858000"/>
              <a:gd name="connsiteX22" fmla="*/ 2800880 w 7400579"/>
              <a:gd name="connsiteY22" fmla="*/ 4159771 h 6858000"/>
              <a:gd name="connsiteX23" fmla="*/ 2800880 w 7400579"/>
              <a:gd name="connsiteY23" fmla="*/ 4247756 h 6858000"/>
              <a:gd name="connsiteX24" fmla="*/ 2483153 w 7400579"/>
              <a:gd name="connsiteY24" fmla="*/ 4462833 h 6858000"/>
              <a:gd name="connsiteX25" fmla="*/ 2360951 w 7400579"/>
              <a:gd name="connsiteY25" fmla="*/ 4409064 h 6858000"/>
              <a:gd name="connsiteX26" fmla="*/ 2238749 w 7400579"/>
              <a:gd name="connsiteY26" fmla="*/ 4516602 h 6858000"/>
              <a:gd name="connsiteX27" fmla="*/ 2175203 w 7400579"/>
              <a:gd name="connsiteY27" fmla="*/ 4575259 h 6858000"/>
              <a:gd name="connsiteX28" fmla="*/ 2136099 w 7400579"/>
              <a:gd name="connsiteY28" fmla="*/ 4619252 h 6858000"/>
              <a:gd name="connsiteX29" fmla="*/ 2238749 w 7400579"/>
              <a:gd name="connsiteY29" fmla="*/ 4731678 h 6858000"/>
              <a:gd name="connsiteX30" fmla="*/ 2307182 w 7400579"/>
              <a:gd name="connsiteY30" fmla="*/ 4932090 h 6858000"/>
              <a:gd name="connsiteX31" fmla="*/ 2365839 w 7400579"/>
              <a:gd name="connsiteY31" fmla="*/ 5142278 h 6858000"/>
              <a:gd name="connsiteX32" fmla="*/ 2522258 w 7400579"/>
              <a:gd name="connsiteY32" fmla="*/ 5430676 h 6858000"/>
              <a:gd name="connsiteX33" fmla="*/ 2522258 w 7400579"/>
              <a:gd name="connsiteY33" fmla="*/ 5445340 h 6858000"/>
              <a:gd name="connsiteX34" fmla="*/ 2512482 w 7400579"/>
              <a:gd name="connsiteY34" fmla="*/ 5450228 h 6858000"/>
              <a:gd name="connsiteX35" fmla="*/ 2312070 w 7400579"/>
              <a:gd name="connsiteY35" fmla="*/ 5230264 h 6858000"/>
              <a:gd name="connsiteX36" fmla="*/ 2077441 w 7400579"/>
              <a:gd name="connsiteY36" fmla="*/ 4951642 h 6858000"/>
              <a:gd name="connsiteX37" fmla="*/ 2048113 w 7400579"/>
              <a:gd name="connsiteY37" fmla="*/ 5132502 h 6858000"/>
              <a:gd name="connsiteX38" fmla="*/ 2023672 w 7400579"/>
              <a:gd name="connsiteY38" fmla="*/ 5230264 h 6858000"/>
              <a:gd name="connsiteX39" fmla="*/ 2302294 w 7400579"/>
              <a:gd name="connsiteY39" fmla="*/ 5406235 h 6858000"/>
              <a:gd name="connsiteX40" fmla="*/ 2546699 w 7400579"/>
              <a:gd name="connsiteY40" fmla="*/ 5528438 h 6858000"/>
              <a:gd name="connsiteX41" fmla="*/ 2766663 w 7400579"/>
              <a:gd name="connsiteY41" fmla="*/ 5621312 h 6858000"/>
              <a:gd name="connsiteX42" fmla="*/ 3015956 w 7400579"/>
              <a:gd name="connsiteY42" fmla="*/ 5738626 h 6858000"/>
              <a:gd name="connsiteX43" fmla="*/ 2996404 w 7400579"/>
              <a:gd name="connsiteY43" fmla="*/ 5753290 h 6858000"/>
              <a:gd name="connsiteX44" fmla="*/ 2849761 w 7400579"/>
              <a:gd name="connsiteY44" fmla="*/ 5694633 h 6858000"/>
              <a:gd name="connsiteX45" fmla="*/ 2351175 w 7400579"/>
              <a:gd name="connsiteY45" fmla="*/ 5758178 h 6858000"/>
              <a:gd name="connsiteX46" fmla="*/ 2204532 w 7400579"/>
              <a:gd name="connsiteY46" fmla="*/ 5670193 h 6858000"/>
              <a:gd name="connsiteX47" fmla="*/ 2145875 w 7400579"/>
              <a:gd name="connsiteY47" fmla="*/ 5645752 h 6858000"/>
              <a:gd name="connsiteX48" fmla="*/ 1911246 w 7400579"/>
              <a:gd name="connsiteY48" fmla="*/ 5391571 h 6858000"/>
              <a:gd name="connsiteX49" fmla="*/ 1886806 w 7400579"/>
              <a:gd name="connsiteY49" fmla="*/ 5293809 h 6858000"/>
              <a:gd name="connsiteX50" fmla="*/ 1837925 w 7400579"/>
              <a:gd name="connsiteY50" fmla="*/ 5215600 h 6858000"/>
              <a:gd name="connsiteX51" fmla="*/ 1828148 w 7400579"/>
              <a:gd name="connsiteY51" fmla="*/ 5132502 h 6858000"/>
              <a:gd name="connsiteX52" fmla="*/ 1837925 w 7400579"/>
              <a:gd name="connsiteY52" fmla="*/ 5005412 h 6858000"/>
              <a:gd name="connsiteX53" fmla="*/ 1891694 w 7400579"/>
              <a:gd name="connsiteY53" fmla="*/ 4721902 h 6858000"/>
              <a:gd name="connsiteX54" fmla="*/ 1940575 w 7400579"/>
              <a:gd name="connsiteY54" fmla="*/ 4570371 h 6858000"/>
              <a:gd name="connsiteX55" fmla="*/ 1945463 w 7400579"/>
              <a:gd name="connsiteY55" fmla="*/ 4526378 h 6858000"/>
              <a:gd name="connsiteX56" fmla="*/ 1945463 w 7400579"/>
              <a:gd name="connsiteY56" fmla="*/ 4384623 h 6858000"/>
              <a:gd name="connsiteX57" fmla="*/ 1950351 w 7400579"/>
              <a:gd name="connsiteY57" fmla="*/ 4330854 h 6858000"/>
              <a:gd name="connsiteX58" fmla="*/ 1955239 w 7400579"/>
              <a:gd name="connsiteY58" fmla="*/ 4272197 h 6858000"/>
              <a:gd name="connsiteX59" fmla="*/ 2004120 w 7400579"/>
              <a:gd name="connsiteY59" fmla="*/ 4189099 h 6858000"/>
              <a:gd name="connsiteX60" fmla="*/ 1965015 w 7400579"/>
              <a:gd name="connsiteY60" fmla="*/ 4013128 h 6858000"/>
              <a:gd name="connsiteX61" fmla="*/ 2150763 w 7400579"/>
              <a:gd name="connsiteY61" fmla="*/ 4164659 h 6858000"/>
              <a:gd name="connsiteX62" fmla="*/ 5166719 w 7400579"/>
              <a:gd name="connsiteY62" fmla="*/ 3886037 h 6858000"/>
              <a:gd name="connsiteX63" fmla="*/ 5411124 w 7400579"/>
              <a:gd name="connsiteY63" fmla="*/ 3695401 h 6858000"/>
              <a:gd name="connsiteX64" fmla="*/ 5704410 w 7400579"/>
              <a:gd name="connsiteY64" fmla="*/ 3607416 h 6858000"/>
              <a:gd name="connsiteX65" fmla="*/ 5679969 w 7400579"/>
              <a:gd name="connsiteY65" fmla="*/ 3749170 h 6858000"/>
              <a:gd name="connsiteX66" fmla="*/ 5679969 w 7400579"/>
              <a:gd name="connsiteY66" fmla="*/ 3827380 h 6858000"/>
              <a:gd name="connsiteX67" fmla="*/ 5362243 w 7400579"/>
              <a:gd name="connsiteY67" fmla="*/ 4042456 h 6858000"/>
              <a:gd name="connsiteX68" fmla="*/ 5313362 w 7400579"/>
              <a:gd name="connsiteY68" fmla="*/ 4037568 h 6858000"/>
              <a:gd name="connsiteX69" fmla="*/ 5240040 w 7400579"/>
              <a:gd name="connsiteY69" fmla="*/ 3988687 h 6858000"/>
              <a:gd name="connsiteX70" fmla="*/ 5127614 w 7400579"/>
              <a:gd name="connsiteY70" fmla="*/ 4086449 h 6858000"/>
              <a:gd name="connsiteX71" fmla="*/ 5044516 w 7400579"/>
              <a:gd name="connsiteY71" fmla="*/ 4164659 h 6858000"/>
              <a:gd name="connsiteX72" fmla="*/ 5015188 w 7400579"/>
              <a:gd name="connsiteY72" fmla="*/ 4203764 h 6858000"/>
              <a:gd name="connsiteX73" fmla="*/ 5103174 w 7400579"/>
              <a:gd name="connsiteY73" fmla="*/ 4291749 h 6858000"/>
              <a:gd name="connsiteX74" fmla="*/ 5181383 w 7400579"/>
              <a:gd name="connsiteY74" fmla="*/ 4482385 h 6858000"/>
              <a:gd name="connsiteX75" fmla="*/ 5318250 w 7400579"/>
              <a:gd name="connsiteY75" fmla="*/ 4927202 h 6858000"/>
              <a:gd name="connsiteX76" fmla="*/ 5401348 w 7400579"/>
              <a:gd name="connsiteY76" fmla="*/ 5024964 h 6858000"/>
              <a:gd name="connsiteX77" fmla="*/ 5391571 w 7400579"/>
              <a:gd name="connsiteY77" fmla="*/ 5029852 h 6858000"/>
              <a:gd name="connsiteX78" fmla="*/ 5269369 w 7400579"/>
              <a:gd name="connsiteY78" fmla="*/ 4888097 h 6858000"/>
              <a:gd name="connsiteX79" fmla="*/ 5181383 w 7400579"/>
              <a:gd name="connsiteY79" fmla="*/ 4800111 h 6858000"/>
              <a:gd name="connsiteX80" fmla="*/ 4951643 w 7400579"/>
              <a:gd name="connsiteY80" fmla="*/ 4536154 h 6858000"/>
              <a:gd name="connsiteX81" fmla="*/ 4932090 w 7400579"/>
              <a:gd name="connsiteY81" fmla="*/ 4555707 h 6858000"/>
              <a:gd name="connsiteX82" fmla="*/ 4922314 w 7400579"/>
              <a:gd name="connsiteY82" fmla="*/ 4726790 h 6858000"/>
              <a:gd name="connsiteX83" fmla="*/ 4902762 w 7400579"/>
              <a:gd name="connsiteY83" fmla="*/ 4814776 h 6858000"/>
              <a:gd name="connsiteX84" fmla="*/ 5176495 w 7400579"/>
              <a:gd name="connsiteY84" fmla="*/ 4985859 h 6858000"/>
              <a:gd name="connsiteX85" fmla="*/ 5430676 w 7400579"/>
              <a:gd name="connsiteY85" fmla="*/ 5112950 h 6858000"/>
              <a:gd name="connsiteX86" fmla="*/ 5650640 w 7400579"/>
              <a:gd name="connsiteY86" fmla="*/ 5205823 h 6858000"/>
              <a:gd name="connsiteX87" fmla="*/ 5895045 w 7400579"/>
              <a:gd name="connsiteY87" fmla="*/ 5328026 h 6858000"/>
              <a:gd name="connsiteX88" fmla="*/ 5880381 w 7400579"/>
              <a:gd name="connsiteY88" fmla="*/ 5332914 h 6858000"/>
              <a:gd name="connsiteX89" fmla="*/ 5807060 w 7400579"/>
              <a:gd name="connsiteY89" fmla="*/ 5293809 h 6858000"/>
              <a:gd name="connsiteX90" fmla="*/ 5733738 w 7400579"/>
              <a:gd name="connsiteY90" fmla="*/ 5274257 h 6858000"/>
              <a:gd name="connsiteX91" fmla="*/ 5230264 w 7400579"/>
              <a:gd name="connsiteY91" fmla="*/ 5337802 h 6858000"/>
              <a:gd name="connsiteX92" fmla="*/ 5073845 w 7400579"/>
              <a:gd name="connsiteY92" fmla="*/ 5244928 h 6858000"/>
              <a:gd name="connsiteX93" fmla="*/ 4971195 w 7400579"/>
              <a:gd name="connsiteY93" fmla="*/ 5191159 h 6858000"/>
              <a:gd name="connsiteX94" fmla="*/ 4805000 w 7400579"/>
              <a:gd name="connsiteY94" fmla="*/ 5000523 h 6858000"/>
              <a:gd name="connsiteX95" fmla="*/ 4765895 w 7400579"/>
              <a:gd name="connsiteY95" fmla="*/ 4873433 h 6858000"/>
              <a:gd name="connsiteX96" fmla="*/ 4712126 w 7400579"/>
              <a:gd name="connsiteY96" fmla="*/ 4775671 h 6858000"/>
              <a:gd name="connsiteX97" fmla="*/ 4712126 w 7400579"/>
              <a:gd name="connsiteY97" fmla="*/ 4638804 h 6858000"/>
              <a:gd name="connsiteX98" fmla="*/ 4765895 w 7400579"/>
              <a:gd name="connsiteY98" fmla="*/ 4345518 h 6858000"/>
              <a:gd name="connsiteX99" fmla="*/ 4819664 w 7400579"/>
              <a:gd name="connsiteY99" fmla="*/ 4159771 h 6858000"/>
              <a:gd name="connsiteX100" fmla="*/ 4824552 w 7400579"/>
              <a:gd name="connsiteY100" fmla="*/ 4120666 h 6858000"/>
              <a:gd name="connsiteX101" fmla="*/ 4824552 w 7400579"/>
              <a:gd name="connsiteY101" fmla="*/ 3978911 h 6858000"/>
              <a:gd name="connsiteX102" fmla="*/ 4829440 w 7400579"/>
              <a:gd name="connsiteY102" fmla="*/ 3934918 h 6858000"/>
              <a:gd name="connsiteX103" fmla="*/ 4834328 w 7400579"/>
              <a:gd name="connsiteY103" fmla="*/ 3866485 h 6858000"/>
              <a:gd name="connsiteX104" fmla="*/ 4834328 w 7400579"/>
              <a:gd name="connsiteY104" fmla="*/ 3846932 h 6858000"/>
              <a:gd name="connsiteX105" fmla="*/ 4844104 w 7400579"/>
              <a:gd name="connsiteY105" fmla="*/ 3812716 h 6858000"/>
              <a:gd name="connsiteX106" fmla="*/ 4883209 w 7400579"/>
              <a:gd name="connsiteY106" fmla="*/ 3768723 h 6858000"/>
              <a:gd name="connsiteX107" fmla="*/ 4848993 w 7400579"/>
              <a:gd name="connsiteY107" fmla="*/ 3592751 h 6858000"/>
              <a:gd name="connsiteX108" fmla="*/ 5029852 w 7400579"/>
              <a:gd name="connsiteY108" fmla="*/ 3749170 h 6858000"/>
              <a:gd name="connsiteX109" fmla="*/ 5132502 w 7400579"/>
              <a:gd name="connsiteY109" fmla="*/ 3895813 h 6858000"/>
              <a:gd name="connsiteX110" fmla="*/ 5166719 w 7400579"/>
              <a:gd name="connsiteY110" fmla="*/ 3886037 h 6858000"/>
              <a:gd name="connsiteX111" fmla="*/ 3113718 w 7400579"/>
              <a:gd name="connsiteY111" fmla="*/ 3568311 h 6858000"/>
              <a:gd name="connsiteX112" fmla="*/ 3343459 w 7400579"/>
              <a:gd name="connsiteY112" fmla="*/ 3827380 h 6858000"/>
              <a:gd name="connsiteX113" fmla="*/ 3343459 w 7400579"/>
              <a:gd name="connsiteY113" fmla="*/ 3983799 h 6858000"/>
              <a:gd name="connsiteX114" fmla="*/ 3323906 w 7400579"/>
              <a:gd name="connsiteY114" fmla="*/ 4154883 h 6858000"/>
              <a:gd name="connsiteX115" fmla="*/ 3367899 w 7400579"/>
              <a:gd name="connsiteY115" fmla="*/ 4316190 h 6858000"/>
              <a:gd name="connsiteX116" fmla="*/ 3348347 w 7400579"/>
              <a:gd name="connsiteY116" fmla="*/ 4321078 h 6858000"/>
              <a:gd name="connsiteX117" fmla="*/ 2962187 w 7400579"/>
              <a:gd name="connsiteY117" fmla="*/ 4228204 h 6858000"/>
              <a:gd name="connsiteX118" fmla="*/ 2947523 w 7400579"/>
              <a:gd name="connsiteY118" fmla="*/ 4198876 h 6858000"/>
              <a:gd name="connsiteX119" fmla="*/ 2947523 w 7400579"/>
              <a:gd name="connsiteY119" fmla="*/ 4164659 h 6858000"/>
              <a:gd name="connsiteX120" fmla="*/ 2927970 w 7400579"/>
              <a:gd name="connsiteY120" fmla="*/ 4081561 h 6858000"/>
              <a:gd name="connsiteX121" fmla="*/ 2898642 w 7400579"/>
              <a:gd name="connsiteY121" fmla="*/ 4037568 h 6858000"/>
              <a:gd name="connsiteX122" fmla="*/ 2844873 w 7400579"/>
              <a:gd name="connsiteY122" fmla="*/ 3949582 h 6858000"/>
              <a:gd name="connsiteX123" fmla="*/ 2781327 w 7400579"/>
              <a:gd name="connsiteY123" fmla="*/ 3964247 h 6858000"/>
              <a:gd name="connsiteX124" fmla="*/ 2717782 w 7400579"/>
              <a:gd name="connsiteY124" fmla="*/ 3959359 h 6858000"/>
              <a:gd name="connsiteX125" fmla="*/ 2717782 w 7400579"/>
              <a:gd name="connsiteY125" fmla="*/ 3812716 h 6858000"/>
              <a:gd name="connsiteX126" fmla="*/ 2761775 w 7400579"/>
              <a:gd name="connsiteY126" fmla="*/ 3656297 h 6858000"/>
              <a:gd name="connsiteX127" fmla="*/ 2859537 w 7400579"/>
              <a:gd name="connsiteY127" fmla="*/ 3534094 h 6858000"/>
              <a:gd name="connsiteX128" fmla="*/ 2981739 w 7400579"/>
              <a:gd name="connsiteY128" fmla="*/ 3397227 h 6858000"/>
              <a:gd name="connsiteX129" fmla="*/ 3113718 w 7400579"/>
              <a:gd name="connsiteY129" fmla="*/ 3568311 h 6858000"/>
              <a:gd name="connsiteX130" fmla="*/ 4790335 w 7400579"/>
              <a:gd name="connsiteY130" fmla="*/ 58657 h 6858000"/>
              <a:gd name="connsiteX131" fmla="*/ 4761007 w 7400579"/>
              <a:gd name="connsiteY131" fmla="*/ 127091 h 6858000"/>
              <a:gd name="connsiteX132" fmla="*/ 4790335 w 7400579"/>
              <a:gd name="connsiteY132" fmla="*/ 171083 h 6858000"/>
              <a:gd name="connsiteX133" fmla="*/ 4614364 w 7400579"/>
              <a:gd name="connsiteY133" fmla="*/ 454593 h 6858000"/>
              <a:gd name="connsiteX134" fmla="*/ 4487273 w 7400579"/>
              <a:gd name="connsiteY134" fmla="*/ 718550 h 6858000"/>
              <a:gd name="connsiteX135" fmla="*/ 4497050 w 7400579"/>
              <a:gd name="connsiteY135" fmla="*/ 728326 h 6858000"/>
              <a:gd name="connsiteX136" fmla="*/ 4599700 w 7400579"/>
              <a:gd name="connsiteY136" fmla="*/ 655005 h 6858000"/>
              <a:gd name="connsiteX137" fmla="*/ 4677909 w 7400579"/>
              <a:gd name="connsiteY137" fmla="*/ 718550 h 6858000"/>
              <a:gd name="connsiteX138" fmla="*/ 4531266 w 7400579"/>
              <a:gd name="connsiteY138" fmla="*/ 928738 h 6858000"/>
              <a:gd name="connsiteX139" fmla="*/ 4467721 w 7400579"/>
              <a:gd name="connsiteY139" fmla="*/ 1050941 h 6858000"/>
              <a:gd name="connsiteX140" fmla="*/ 4394400 w 7400579"/>
              <a:gd name="connsiteY140" fmla="*/ 1143815 h 6858000"/>
              <a:gd name="connsiteX141" fmla="*/ 4228204 w 7400579"/>
              <a:gd name="connsiteY141" fmla="*/ 1270905 h 6858000"/>
              <a:gd name="connsiteX142" fmla="*/ 4149995 w 7400579"/>
              <a:gd name="connsiteY142" fmla="*/ 1280681 h 6858000"/>
              <a:gd name="connsiteX143" fmla="*/ 3846933 w 7400579"/>
              <a:gd name="connsiteY143" fmla="*/ 1603296 h 6858000"/>
              <a:gd name="connsiteX144" fmla="*/ 3636744 w 7400579"/>
              <a:gd name="connsiteY144" fmla="*/ 1969903 h 6858000"/>
              <a:gd name="connsiteX145" fmla="*/ 3563423 w 7400579"/>
              <a:gd name="connsiteY145" fmla="*/ 2155651 h 6858000"/>
              <a:gd name="connsiteX146" fmla="*/ 3333682 w 7400579"/>
              <a:gd name="connsiteY146" fmla="*/ 2771551 h 6858000"/>
              <a:gd name="connsiteX147" fmla="*/ 3553647 w 7400579"/>
              <a:gd name="connsiteY147" fmla="*/ 3099054 h 6858000"/>
              <a:gd name="connsiteX148" fmla="*/ 3690513 w 7400579"/>
              <a:gd name="connsiteY148" fmla="*/ 3275025 h 6858000"/>
              <a:gd name="connsiteX149" fmla="*/ 3812716 w 7400579"/>
              <a:gd name="connsiteY149" fmla="*/ 3372787 h 6858000"/>
              <a:gd name="connsiteX150" fmla="*/ 3856709 w 7400579"/>
              <a:gd name="connsiteY150" fmla="*/ 3382563 h 6858000"/>
              <a:gd name="connsiteX151" fmla="*/ 3944694 w 7400579"/>
              <a:gd name="connsiteY151" fmla="*/ 3450997 h 6858000"/>
              <a:gd name="connsiteX152" fmla="*/ 4018016 w 7400579"/>
              <a:gd name="connsiteY152" fmla="*/ 3470549 h 6858000"/>
              <a:gd name="connsiteX153" fmla="*/ 4091337 w 7400579"/>
              <a:gd name="connsiteY153" fmla="*/ 3558535 h 6858000"/>
              <a:gd name="connsiteX154" fmla="*/ 4164659 w 7400579"/>
              <a:gd name="connsiteY154" fmla="*/ 3641632 h 6858000"/>
              <a:gd name="connsiteX155" fmla="*/ 4193987 w 7400579"/>
              <a:gd name="connsiteY155" fmla="*/ 3631856 h 6858000"/>
              <a:gd name="connsiteX156" fmla="*/ 4228204 w 7400579"/>
              <a:gd name="connsiteY156" fmla="*/ 3651409 h 6858000"/>
              <a:gd name="connsiteX157" fmla="*/ 4237980 w 7400579"/>
              <a:gd name="connsiteY157" fmla="*/ 3690513 h 6858000"/>
              <a:gd name="connsiteX158" fmla="*/ 4335742 w 7400579"/>
              <a:gd name="connsiteY158" fmla="*/ 3705178 h 6858000"/>
              <a:gd name="connsiteX159" fmla="*/ 4433504 w 7400579"/>
              <a:gd name="connsiteY159" fmla="*/ 3744282 h 6858000"/>
              <a:gd name="connsiteX160" fmla="*/ 4457945 w 7400579"/>
              <a:gd name="connsiteY160" fmla="*/ 3744282 h 6858000"/>
              <a:gd name="connsiteX161" fmla="*/ 4497050 w 7400579"/>
              <a:gd name="connsiteY161" fmla="*/ 3763835 h 6858000"/>
              <a:gd name="connsiteX162" fmla="*/ 4501938 w 7400579"/>
              <a:gd name="connsiteY162" fmla="*/ 3773611 h 6858000"/>
              <a:gd name="connsiteX163" fmla="*/ 4487273 w 7400579"/>
              <a:gd name="connsiteY163" fmla="*/ 3807828 h 6858000"/>
              <a:gd name="connsiteX164" fmla="*/ 4511714 w 7400579"/>
              <a:gd name="connsiteY164" fmla="*/ 3827380 h 6858000"/>
              <a:gd name="connsiteX165" fmla="*/ 4589923 w 7400579"/>
              <a:gd name="connsiteY165" fmla="*/ 3788275 h 6858000"/>
              <a:gd name="connsiteX166" fmla="*/ 4638804 w 7400579"/>
              <a:gd name="connsiteY166" fmla="*/ 3700290 h 6858000"/>
              <a:gd name="connsiteX167" fmla="*/ 4746343 w 7400579"/>
              <a:gd name="connsiteY167" fmla="*/ 3538982 h 6858000"/>
              <a:gd name="connsiteX168" fmla="*/ 4809888 w 7400579"/>
              <a:gd name="connsiteY168" fmla="*/ 3494989 h 6858000"/>
              <a:gd name="connsiteX169" fmla="*/ 4746343 w 7400579"/>
              <a:gd name="connsiteY169" fmla="*/ 3328794 h 6858000"/>
              <a:gd name="connsiteX170" fmla="*/ 4629028 w 7400579"/>
              <a:gd name="connsiteY170" fmla="*/ 3245696 h 6858000"/>
              <a:gd name="connsiteX171" fmla="*/ 4394400 w 7400579"/>
              <a:gd name="connsiteY171" fmla="*/ 2737334 h 6858000"/>
              <a:gd name="connsiteX172" fmla="*/ 4379735 w 7400579"/>
              <a:gd name="connsiteY172" fmla="*/ 2698230 h 6858000"/>
              <a:gd name="connsiteX173" fmla="*/ 4340630 w 7400579"/>
              <a:gd name="connsiteY173" fmla="*/ 2370727 h 6858000"/>
              <a:gd name="connsiteX174" fmla="*/ 4360183 w 7400579"/>
              <a:gd name="connsiteY174" fmla="*/ 2243637 h 6858000"/>
              <a:gd name="connsiteX175" fmla="*/ 5083621 w 7400579"/>
              <a:gd name="connsiteY175" fmla="*/ 1676617 h 6858000"/>
              <a:gd name="connsiteX176" fmla="*/ 5455117 w 7400579"/>
              <a:gd name="connsiteY176" fmla="*/ 1774379 h 6858000"/>
              <a:gd name="connsiteX177" fmla="*/ 5533326 w 7400579"/>
              <a:gd name="connsiteY177" fmla="*/ 1813484 h 6858000"/>
              <a:gd name="connsiteX178" fmla="*/ 5855941 w 7400579"/>
              <a:gd name="connsiteY178" fmla="*/ 2048113 h 6858000"/>
              <a:gd name="connsiteX179" fmla="*/ 5885269 w 7400579"/>
              <a:gd name="connsiteY179" fmla="*/ 2155651 h 6858000"/>
              <a:gd name="connsiteX180" fmla="*/ 5885269 w 7400579"/>
              <a:gd name="connsiteY180" fmla="*/ 2272965 h 6858000"/>
              <a:gd name="connsiteX181" fmla="*/ 5895045 w 7400579"/>
              <a:gd name="connsiteY181" fmla="*/ 2307182 h 6858000"/>
              <a:gd name="connsiteX182" fmla="*/ 5880381 w 7400579"/>
              <a:gd name="connsiteY182" fmla="*/ 2375615 h 6858000"/>
              <a:gd name="connsiteX183" fmla="*/ 5895045 w 7400579"/>
              <a:gd name="connsiteY183" fmla="*/ 2419608 h 6858000"/>
              <a:gd name="connsiteX184" fmla="*/ 5885269 w 7400579"/>
              <a:gd name="connsiteY184" fmla="*/ 2483153 h 6858000"/>
              <a:gd name="connsiteX185" fmla="*/ 5914598 w 7400579"/>
              <a:gd name="connsiteY185" fmla="*/ 2634684 h 6858000"/>
              <a:gd name="connsiteX186" fmla="*/ 5973255 w 7400579"/>
              <a:gd name="connsiteY186" fmla="*/ 2791103 h 6858000"/>
              <a:gd name="connsiteX187" fmla="*/ 6036800 w 7400579"/>
              <a:gd name="connsiteY187" fmla="*/ 3182151 h 6858000"/>
              <a:gd name="connsiteX188" fmla="*/ 6027024 w 7400579"/>
              <a:gd name="connsiteY188" fmla="*/ 3651409 h 6858000"/>
              <a:gd name="connsiteX189" fmla="*/ 6031912 w 7400579"/>
              <a:gd name="connsiteY189" fmla="*/ 3695401 h 6858000"/>
              <a:gd name="connsiteX190" fmla="*/ 6246988 w 7400579"/>
              <a:gd name="connsiteY190" fmla="*/ 3773611 h 6858000"/>
              <a:gd name="connsiteX191" fmla="*/ 6491393 w 7400579"/>
              <a:gd name="connsiteY191" fmla="*/ 3798051 h 6858000"/>
              <a:gd name="connsiteX192" fmla="*/ 6545162 w 7400579"/>
              <a:gd name="connsiteY192" fmla="*/ 3832268 h 6858000"/>
              <a:gd name="connsiteX193" fmla="*/ 6809120 w 7400579"/>
              <a:gd name="connsiteY193" fmla="*/ 3978911 h 6858000"/>
              <a:gd name="connsiteX194" fmla="*/ 6853112 w 7400579"/>
              <a:gd name="connsiteY194" fmla="*/ 4032680 h 6858000"/>
              <a:gd name="connsiteX195" fmla="*/ 6945986 w 7400579"/>
              <a:gd name="connsiteY195" fmla="*/ 4198876 h 6858000"/>
              <a:gd name="connsiteX196" fmla="*/ 7077965 w 7400579"/>
              <a:gd name="connsiteY196" fmla="*/ 4472609 h 6858000"/>
              <a:gd name="connsiteX197" fmla="*/ 7356586 w 7400579"/>
              <a:gd name="connsiteY197" fmla="*/ 5298697 h 6858000"/>
              <a:gd name="connsiteX198" fmla="*/ 7356586 w 7400579"/>
              <a:gd name="connsiteY198" fmla="*/ 5406235 h 6858000"/>
              <a:gd name="connsiteX199" fmla="*/ 7400579 w 7400579"/>
              <a:gd name="connsiteY199" fmla="*/ 5464893 h 6858000"/>
              <a:gd name="connsiteX200" fmla="*/ 7400579 w 7400579"/>
              <a:gd name="connsiteY200" fmla="*/ 5538214 h 6858000"/>
              <a:gd name="connsiteX201" fmla="*/ 6994867 w 7400579"/>
              <a:gd name="connsiteY201" fmla="*/ 5816836 h 6858000"/>
              <a:gd name="connsiteX202" fmla="*/ 6926434 w 7400579"/>
              <a:gd name="connsiteY202" fmla="*/ 5943926 h 6858000"/>
              <a:gd name="connsiteX203" fmla="*/ 6921546 w 7400579"/>
              <a:gd name="connsiteY203" fmla="*/ 6266541 h 6858000"/>
              <a:gd name="connsiteX204" fmla="*/ 6975315 w 7400579"/>
              <a:gd name="connsiteY204" fmla="*/ 6833560 h 6858000"/>
              <a:gd name="connsiteX205" fmla="*/ 6970427 w 7400579"/>
              <a:gd name="connsiteY205" fmla="*/ 6858000 h 6858000"/>
              <a:gd name="connsiteX206" fmla="*/ 6403407 w 7400579"/>
              <a:gd name="connsiteY206" fmla="*/ 6858000 h 6858000"/>
              <a:gd name="connsiteX207" fmla="*/ 6339862 w 7400579"/>
              <a:gd name="connsiteY207" fmla="*/ 6403407 h 6858000"/>
              <a:gd name="connsiteX208" fmla="*/ 6339862 w 7400579"/>
              <a:gd name="connsiteY208" fmla="*/ 6227436 h 6858000"/>
              <a:gd name="connsiteX209" fmla="*/ 6330086 w 7400579"/>
              <a:gd name="connsiteY209" fmla="*/ 6217660 h 6858000"/>
              <a:gd name="connsiteX210" fmla="*/ 6266541 w 7400579"/>
              <a:gd name="connsiteY210" fmla="*/ 6334974 h 6858000"/>
              <a:gd name="connsiteX211" fmla="*/ 6168779 w 7400579"/>
              <a:gd name="connsiteY211" fmla="*/ 6442512 h 6858000"/>
              <a:gd name="connsiteX212" fmla="*/ 6188331 w 7400579"/>
              <a:gd name="connsiteY212" fmla="*/ 6496281 h 6858000"/>
              <a:gd name="connsiteX213" fmla="*/ 6193219 w 7400579"/>
              <a:gd name="connsiteY213" fmla="*/ 6584267 h 6858000"/>
              <a:gd name="connsiteX214" fmla="*/ 6242100 w 7400579"/>
              <a:gd name="connsiteY214" fmla="*/ 6726022 h 6858000"/>
              <a:gd name="connsiteX215" fmla="*/ 6232324 w 7400579"/>
              <a:gd name="connsiteY215" fmla="*/ 6745574 h 6858000"/>
              <a:gd name="connsiteX216" fmla="*/ 6334974 w 7400579"/>
              <a:gd name="connsiteY216" fmla="*/ 6838448 h 6858000"/>
              <a:gd name="connsiteX217" fmla="*/ 6334974 w 7400579"/>
              <a:gd name="connsiteY217" fmla="*/ 6858000 h 6858000"/>
              <a:gd name="connsiteX218" fmla="*/ 1187808 w 7400579"/>
              <a:gd name="connsiteY218" fmla="*/ 6858000 h 6858000"/>
              <a:gd name="connsiteX219" fmla="*/ 1134039 w 7400579"/>
              <a:gd name="connsiteY219" fmla="*/ 6447400 h 6858000"/>
              <a:gd name="connsiteX220" fmla="*/ 1134039 w 7400579"/>
              <a:gd name="connsiteY220" fmla="*/ 6183443 h 6858000"/>
              <a:gd name="connsiteX221" fmla="*/ 1104710 w 7400579"/>
              <a:gd name="connsiteY221" fmla="*/ 5904821 h 6858000"/>
              <a:gd name="connsiteX222" fmla="*/ 1065605 w 7400579"/>
              <a:gd name="connsiteY222" fmla="*/ 5699521 h 6858000"/>
              <a:gd name="connsiteX223" fmla="*/ 1055829 w 7400579"/>
              <a:gd name="connsiteY223" fmla="*/ 5572431 h 6858000"/>
              <a:gd name="connsiteX224" fmla="*/ 1065605 w 7400579"/>
              <a:gd name="connsiteY224" fmla="*/ 5166719 h 6858000"/>
              <a:gd name="connsiteX225" fmla="*/ 1041165 w 7400579"/>
              <a:gd name="connsiteY225" fmla="*/ 5088509 h 6858000"/>
              <a:gd name="connsiteX226" fmla="*/ 777207 w 7400579"/>
              <a:gd name="connsiteY226" fmla="*/ 4819664 h 6858000"/>
              <a:gd name="connsiteX227" fmla="*/ 454593 w 7400579"/>
              <a:gd name="connsiteY227" fmla="*/ 4472609 h 6858000"/>
              <a:gd name="connsiteX228" fmla="*/ 361719 w 7400579"/>
              <a:gd name="connsiteY228" fmla="*/ 4193987 h 6858000"/>
              <a:gd name="connsiteX229" fmla="*/ 366607 w 7400579"/>
              <a:gd name="connsiteY229" fmla="*/ 4125554 h 6858000"/>
              <a:gd name="connsiteX230" fmla="*/ 444817 w 7400579"/>
              <a:gd name="connsiteY230" fmla="*/ 3886037 h 6858000"/>
              <a:gd name="connsiteX231" fmla="*/ 97762 w 7400579"/>
              <a:gd name="connsiteY231" fmla="*/ 3275025 h 6858000"/>
              <a:gd name="connsiteX232" fmla="*/ 0 w 7400579"/>
              <a:gd name="connsiteY232" fmla="*/ 2927970 h 6858000"/>
              <a:gd name="connsiteX233" fmla="*/ 474145 w 7400579"/>
              <a:gd name="connsiteY233" fmla="*/ 2346287 h 6858000"/>
              <a:gd name="connsiteX234" fmla="*/ 772319 w 7400579"/>
              <a:gd name="connsiteY234" fmla="*/ 2062777 h 6858000"/>
              <a:gd name="connsiteX235" fmla="*/ 987396 w 7400579"/>
              <a:gd name="connsiteY235" fmla="*/ 1891694 h 6858000"/>
              <a:gd name="connsiteX236" fmla="*/ 1241577 w 7400579"/>
              <a:gd name="connsiteY236" fmla="*/ 1676617 h 6858000"/>
              <a:gd name="connsiteX237" fmla="*/ 1319786 w 7400579"/>
              <a:gd name="connsiteY237" fmla="*/ 1632624 h 6858000"/>
              <a:gd name="connsiteX238" fmla="*/ 1466429 w 7400579"/>
              <a:gd name="connsiteY238" fmla="*/ 1520198 h 6858000"/>
              <a:gd name="connsiteX239" fmla="*/ 1710834 w 7400579"/>
              <a:gd name="connsiteY239" fmla="*/ 1285570 h 6858000"/>
              <a:gd name="connsiteX240" fmla="*/ 1896582 w 7400579"/>
              <a:gd name="connsiteY240" fmla="*/ 1182920 h 6858000"/>
              <a:gd name="connsiteX241" fmla="*/ 1935687 w 7400579"/>
              <a:gd name="connsiteY241" fmla="*/ 1148703 h 6858000"/>
              <a:gd name="connsiteX242" fmla="*/ 2053001 w 7400579"/>
              <a:gd name="connsiteY242" fmla="*/ 1094934 h 6858000"/>
              <a:gd name="connsiteX243" fmla="*/ 2092106 w 7400579"/>
              <a:gd name="connsiteY243" fmla="*/ 1153591 h 6858000"/>
              <a:gd name="connsiteX244" fmla="*/ 2170315 w 7400579"/>
              <a:gd name="connsiteY244" fmla="*/ 1094934 h 6858000"/>
              <a:gd name="connsiteX245" fmla="*/ 2214308 w 7400579"/>
              <a:gd name="connsiteY245" fmla="*/ 1134039 h 6858000"/>
              <a:gd name="connsiteX246" fmla="*/ 2199644 w 7400579"/>
              <a:gd name="connsiteY246" fmla="*/ 1168255 h 6858000"/>
              <a:gd name="connsiteX247" fmla="*/ 2209420 w 7400579"/>
              <a:gd name="connsiteY247" fmla="*/ 1178031 h 6858000"/>
              <a:gd name="connsiteX248" fmla="*/ 2268077 w 7400579"/>
              <a:gd name="connsiteY248" fmla="*/ 1134039 h 6858000"/>
              <a:gd name="connsiteX249" fmla="*/ 2307182 w 7400579"/>
              <a:gd name="connsiteY249" fmla="*/ 1182920 h 6858000"/>
              <a:gd name="connsiteX250" fmla="*/ 2253413 w 7400579"/>
              <a:gd name="connsiteY250" fmla="*/ 1275793 h 6858000"/>
              <a:gd name="connsiteX251" fmla="*/ 2292518 w 7400579"/>
              <a:gd name="connsiteY251" fmla="*/ 1324674 h 6858000"/>
              <a:gd name="connsiteX252" fmla="*/ 2033448 w 7400579"/>
              <a:gd name="connsiteY252" fmla="*/ 1642401 h 6858000"/>
              <a:gd name="connsiteX253" fmla="*/ 2043225 w 7400579"/>
              <a:gd name="connsiteY253" fmla="*/ 1657065 h 6858000"/>
              <a:gd name="connsiteX254" fmla="*/ 2092106 w 7400579"/>
              <a:gd name="connsiteY254" fmla="*/ 1647289 h 6858000"/>
              <a:gd name="connsiteX255" fmla="*/ 2170315 w 7400579"/>
              <a:gd name="connsiteY255" fmla="*/ 1705946 h 6858000"/>
              <a:gd name="connsiteX256" fmla="*/ 2033448 w 7400579"/>
              <a:gd name="connsiteY256" fmla="*/ 1813484 h 6858000"/>
              <a:gd name="connsiteX257" fmla="*/ 1925910 w 7400579"/>
              <a:gd name="connsiteY257" fmla="*/ 1896582 h 6858000"/>
              <a:gd name="connsiteX258" fmla="*/ 1725498 w 7400579"/>
              <a:gd name="connsiteY258" fmla="*/ 1945463 h 6858000"/>
              <a:gd name="connsiteX259" fmla="*/ 1617960 w 7400579"/>
              <a:gd name="connsiteY259" fmla="*/ 1930798 h 6858000"/>
              <a:gd name="connsiteX260" fmla="*/ 1363779 w 7400579"/>
              <a:gd name="connsiteY260" fmla="*/ 2126322 h 6858000"/>
              <a:gd name="connsiteX261" fmla="*/ 987396 w 7400579"/>
              <a:gd name="connsiteY261" fmla="*/ 2561363 h 6858000"/>
              <a:gd name="connsiteX262" fmla="*/ 674557 w 7400579"/>
              <a:gd name="connsiteY262" fmla="*/ 2986627 h 6858000"/>
              <a:gd name="connsiteX263" fmla="*/ 659893 w 7400579"/>
              <a:gd name="connsiteY263" fmla="*/ 3045285 h 6858000"/>
              <a:gd name="connsiteX264" fmla="*/ 811424 w 7400579"/>
              <a:gd name="connsiteY264" fmla="*/ 3328794 h 6858000"/>
              <a:gd name="connsiteX265" fmla="*/ 918962 w 7400579"/>
              <a:gd name="connsiteY265" fmla="*/ 3490101 h 6858000"/>
              <a:gd name="connsiteX266" fmla="*/ 1085158 w 7400579"/>
              <a:gd name="connsiteY266" fmla="*/ 3651409 h 6858000"/>
              <a:gd name="connsiteX267" fmla="*/ 1104710 w 7400579"/>
              <a:gd name="connsiteY267" fmla="*/ 3700290 h 6858000"/>
              <a:gd name="connsiteX268" fmla="*/ 1158479 w 7400579"/>
              <a:gd name="connsiteY268" fmla="*/ 3768723 h 6858000"/>
              <a:gd name="connsiteX269" fmla="*/ 1197584 w 7400579"/>
              <a:gd name="connsiteY269" fmla="*/ 3807828 h 6858000"/>
              <a:gd name="connsiteX270" fmla="*/ 1422436 w 7400579"/>
              <a:gd name="connsiteY270" fmla="*/ 3934918 h 6858000"/>
              <a:gd name="connsiteX271" fmla="*/ 1510422 w 7400579"/>
              <a:gd name="connsiteY271" fmla="*/ 3925142 h 6858000"/>
              <a:gd name="connsiteX272" fmla="*/ 1608184 w 7400579"/>
              <a:gd name="connsiteY272" fmla="*/ 3988687 h 6858000"/>
              <a:gd name="connsiteX273" fmla="*/ 1715722 w 7400579"/>
              <a:gd name="connsiteY273" fmla="*/ 4057121 h 6858000"/>
              <a:gd name="connsiteX274" fmla="*/ 1715722 w 7400579"/>
              <a:gd name="connsiteY274" fmla="*/ 4081561 h 6858000"/>
              <a:gd name="connsiteX275" fmla="*/ 1769491 w 7400579"/>
              <a:gd name="connsiteY275" fmla="*/ 4125554 h 6858000"/>
              <a:gd name="connsiteX276" fmla="*/ 1798820 w 7400579"/>
              <a:gd name="connsiteY276" fmla="*/ 4096225 h 6858000"/>
              <a:gd name="connsiteX277" fmla="*/ 1847701 w 7400579"/>
              <a:gd name="connsiteY277" fmla="*/ 4047344 h 6858000"/>
              <a:gd name="connsiteX278" fmla="*/ 1925910 w 7400579"/>
              <a:gd name="connsiteY278" fmla="*/ 3910478 h 6858000"/>
              <a:gd name="connsiteX279" fmla="*/ 1886806 w 7400579"/>
              <a:gd name="connsiteY279" fmla="*/ 3768723 h 6858000"/>
              <a:gd name="connsiteX280" fmla="*/ 1803708 w 7400579"/>
              <a:gd name="connsiteY280" fmla="*/ 3670961 h 6858000"/>
              <a:gd name="connsiteX281" fmla="*/ 1720610 w 7400579"/>
              <a:gd name="connsiteY281" fmla="*/ 3504766 h 6858000"/>
              <a:gd name="connsiteX282" fmla="*/ 1681505 w 7400579"/>
              <a:gd name="connsiteY282" fmla="*/ 3191927 h 6858000"/>
              <a:gd name="connsiteX283" fmla="*/ 1622848 w 7400579"/>
              <a:gd name="connsiteY283" fmla="*/ 2932858 h 6858000"/>
              <a:gd name="connsiteX284" fmla="*/ 1632624 w 7400579"/>
              <a:gd name="connsiteY284" fmla="*/ 2820432 h 6858000"/>
              <a:gd name="connsiteX285" fmla="*/ 1652177 w 7400579"/>
              <a:gd name="connsiteY285" fmla="*/ 2761775 h 6858000"/>
              <a:gd name="connsiteX286" fmla="*/ 1691282 w 7400579"/>
              <a:gd name="connsiteY286" fmla="*/ 2727558 h 6858000"/>
              <a:gd name="connsiteX287" fmla="*/ 1681505 w 7400579"/>
              <a:gd name="connsiteY287" fmla="*/ 2712894 h 6858000"/>
              <a:gd name="connsiteX288" fmla="*/ 1720610 w 7400579"/>
              <a:gd name="connsiteY288" fmla="*/ 2668901 h 6858000"/>
              <a:gd name="connsiteX289" fmla="*/ 1696170 w 7400579"/>
              <a:gd name="connsiteY289" fmla="*/ 2668901 h 6858000"/>
              <a:gd name="connsiteX290" fmla="*/ 1725498 w 7400579"/>
              <a:gd name="connsiteY290" fmla="*/ 2629796 h 6858000"/>
              <a:gd name="connsiteX291" fmla="*/ 1715722 w 7400579"/>
              <a:gd name="connsiteY291" fmla="*/ 2615132 h 6858000"/>
              <a:gd name="connsiteX292" fmla="*/ 1740163 w 7400579"/>
              <a:gd name="connsiteY292" fmla="*/ 2580915 h 6858000"/>
              <a:gd name="connsiteX293" fmla="*/ 1759715 w 7400579"/>
              <a:gd name="connsiteY293" fmla="*/ 2571139 h 6858000"/>
              <a:gd name="connsiteX294" fmla="*/ 1803708 w 7400579"/>
              <a:gd name="connsiteY294" fmla="*/ 2532034 h 6858000"/>
              <a:gd name="connsiteX295" fmla="*/ 1789044 w 7400579"/>
              <a:gd name="connsiteY295" fmla="*/ 2517370 h 6858000"/>
              <a:gd name="connsiteX296" fmla="*/ 1808596 w 7400579"/>
              <a:gd name="connsiteY296" fmla="*/ 2502706 h 6858000"/>
              <a:gd name="connsiteX297" fmla="*/ 1784156 w 7400579"/>
              <a:gd name="connsiteY297" fmla="*/ 2453825 h 6858000"/>
              <a:gd name="connsiteX298" fmla="*/ 1784156 w 7400579"/>
              <a:gd name="connsiteY298" fmla="*/ 2444049 h 6858000"/>
              <a:gd name="connsiteX299" fmla="*/ 1823260 w 7400579"/>
              <a:gd name="connsiteY299" fmla="*/ 2424496 h 6858000"/>
              <a:gd name="connsiteX300" fmla="*/ 1813484 w 7400579"/>
              <a:gd name="connsiteY300" fmla="*/ 2404944 h 6858000"/>
              <a:gd name="connsiteX301" fmla="*/ 1833036 w 7400579"/>
              <a:gd name="connsiteY301" fmla="*/ 2400056 h 6858000"/>
              <a:gd name="connsiteX302" fmla="*/ 1837925 w 7400579"/>
              <a:gd name="connsiteY302" fmla="*/ 2385391 h 6858000"/>
              <a:gd name="connsiteX303" fmla="*/ 1818372 w 7400579"/>
              <a:gd name="connsiteY303" fmla="*/ 2365839 h 6858000"/>
              <a:gd name="connsiteX304" fmla="*/ 1842813 w 7400579"/>
              <a:gd name="connsiteY304" fmla="*/ 2326734 h 6858000"/>
              <a:gd name="connsiteX305" fmla="*/ 1911246 w 7400579"/>
              <a:gd name="connsiteY305" fmla="*/ 2287629 h 6858000"/>
              <a:gd name="connsiteX306" fmla="*/ 1935687 w 7400579"/>
              <a:gd name="connsiteY306" fmla="*/ 2297406 h 6858000"/>
              <a:gd name="connsiteX307" fmla="*/ 1945463 w 7400579"/>
              <a:gd name="connsiteY307" fmla="*/ 2282741 h 6858000"/>
              <a:gd name="connsiteX308" fmla="*/ 1935687 w 7400579"/>
              <a:gd name="connsiteY308" fmla="*/ 2263189 h 6858000"/>
              <a:gd name="connsiteX309" fmla="*/ 1945463 w 7400579"/>
              <a:gd name="connsiteY309" fmla="*/ 2238749 h 6858000"/>
              <a:gd name="connsiteX310" fmla="*/ 2038337 w 7400579"/>
              <a:gd name="connsiteY310" fmla="*/ 2263189 h 6858000"/>
              <a:gd name="connsiteX311" fmla="*/ 2048113 w 7400579"/>
              <a:gd name="connsiteY311" fmla="*/ 2258301 h 6858000"/>
              <a:gd name="connsiteX312" fmla="*/ 2160539 w 7400579"/>
              <a:gd name="connsiteY312" fmla="*/ 2219196 h 6858000"/>
              <a:gd name="connsiteX313" fmla="*/ 2204532 w 7400579"/>
              <a:gd name="connsiteY313" fmla="*/ 2194756 h 6858000"/>
              <a:gd name="connsiteX314" fmla="*/ 2238749 w 7400579"/>
              <a:gd name="connsiteY314" fmla="*/ 2214308 h 6858000"/>
              <a:gd name="connsiteX315" fmla="*/ 2263189 w 7400579"/>
              <a:gd name="connsiteY315" fmla="*/ 2194756 h 6858000"/>
              <a:gd name="connsiteX316" fmla="*/ 2282741 w 7400579"/>
              <a:gd name="connsiteY316" fmla="*/ 2204532 h 6858000"/>
              <a:gd name="connsiteX317" fmla="*/ 2326734 w 7400579"/>
              <a:gd name="connsiteY317" fmla="*/ 2214308 h 6858000"/>
              <a:gd name="connsiteX318" fmla="*/ 2346287 w 7400579"/>
              <a:gd name="connsiteY318" fmla="*/ 2204532 h 6858000"/>
              <a:gd name="connsiteX319" fmla="*/ 2390280 w 7400579"/>
              <a:gd name="connsiteY319" fmla="*/ 2224084 h 6858000"/>
              <a:gd name="connsiteX320" fmla="*/ 2434272 w 7400579"/>
              <a:gd name="connsiteY320" fmla="*/ 2224084 h 6858000"/>
              <a:gd name="connsiteX321" fmla="*/ 2463601 w 7400579"/>
              <a:gd name="connsiteY321" fmla="*/ 2238749 h 6858000"/>
              <a:gd name="connsiteX322" fmla="*/ 2483153 w 7400579"/>
              <a:gd name="connsiteY322" fmla="*/ 2238749 h 6858000"/>
              <a:gd name="connsiteX323" fmla="*/ 2566251 w 7400579"/>
              <a:gd name="connsiteY323" fmla="*/ 2282741 h 6858000"/>
              <a:gd name="connsiteX324" fmla="*/ 2590692 w 7400579"/>
              <a:gd name="connsiteY324" fmla="*/ 2268077 h 6858000"/>
              <a:gd name="connsiteX325" fmla="*/ 2693342 w 7400579"/>
              <a:gd name="connsiteY325" fmla="*/ 2312070 h 6858000"/>
              <a:gd name="connsiteX326" fmla="*/ 2712894 w 7400579"/>
              <a:gd name="connsiteY326" fmla="*/ 2302294 h 6858000"/>
              <a:gd name="connsiteX327" fmla="*/ 2805768 w 7400579"/>
              <a:gd name="connsiteY327" fmla="*/ 2390280 h 6858000"/>
              <a:gd name="connsiteX328" fmla="*/ 2849761 w 7400579"/>
              <a:gd name="connsiteY328" fmla="*/ 2346287 h 6858000"/>
              <a:gd name="connsiteX329" fmla="*/ 3597640 w 7400579"/>
              <a:gd name="connsiteY329" fmla="*/ 1344227 h 6858000"/>
              <a:gd name="connsiteX330" fmla="*/ 3685625 w 7400579"/>
              <a:gd name="connsiteY330" fmla="*/ 1197584 h 6858000"/>
              <a:gd name="connsiteX331" fmla="*/ 3856709 w 7400579"/>
              <a:gd name="connsiteY331" fmla="*/ 1011836 h 6858000"/>
              <a:gd name="connsiteX332" fmla="*/ 4042456 w 7400579"/>
              <a:gd name="connsiteY332" fmla="*/ 650117 h 6858000"/>
              <a:gd name="connsiteX333" fmla="*/ 4159771 w 7400579"/>
              <a:gd name="connsiteY333" fmla="*/ 498586 h 6858000"/>
              <a:gd name="connsiteX334" fmla="*/ 4316190 w 7400579"/>
              <a:gd name="connsiteY334" fmla="*/ 229741 h 6858000"/>
              <a:gd name="connsiteX335" fmla="*/ 4345519 w 7400579"/>
              <a:gd name="connsiteY335" fmla="*/ 190636 h 6858000"/>
              <a:gd name="connsiteX336" fmla="*/ 4404176 w 7400579"/>
              <a:gd name="connsiteY336" fmla="*/ 131979 h 6858000"/>
              <a:gd name="connsiteX337" fmla="*/ 4443281 w 7400579"/>
              <a:gd name="connsiteY337" fmla="*/ 190636 h 6858000"/>
              <a:gd name="connsiteX338" fmla="*/ 4413952 w 7400579"/>
              <a:gd name="connsiteY338" fmla="*/ 263957 h 6858000"/>
              <a:gd name="connsiteX339" fmla="*/ 4423728 w 7400579"/>
              <a:gd name="connsiteY339" fmla="*/ 268845 h 6858000"/>
              <a:gd name="connsiteX340" fmla="*/ 4570371 w 7400579"/>
              <a:gd name="connsiteY340" fmla="*/ 73321 h 6858000"/>
              <a:gd name="connsiteX341" fmla="*/ 4599700 w 7400579"/>
              <a:gd name="connsiteY341" fmla="*/ 63545 h 6858000"/>
              <a:gd name="connsiteX342" fmla="*/ 4653469 w 7400579"/>
              <a:gd name="connsiteY342" fmla="*/ 97762 h 6858000"/>
              <a:gd name="connsiteX343" fmla="*/ 4746343 w 7400579"/>
              <a:gd name="connsiteY343" fmla="*/ 0 h 6858000"/>
              <a:gd name="connsiteX344" fmla="*/ 4790335 w 7400579"/>
              <a:gd name="connsiteY344" fmla="*/ 586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7400579" h="6858000">
                <a:moveTo>
                  <a:pt x="4096225" y="6154114"/>
                </a:moveTo>
                <a:cubicBezTo>
                  <a:pt x="4110890" y="6178555"/>
                  <a:pt x="4135330" y="6212771"/>
                  <a:pt x="4135330" y="6227436"/>
                </a:cubicBezTo>
                <a:cubicBezTo>
                  <a:pt x="4135330" y="6237212"/>
                  <a:pt x="4115778" y="6242100"/>
                  <a:pt x="4110890" y="6256764"/>
                </a:cubicBezTo>
                <a:cubicBezTo>
                  <a:pt x="4101114" y="6266541"/>
                  <a:pt x="4096225" y="6295869"/>
                  <a:pt x="4096225" y="6305645"/>
                </a:cubicBezTo>
                <a:cubicBezTo>
                  <a:pt x="4096225" y="6320310"/>
                  <a:pt x="4120666" y="6344750"/>
                  <a:pt x="4120666" y="6359414"/>
                </a:cubicBezTo>
                <a:cubicBezTo>
                  <a:pt x="4120666" y="6369191"/>
                  <a:pt x="4096225" y="6447400"/>
                  <a:pt x="4081561" y="6491393"/>
                </a:cubicBezTo>
                <a:cubicBezTo>
                  <a:pt x="4076673" y="6515833"/>
                  <a:pt x="4047345" y="6535386"/>
                  <a:pt x="4042456" y="6564714"/>
                </a:cubicBezTo>
                <a:cubicBezTo>
                  <a:pt x="4032680" y="6584267"/>
                  <a:pt x="4037568" y="6618484"/>
                  <a:pt x="4027792" y="6647812"/>
                </a:cubicBezTo>
                <a:cubicBezTo>
                  <a:pt x="4013128" y="6686917"/>
                  <a:pt x="3998464" y="6730910"/>
                  <a:pt x="3974023" y="6774903"/>
                </a:cubicBezTo>
                <a:cubicBezTo>
                  <a:pt x="3969135" y="6730910"/>
                  <a:pt x="3939806" y="6667364"/>
                  <a:pt x="3939806" y="6623372"/>
                </a:cubicBezTo>
                <a:cubicBezTo>
                  <a:pt x="3934918" y="6398519"/>
                  <a:pt x="3944694" y="6383855"/>
                  <a:pt x="3944694" y="6374079"/>
                </a:cubicBezTo>
                <a:cubicBezTo>
                  <a:pt x="3939806" y="6349638"/>
                  <a:pt x="3939806" y="6300757"/>
                  <a:pt x="3939806" y="6290981"/>
                </a:cubicBezTo>
                <a:lnTo>
                  <a:pt x="3939806" y="6261652"/>
                </a:lnTo>
                <a:cubicBezTo>
                  <a:pt x="3983799" y="6227436"/>
                  <a:pt x="4037568" y="6188331"/>
                  <a:pt x="4086449" y="6149226"/>
                </a:cubicBezTo>
                <a:cubicBezTo>
                  <a:pt x="4091337" y="6149226"/>
                  <a:pt x="4096225" y="6149226"/>
                  <a:pt x="4096225" y="6154114"/>
                </a:cubicBezTo>
                <a:close/>
                <a:moveTo>
                  <a:pt x="2150763" y="4164659"/>
                </a:moveTo>
                <a:cubicBezTo>
                  <a:pt x="2170315" y="4179323"/>
                  <a:pt x="2160539" y="4218428"/>
                  <a:pt x="2170315" y="4247756"/>
                </a:cubicBezTo>
                <a:cubicBezTo>
                  <a:pt x="2175203" y="4272197"/>
                  <a:pt x="2224084" y="4316190"/>
                  <a:pt x="2253413" y="4316190"/>
                </a:cubicBezTo>
                <a:cubicBezTo>
                  <a:pt x="2302294" y="4316190"/>
                  <a:pt x="2321846" y="4262421"/>
                  <a:pt x="2385392" y="4218428"/>
                </a:cubicBezTo>
                <a:cubicBezTo>
                  <a:pt x="2424496" y="4184211"/>
                  <a:pt x="2468489" y="4145106"/>
                  <a:pt x="2527146" y="4115778"/>
                </a:cubicBezTo>
                <a:cubicBezTo>
                  <a:pt x="2610244" y="4071785"/>
                  <a:pt x="2717782" y="4057121"/>
                  <a:pt x="2810656" y="4027792"/>
                </a:cubicBezTo>
                <a:lnTo>
                  <a:pt x="2825320" y="4027792"/>
                </a:lnTo>
                <a:cubicBezTo>
                  <a:pt x="2815544" y="4081561"/>
                  <a:pt x="2800880" y="4145106"/>
                  <a:pt x="2800880" y="4159771"/>
                </a:cubicBezTo>
                <a:lnTo>
                  <a:pt x="2800880" y="4247756"/>
                </a:lnTo>
                <a:cubicBezTo>
                  <a:pt x="2751999" y="4413952"/>
                  <a:pt x="2595580" y="4462833"/>
                  <a:pt x="2483153" y="4462833"/>
                </a:cubicBezTo>
                <a:cubicBezTo>
                  <a:pt x="2395168" y="4462833"/>
                  <a:pt x="2385392" y="4409064"/>
                  <a:pt x="2360951" y="4409064"/>
                </a:cubicBezTo>
                <a:cubicBezTo>
                  <a:pt x="2326734" y="4409064"/>
                  <a:pt x="2268077" y="4477497"/>
                  <a:pt x="2238749" y="4516602"/>
                </a:cubicBezTo>
                <a:cubicBezTo>
                  <a:pt x="2224084" y="4536154"/>
                  <a:pt x="2194756" y="4555707"/>
                  <a:pt x="2175203" y="4575259"/>
                </a:cubicBezTo>
                <a:cubicBezTo>
                  <a:pt x="2155651" y="4585035"/>
                  <a:pt x="2136099" y="4609476"/>
                  <a:pt x="2136099" y="4619252"/>
                </a:cubicBezTo>
                <a:cubicBezTo>
                  <a:pt x="2136099" y="4633916"/>
                  <a:pt x="2214308" y="4687685"/>
                  <a:pt x="2238749" y="4731678"/>
                </a:cubicBezTo>
                <a:cubicBezTo>
                  <a:pt x="2272965" y="4785447"/>
                  <a:pt x="2297406" y="4863657"/>
                  <a:pt x="2307182" y="4932090"/>
                </a:cubicBezTo>
                <a:cubicBezTo>
                  <a:pt x="2316958" y="5000523"/>
                  <a:pt x="2351175" y="5068957"/>
                  <a:pt x="2365839" y="5142278"/>
                </a:cubicBezTo>
                <a:cubicBezTo>
                  <a:pt x="2390280" y="5235152"/>
                  <a:pt x="2409832" y="5337802"/>
                  <a:pt x="2522258" y="5430676"/>
                </a:cubicBezTo>
                <a:lnTo>
                  <a:pt x="2522258" y="5445340"/>
                </a:lnTo>
                <a:cubicBezTo>
                  <a:pt x="2522258" y="5445340"/>
                  <a:pt x="2522258" y="5450228"/>
                  <a:pt x="2512482" y="5450228"/>
                </a:cubicBezTo>
                <a:cubicBezTo>
                  <a:pt x="2502706" y="5450228"/>
                  <a:pt x="2390280" y="5313362"/>
                  <a:pt x="2312070" y="5230264"/>
                </a:cubicBezTo>
                <a:cubicBezTo>
                  <a:pt x="2224084" y="5147166"/>
                  <a:pt x="2087218" y="4951642"/>
                  <a:pt x="2077441" y="4951642"/>
                </a:cubicBezTo>
                <a:cubicBezTo>
                  <a:pt x="2033448" y="4951642"/>
                  <a:pt x="2048113" y="5122726"/>
                  <a:pt x="2048113" y="5132502"/>
                </a:cubicBezTo>
                <a:cubicBezTo>
                  <a:pt x="2048113" y="5142278"/>
                  <a:pt x="2023672" y="5220488"/>
                  <a:pt x="2023672" y="5230264"/>
                </a:cubicBezTo>
                <a:cubicBezTo>
                  <a:pt x="2023672" y="5303585"/>
                  <a:pt x="2248525" y="5381795"/>
                  <a:pt x="2302294" y="5406235"/>
                </a:cubicBezTo>
                <a:cubicBezTo>
                  <a:pt x="2380503" y="5440452"/>
                  <a:pt x="2458713" y="5489333"/>
                  <a:pt x="2546699" y="5528438"/>
                </a:cubicBezTo>
                <a:cubicBezTo>
                  <a:pt x="2615132" y="5562655"/>
                  <a:pt x="2688454" y="5596871"/>
                  <a:pt x="2766663" y="5621312"/>
                </a:cubicBezTo>
                <a:cubicBezTo>
                  <a:pt x="2844873" y="5650640"/>
                  <a:pt x="2932858" y="5684857"/>
                  <a:pt x="3015956" y="5738626"/>
                </a:cubicBezTo>
                <a:cubicBezTo>
                  <a:pt x="3011068" y="5743514"/>
                  <a:pt x="3011068" y="5753290"/>
                  <a:pt x="2996404" y="5753290"/>
                </a:cubicBezTo>
                <a:cubicBezTo>
                  <a:pt x="2981739" y="5753290"/>
                  <a:pt x="2903530" y="5694633"/>
                  <a:pt x="2849761" y="5694633"/>
                </a:cubicBezTo>
                <a:lnTo>
                  <a:pt x="2351175" y="5758178"/>
                </a:lnTo>
                <a:cubicBezTo>
                  <a:pt x="2297406" y="5758178"/>
                  <a:pt x="2253413" y="5709297"/>
                  <a:pt x="2204532" y="5670193"/>
                </a:cubicBezTo>
                <a:cubicBezTo>
                  <a:pt x="2184980" y="5655528"/>
                  <a:pt x="2160539" y="5655528"/>
                  <a:pt x="2145875" y="5645752"/>
                </a:cubicBezTo>
                <a:cubicBezTo>
                  <a:pt x="2048113" y="5596871"/>
                  <a:pt x="1945463" y="5474669"/>
                  <a:pt x="1911246" y="5391571"/>
                </a:cubicBezTo>
                <a:cubicBezTo>
                  <a:pt x="1896582" y="5362243"/>
                  <a:pt x="1896582" y="5323138"/>
                  <a:pt x="1886806" y="5293809"/>
                </a:cubicBezTo>
                <a:cubicBezTo>
                  <a:pt x="1877029" y="5264481"/>
                  <a:pt x="1852589" y="5240040"/>
                  <a:pt x="1837925" y="5215600"/>
                </a:cubicBezTo>
                <a:cubicBezTo>
                  <a:pt x="1828148" y="5191159"/>
                  <a:pt x="1828148" y="5147166"/>
                  <a:pt x="1828148" y="5132502"/>
                </a:cubicBezTo>
                <a:cubicBezTo>
                  <a:pt x="1828148" y="5122726"/>
                  <a:pt x="1833036" y="5049404"/>
                  <a:pt x="1837925" y="5005412"/>
                </a:cubicBezTo>
                <a:cubicBezTo>
                  <a:pt x="1857477" y="4912538"/>
                  <a:pt x="1881917" y="4814776"/>
                  <a:pt x="1891694" y="4721902"/>
                </a:cubicBezTo>
                <a:cubicBezTo>
                  <a:pt x="1901470" y="4677909"/>
                  <a:pt x="1935687" y="4609476"/>
                  <a:pt x="1940575" y="4570371"/>
                </a:cubicBezTo>
                <a:cubicBezTo>
                  <a:pt x="1940575" y="4555707"/>
                  <a:pt x="1940575" y="4541042"/>
                  <a:pt x="1945463" y="4526378"/>
                </a:cubicBezTo>
                <a:lnTo>
                  <a:pt x="1945463" y="4384623"/>
                </a:lnTo>
                <a:cubicBezTo>
                  <a:pt x="1950351" y="4369959"/>
                  <a:pt x="1950351" y="4350407"/>
                  <a:pt x="1950351" y="4330854"/>
                </a:cubicBezTo>
                <a:cubicBezTo>
                  <a:pt x="1950351" y="4311302"/>
                  <a:pt x="1955239" y="4291749"/>
                  <a:pt x="1955239" y="4272197"/>
                </a:cubicBezTo>
                <a:cubicBezTo>
                  <a:pt x="1945463" y="4208652"/>
                  <a:pt x="2004120" y="4233092"/>
                  <a:pt x="2004120" y="4189099"/>
                </a:cubicBezTo>
                <a:cubicBezTo>
                  <a:pt x="2004120" y="4174435"/>
                  <a:pt x="1979679" y="4071785"/>
                  <a:pt x="1965015" y="4013128"/>
                </a:cubicBezTo>
                <a:cubicBezTo>
                  <a:pt x="2028560" y="4057121"/>
                  <a:pt x="2096994" y="4101113"/>
                  <a:pt x="2150763" y="4164659"/>
                </a:cubicBezTo>
                <a:close/>
                <a:moveTo>
                  <a:pt x="5166719" y="3886037"/>
                </a:moveTo>
                <a:cubicBezTo>
                  <a:pt x="5244928" y="3822492"/>
                  <a:pt x="5318250" y="3739394"/>
                  <a:pt x="5411124" y="3695401"/>
                </a:cubicBezTo>
                <a:cubicBezTo>
                  <a:pt x="5499109" y="3646520"/>
                  <a:pt x="5606648" y="3636744"/>
                  <a:pt x="5704410" y="3607416"/>
                </a:cubicBezTo>
                <a:lnTo>
                  <a:pt x="5679969" y="3749170"/>
                </a:lnTo>
                <a:lnTo>
                  <a:pt x="5679969" y="3827380"/>
                </a:lnTo>
                <a:cubicBezTo>
                  <a:pt x="5631088" y="3993575"/>
                  <a:pt x="5474669" y="4042456"/>
                  <a:pt x="5362243" y="4042456"/>
                </a:cubicBezTo>
                <a:cubicBezTo>
                  <a:pt x="5352467" y="4042456"/>
                  <a:pt x="5323138" y="4042456"/>
                  <a:pt x="5313362" y="4037568"/>
                </a:cubicBezTo>
                <a:cubicBezTo>
                  <a:pt x="5284033" y="4022904"/>
                  <a:pt x="5249817" y="3988687"/>
                  <a:pt x="5240040" y="3988687"/>
                </a:cubicBezTo>
                <a:cubicBezTo>
                  <a:pt x="5196047" y="3988687"/>
                  <a:pt x="5156943" y="4047344"/>
                  <a:pt x="5127614" y="4086449"/>
                </a:cubicBezTo>
                <a:cubicBezTo>
                  <a:pt x="5103174" y="4115778"/>
                  <a:pt x="5068957" y="4140218"/>
                  <a:pt x="5044516" y="4164659"/>
                </a:cubicBezTo>
                <a:cubicBezTo>
                  <a:pt x="5034740" y="4169547"/>
                  <a:pt x="5015188" y="4189099"/>
                  <a:pt x="5015188" y="4203764"/>
                </a:cubicBezTo>
                <a:cubicBezTo>
                  <a:pt x="5015188" y="4213540"/>
                  <a:pt x="5078733" y="4257533"/>
                  <a:pt x="5103174" y="4291749"/>
                </a:cubicBezTo>
                <a:cubicBezTo>
                  <a:pt x="5147166" y="4345518"/>
                  <a:pt x="5166719" y="4418840"/>
                  <a:pt x="5181383" y="4482385"/>
                </a:cubicBezTo>
                <a:cubicBezTo>
                  <a:pt x="5215600" y="4629028"/>
                  <a:pt x="5249817" y="4819664"/>
                  <a:pt x="5318250" y="4927202"/>
                </a:cubicBezTo>
                <a:cubicBezTo>
                  <a:pt x="5342690" y="4961419"/>
                  <a:pt x="5401348" y="4980971"/>
                  <a:pt x="5401348" y="5024964"/>
                </a:cubicBezTo>
                <a:cubicBezTo>
                  <a:pt x="5401348" y="5024964"/>
                  <a:pt x="5401348" y="5029852"/>
                  <a:pt x="5391571" y="5029852"/>
                </a:cubicBezTo>
                <a:cubicBezTo>
                  <a:pt x="5376907" y="5029852"/>
                  <a:pt x="5308474" y="4932090"/>
                  <a:pt x="5269369" y="4888097"/>
                </a:cubicBezTo>
                <a:cubicBezTo>
                  <a:pt x="5244928" y="4853881"/>
                  <a:pt x="5205824" y="4829440"/>
                  <a:pt x="5181383" y="4800111"/>
                </a:cubicBezTo>
                <a:cubicBezTo>
                  <a:pt x="5147166" y="4770783"/>
                  <a:pt x="4980971" y="4536154"/>
                  <a:pt x="4951643" y="4536154"/>
                </a:cubicBezTo>
                <a:cubicBezTo>
                  <a:pt x="4941866" y="4536154"/>
                  <a:pt x="4932090" y="4545930"/>
                  <a:pt x="4932090" y="4555707"/>
                </a:cubicBezTo>
                <a:cubicBezTo>
                  <a:pt x="4922314" y="4614364"/>
                  <a:pt x="4927202" y="4663245"/>
                  <a:pt x="4922314" y="4726790"/>
                </a:cubicBezTo>
                <a:cubicBezTo>
                  <a:pt x="4922314" y="4756119"/>
                  <a:pt x="4902762" y="4800111"/>
                  <a:pt x="4902762" y="4814776"/>
                </a:cubicBezTo>
                <a:cubicBezTo>
                  <a:pt x="4902762" y="4883209"/>
                  <a:pt x="5142278" y="4971195"/>
                  <a:pt x="5176495" y="4985859"/>
                </a:cubicBezTo>
                <a:cubicBezTo>
                  <a:pt x="5259593" y="5020076"/>
                  <a:pt x="5342690" y="5073845"/>
                  <a:pt x="5430676" y="5112950"/>
                </a:cubicBezTo>
                <a:cubicBezTo>
                  <a:pt x="5499109" y="5147166"/>
                  <a:pt x="5572431" y="5176495"/>
                  <a:pt x="5650640" y="5205823"/>
                </a:cubicBezTo>
                <a:cubicBezTo>
                  <a:pt x="5733738" y="5240040"/>
                  <a:pt x="5846164" y="5274257"/>
                  <a:pt x="5895045" y="5328026"/>
                </a:cubicBezTo>
                <a:cubicBezTo>
                  <a:pt x="5890157" y="5328026"/>
                  <a:pt x="5890157" y="5332914"/>
                  <a:pt x="5880381" y="5332914"/>
                </a:cubicBezTo>
                <a:cubicBezTo>
                  <a:pt x="5865717" y="5332914"/>
                  <a:pt x="5831500" y="5303585"/>
                  <a:pt x="5807060" y="5293809"/>
                </a:cubicBezTo>
                <a:cubicBezTo>
                  <a:pt x="5782619" y="5279145"/>
                  <a:pt x="5758179" y="5279145"/>
                  <a:pt x="5733738" y="5274257"/>
                </a:cubicBezTo>
                <a:lnTo>
                  <a:pt x="5230264" y="5337802"/>
                </a:lnTo>
                <a:cubicBezTo>
                  <a:pt x="5181383" y="5342690"/>
                  <a:pt x="5127614" y="5274257"/>
                  <a:pt x="5073845" y="5244928"/>
                </a:cubicBezTo>
                <a:cubicBezTo>
                  <a:pt x="5044516" y="5230264"/>
                  <a:pt x="4990747" y="5210712"/>
                  <a:pt x="4971195" y="5191159"/>
                </a:cubicBezTo>
                <a:cubicBezTo>
                  <a:pt x="4907650" y="5137390"/>
                  <a:pt x="4834328" y="5054292"/>
                  <a:pt x="4805000" y="5000523"/>
                </a:cubicBezTo>
                <a:cubicBezTo>
                  <a:pt x="4785447" y="4961419"/>
                  <a:pt x="4775671" y="4912538"/>
                  <a:pt x="4765895" y="4873433"/>
                </a:cubicBezTo>
                <a:cubicBezTo>
                  <a:pt x="4761007" y="4839216"/>
                  <a:pt x="4712126" y="4785447"/>
                  <a:pt x="4712126" y="4775671"/>
                </a:cubicBezTo>
                <a:lnTo>
                  <a:pt x="4712126" y="4638804"/>
                </a:lnTo>
                <a:cubicBezTo>
                  <a:pt x="4726790" y="4541042"/>
                  <a:pt x="4751231" y="4443280"/>
                  <a:pt x="4765895" y="4345518"/>
                </a:cubicBezTo>
                <a:cubicBezTo>
                  <a:pt x="4775671" y="4286861"/>
                  <a:pt x="4800112" y="4218428"/>
                  <a:pt x="4819664" y="4159771"/>
                </a:cubicBezTo>
                <a:cubicBezTo>
                  <a:pt x="4819664" y="4149994"/>
                  <a:pt x="4819664" y="4135330"/>
                  <a:pt x="4824552" y="4120666"/>
                </a:cubicBezTo>
                <a:lnTo>
                  <a:pt x="4824552" y="3978911"/>
                </a:lnTo>
                <a:cubicBezTo>
                  <a:pt x="4829440" y="3964247"/>
                  <a:pt x="4829440" y="3949582"/>
                  <a:pt x="4829440" y="3934918"/>
                </a:cubicBezTo>
                <a:cubicBezTo>
                  <a:pt x="4829440" y="3915366"/>
                  <a:pt x="4834328" y="3890925"/>
                  <a:pt x="4834328" y="3866485"/>
                </a:cubicBezTo>
                <a:lnTo>
                  <a:pt x="4834328" y="3846932"/>
                </a:lnTo>
                <a:cubicBezTo>
                  <a:pt x="4839216" y="3837156"/>
                  <a:pt x="4839216" y="3817604"/>
                  <a:pt x="4844104" y="3812716"/>
                </a:cubicBezTo>
                <a:cubicBezTo>
                  <a:pt x="4858769" y="3793163"/>
                  <a:pt x="4883209" y="3788275"/>
                  <a:pt x="4883209" y="3768723"/>
                </a:cubicBezTo>
                <a:cubicBezTo>
                  <a:pt x="4883209" y="3758947"/>
                  <a:pt x="4863657" y="3656297"/>
                  <a:pt x="4848993" y="3592751"/>
                </a:cubicBezTo>
                <a:cubicBezTo>
                  <a:pt x="4902762" y="3636744"/>
                  <a:pt x="4971195" y="3695401"/>
                  <a:pt x="5029852" y="3749170"/>
                </a:cubicBezTo>
                <a:cubicBezTo>
                  <a:pt x="5044516" y="3822492"/>
                  <a:pt x="5059181" y="3895813"/>
                  <a:pt x="5132502" y="3895813"/>
                </a:cubicBezTo>
                <a:cubicBezTo>
                  <a:pt x="5147166" y="3895813"/>
                  <a:pt x="5156943" y="3895813"/>
                  <a:pt x="5166719" y="3886037"/>
                </a:cubicBezTo>
                <a:close/>
                <a:moveTo>
                  <a:pt x="3113718" y="3568311"/>
                </a:moveTo>
                <a:cubicBezTo>
                  <a:pt x="3182151" y="3651409"/>
                  <a:pt x="3343459" y="3812716"/>
                  <a:pt x="3343459" y="3827380"/>
                </a:cubicBezTo>
                <a:lnTo>
                  <a:pt x="3343459" y="3983799"/>
                </a:lnTo>
                <a:cubicBezTo>
                  <a:pt x="3333682" y="4042456"/>
                  <a:pt x="3323906" y="4145106"/>
                  <a:pt x="3323906" y="4154883"/>
                </a:cubicBezTo>
                <a:cubicBezTo>
                  <a:pt x="3323906" y="4203764"/>
                  <a:pt x="3328794" y="4262421"/>
                  <a:pt x="3367899" y="4316190"/>
                </a:cubicBezTo>
                <a:cubicBezTo>
                  <a:pt x="3363011" y="4316190"/>
                  <a:pt x="3363011" y="4321078"/>
                  <a:pt x="3348347" y="4321078"/>
                </a:cubicBezTo>
                <a:cubicBezTo>
                  <a:pt x="3338570" y="4321078"/>
                  <a:pt x="3084389" y="4262421"/>
                  <a:pt x="2962187" y="4228204"/>
                </a:cubicBezTo>
                <a:cubicBezTo>
                  <a:pt x="2947523" y="4228204"/>
                  <a:pt x="2952411" y="4208652"/>
                  <a:pt x="2947523" y="4198876"/>
                </a:cubicBezTo>
                <a:cubicBezTo>
                  <a:pt x="2952411" y="4189099"/>
                  <a:pt x="2952411" y="4169547"/>
                  <a:pt x="2947523" y="4164659"/>
                </a:cubicBezTo>
                <a:cubicBezTo>
                  <a:pt x="2942635" y="4140218"/>
                  <a:pt x="2937746" y="4106002"/>
                  <a:pt x="2927970" y="4081561"/>
                </a:cubicBezTo>
                <a:cubicBezTo>
                  <a:pt x="2923082" y="4062009"/>
                  <a:pt x="2903530" y="4052232"/>
                  <a:pt x="2898642" y="4037568"/>
                </a:cubicBezTo>
                <a:cubicBezTo>
                  <a:pt x="2893754" y="4027792"/>
                  <a:pt x="2879089" y="3949582"/>
                  <a:pt x="2844873" y="3949582"/>
                </a:cubicBezTo>
                <a:cubicBezTo>
                  <a:pt x="2835096" y="3949582"/>
                  <a:pt x="2795992" y="3964247"/>
                  <a:pt x="2781327" y="3964247"/>
                </a:cubicBezTo>
                <a:cubicBezTo>
                  <a:pt x="2771551" y="3964247"/>
                  <a:pt x="2737334" y="3959359"/>
                  <a:pt x="2717782" y="3959359"/>
                </a:cubicBezTo>
                <a:cubicBezTo>
                  <a:pt x="2717782" y="3954471"/>
                  <a:pt x="2712894" y="3944694"/>
                  <a:pt x="2717782" y="3812716"/>
                </a:cubicBezTo>
                <a:cubicBezTo>
                  <a:pt x="2732446" y="3763835"/>
                  <a:pt x="2737334" y="3705178"/>
                  <a:pt x="2761775" y="3656297"/>
                </a:cubicBezTo>
                <a:cubicBezTo>
                  <a:pt x="2781327" y="3612304"/>
                  <a:pt x="2830208" y="3573199"/>
                  <a:pt x="2859537" y="3534094"/>
                </a:cubicBezTo>
                <a:cubicBezTo>
                  <a:pt x="2864425" y="3524318"/>
                  <a:pt x="2942635" y="3397227"/>
                  <a:pt x="2981739" y="3397227"/>
                </a:cubicBezTo>
                <a:cubicBezTo>
                  <a:pt x="3006180" y="3397227"/>
                  <a:pt x="3099054" y="3548758"/>
                  <a:pt x="3113718" y="3568311"/>
                </a:cubicBezTo>
                <a:close/>
                <a:moveTo>
                  <a:pt x="4790335" y="58657"/>
                </a:moveTo>
                <a:cubicBezTo>
                  <a:pt x="4790335" y="83098"/>
                  <a:pt x="4761007" y="117314"/>
                  <a:pt x="4761007" y="127091"/>
                </a:cubicBezTo>
                <a:cubicBezTo>
                  <a:pt x="4761007" y="136867"/>
                  <a:pt x="4790335" y="161307"/>
                  <a:pt x="4790335" y="171083"/>
                </a:cubicBezTo>
                <a:cubicBezTo>
                  <a:pt x="4790335" y="219964"/>
                  <a:pt x="4643692" y="395936"/>
                  <a:pt x="4614364" y="454593"/>
                </a:cubicBezTo>
                <a:cubicBezTo>
                  <a:pt x="4565483" y="542579"/>
                  <a:pt x="4516602" y="635453"/>
                  <a:pt x="4487273" y="718550"/>
                </a:cubicBezTo>
                <a:lnTo>
                  <a:pt x="4497050" y="728326"/>
                </a:lnTo>
                <a:cubicBezTo>
                  <a:pt x="4531266" y="708774"/>
                  <a:pt x="4575259" y="655005"/>
                  <a:pt x="4599700" y="655005"/>
                </a:cubicBezTo>
                <a:cubicBezTo>
                  <a:pt x="4624140" y="655005"/>
                  <a:pt x="4677909" y="684334"/>
                  <a:pt x="4677909" y="718550"/>
                </a:cubicBezTo>
                <a:cubicBezTo>
                  <a:pt x="4677909" y="757655"/>
                  <a:pt x="4550819" y="904298"/>
                  <a:pt x="4531266" y="928738"/>
                </a:cubicBezTo>
                <a:cubicBezTo>
                  <a:pt x="4501938" y="958067"/>
                  <a:pt x="4477497" y="1016724"/>
                  <a:pt x="4467721" y="1050941"/>
                </a:cubicBezTo>
                <a:cubicBezTo>
                  <a:pt x="4457945" y="1075381"/>
                  <a:pt x="4428616" y="1114486"/>
                  <a:pt x="4394400" y="1143815"/>
                </a:cubicBezTo>
                <a:cubicBezTo>
                  <a:pt x="4335742" y="1187808"/>
                  <a:pt x="4286861" y="1266017"/>
                  <a:pt x="4228204" y="1270905"/>
                </a:cubicBezTo>
                <a:cubicBezTo>
                  <a:pt x="4203764" y="1275793"/>
                  <a:pt x="4169547" y="1266017"/>
                  <a:pt x="4149995" y="1280681"/>
                </a:cubicBezTo>
                <a:cubicBezTo>
                  <a:pt x="4037568" y="1354003"/>
                  <a:pt x="3910478" y="1495758"/>
                  <a:pt x="3846933" y="1603296"/>
                </a:cubicBezTo>
                <a:cubicBezTo>
                  <a:pt x="3768723" y="1725498"/>
                  <a:pt x="3685625" y="1847701"/>
                  <a:pt x="3636744" y="1969903"/>
                </a:cubicBezTo>
                <a:cubicBezTo>
                  <a:pt x="3612304" y="2028560"/>
                  <a:pt x="3587863" y="2092106"/>
                  <a:pt x="3563423" y="2155651"/>
                </a:cubicBezTo>
                <a:cubicBezTo>
                  <a:pt x="3563423" y="2160539"/>
                  <a:pt x="3333682" y="2673789"/>
                  <a:pt x="3333682" y="2771551"/>
                </a:cubicBezTo>
                <a:cubicBezTo>
                  <a:pt x="3333682" y="2854649"/>
                  <a:pt x="3519430" y="3050173"/>
                  <a:pt x="3553647" y="3099054"/>
                </a:cubicBezTo>
                <a:cubicBezTo>
                  <a:pt x="3597640" y="3157711"/>
                  <a:pt x="3636744" y="3221256"/>
                  <a:pt x="3690513" y="3275025"/>
                </a:cubicBezTo>
                <a:cubicBezTo>
                  <a:pt x="3719842" y="3309242"/>
                  <a:pt x="3768723" y="3348347"/>
                  <a:pt x="3812716" y="3372787"/>
                </a:cubicBezTo>
                <a:cubicBezTo>
                  <a:pt x="3822492" y="3382563"/>
                  <a:pt x="3842044" y="3372787"/>
                  <a:pt x="3856709" y="3382563"/>
                </a:cubicBezTo>
                <a:cubicBezTo>
                  <a:pt x="3886037" y="3402116"/>
                  <a:pt x="3910478" y="3436332"/>
                  <a:pt x="3944694" y="3450997"/>
                </a:cubicBezTo>
                <a:cubicBezTo>
                  <a:pt x="3964247" y="3460773"/>
                  <a:pt x="3993575" y="3455885"/>
                  <a:pt x="4018016" y="3470549"/>
                </a:cubicBezTo>
                <a:cubicBezTo>
                  <a:pt x="4047345" y="3494989"/>
                  <a:pt x="4071785" y="3524318"/>
                  <a:pt x="4091337" y="3558535"/>
                </a:cubicBezTo>
                <a:cubicBezTo>
                  <a:pt x="4096225" y="3563423"/>
                  <a:pt x="4125554" y="3641632"/>
                  <a:pt x="4164659" y="3641632"/>
                </a:cubicBezTo>
                <a:cubicBezTo>
                  <a:pt x="4174435" y="3641632"/>
                  <a:pt x="4179323" y="3631856"/>
                  <a:pt x="4193987" y="3631856"/>
                </a:cubicBezTo>
                <a:cubicBezTo>
                  <a:pt x="4203764" y="3631856"/>
                  <a:pt x="4218428" y="3636744"/>
                  <a:pt x="4228204" y="3651409"/>
                </a:cubicBezTo>
                <a:cubicBezTo>
                  <a:pt x="4237980" y="3656297"/>
                  <a:pt x="4237980" y="3675849"/>
                  <a:pt x="4237980" y="3690513"/>
                </a:cubicBezTo>
                <a:cubicBezTo>
                  <a:pt x="4262421" y="3700290"/>
                  <a:pt x="4311302" y="3700290"/>
                  <a:pt x="4335742" y="3705178"/>
                </a:cubicBezTo>
                <a:cubicBezTo>
                  <a:pt x="4369959" y="3710066"/>
                  <a:pt x="4399288" y="3729618"/>
                  <a:pt x="4433504" y="3744282"/>
                </a:cubicBezTo>
                <a:cubicBezTo>
                  <a:pt x="4433504" y="3749170"/>
                  <a:pt x="4448169" y="3739394"/>
                  <a:pt x="4457945" y="3744282"/>
                </a:cubicBezTo>
                <a:cubicBezTo>
                  <a:pt x="4467721" y="3744282"/>
                  <a:pt x="4482385" y="3754059"/>
                  <a:pt x="4497050" y="3763835"/>
                </a:cubicBezTo>
                <a:cubicBezTo>
                  <a:pt x="4501938" y="3768723"/>
                  <a:pt x="4501938" y="3763835"/>
                  <a:pt x="4501938" y="3773611"/>
                </a:cubicBezTo>
                <a:cubicBezTo>
                  <a:pt x="4501938" y="3788275"/>
                  <a:pt x="4487273" y="3798051"/>
                  <a:pt x="4487273" y="3807828"/>
                </a:cubicBezTo>
                <a:cubicBezTo>
                  <a:pt x="4487273" y="3827380"/>
                  <a:pt x="4511714" y="3827380"/>
                  <a:pt x="4511714" y="3827380"/>
                </a:cubicBezTo>
                <a:cubicBezTo>
                  <a:pt x="4526378" y="3827380"/>
                  <a:pt x="4565483" y="3802940"/>
                  <a:pt x="4589923" y="3788275"/>
                </a:cubicBezTo>
                <a:cubicBezTo>
                  <a:pt x="4619252" y="3768723"/>
                  <a:pt x="4624140" y="3724730"/>
                  <a:pt x="4638804" y="3700290"/>
                </a:cubicBezTo>
                <a:cubicBezTo>
                  <a:pt x="4668133" y="3641632"/>
                  <a:pt x="4702350" y="3587863"/>
                  <a:pt x="4746343" y="3538982"/>
                </a:cubicBezTo>
                <a:cubicBezTo>
                  <a:pt x="4756119" y="3524318"/>
                  <a:pt x="4809888" y="3524318"/>
                  <a:pt x="4809888" y="3494989"/>
                </a:cubicBezTo>
                <a:cubicBezTo>
                  <a:pt x="4809888" y="3455885"/>
                  <a:pt x="4770783" y="3348347"/>
                  <a:pt x="4746343" y="3328794"/>
                </a:cubicBezTo>
                <a:cubicBezTo>
                  <a:pt x="4712126" y="3289689"/>
                  <a:pt x="4658357" y="3270137"/>
                  <a:pt x="4629028" y="3245696"/>
                </a:cubicBezTo>
                <a:cubicBezTo>
                  <a:pt x="4433504" y="3094165"/>
                  <a:pt x="4418840" y="2898642"/>
                  <a:pt x="4394400" y="2737334"/>
                </a:cubicBezTo>
                <a:cubicBezTo>
                  <a:pt x="4394400" y="2727558"/>
                  <a:pt x="4379735" y="2712894"/>
                  <a:pt x="4379735" y="2698230"/>
                </a:cubicBezTo>
                <a:cubicBezTo>
                  <a:pt x="4360183" y="2590692"/>
                  <a:pt x="4340630" y="2380503"/>
                  <a:pt x="4340630" y="2370727"/>
                </a:cubicBezTo>
                <a:cubicBezTo>
                  <a:pt x="4340630" y="2356063"/>
                  <a:pt x="4355295" y="2287629"/>
                  <a:pt x="4360183" y="2243637"/>
                </a:cubicBezTo>
                <a:cubicBezTo>
                  <a:pt x="4404176" y="1935686"/>
                  <a:pt x="4824552" y="1676617"/>
                  <a:pt x="5083621" y="1676617"/>
                </a:cubicBezTo>
                <a:cubicBezTo>
                  <a:pt x="5205824" y="1676617"/>
                  <a:pt x="5332914" y="1725498"/>
                  <a:pt x="5455117" y="1774379"/>
                </a:cubicBezTo>
                <a:cubicBezTo>
                  <a:pt x="5479557" y="1784155"/>
                  <a:pt x="5503998" y="1808596"/>
                  <a:pt x="5533326" y="1813484"/>
                </a:cubicBezTo>
                <a:cubicBezTo>
                  <a:pt x="5640864" y="1837925"/>
                  <a:pt x="5792395" y="1935686"/>
                  <a:pt x="5855941" y="2048113"/>
                </a:cubicBezTo>
                <a:cubicBezTo>
                  <a:pt x="5875493" y="2077441"/>
                  <a:pt x="5885269" y="2140987"/>
                  <a:pt x="5885269" y="2155651"/>
                </a:cubicBezTo>
                <a:lnTo>
                  <a:pt x="5885269" y="2272965"/>
                </a:lnTo>
                <a:cubicBezTo>
                  <a:pt x="5890157" y="2287629"/>
                  <a:pt x="5895045" y="2292518"/>
                  <a:pt x="5895045" y="2307182"/>
                </a:cubicBezTo>
                <a:cubicBezTo>
                  <a:pt x="5895045" y="2316958"/>
                  <a:pt x="5880381" y="2365839"/>
                  <a:pt x="5880381" y="2375615"/>
                </a:cubicBezTo>
                <a:cubicBezTo>
                  <a:pt x="5880381" y="2390280"/>
                  <a:pt x="5895045" y="2404944"/>
                  <a:pt x="5895045" y="2419608"/>
                </a:cubicBezTo>
                <a:cubicBezTo>
                  <a:pt x="5895045" y="2429384"/>
                  <a:pt x="5885269" y="2473377"/>
                  <a:pt x="5885269" y="2483153"/>
                </a:cubicBezTo>
                <a:cubicBezTo>
                  <a:pt x="5885269" y="2497818"/>
                  <a:pt x="5899933" y="2585803"/>
                  <a:pt x="5914598" y="2634684"/>
                </a:cubicBezTo>
                <a:cubicBezTo>
                  <a:pt x="5929262" y="2683565"/>
                  <a:pt x="5958591" y="2737334"/>
                  <a:pt x="5973255" y="2791103"/>
                </a:cubicBezTo>
                <a:cubicBezTo>
                  <a:pt x="6012360" y="2913306"/>
                  <a:pt x="6027024" y="3050173"/>
                  <a:pt x="6036800" y="3182151"/>
                </a:cubicBezTo>
                <a:lnTo>
                  <a:pt x="6027024" y="3651409"/>
                </a:lnTo>
                <a:cubicBezTo>
                  <a:pt x="6027024" y="3666073"/>
                  <a:pt x="6017248" y="3685625"/>
                  <a:pt x="6031912" y="3695401"/>
                </a:cubicBezTo>
                <a:cubicBezTo>
                  <a:pt x="6095457" y="3724730"/>
                  <a:pt x="6168779" y="3754059"/>
                  <a:pt x="6246988" y="3773611"/>
                </a:cubicBezTo>
                <a:cubicBezTo>
                  <a:pt x="6320310" y="3793163"/>
                  <a:pt x="6408296" y="3778499"/>
                  <a:pt x="6491393" y="3798051"/>
                </a:cubicBezTo>
                <a:cubicBezTo>
                  <a:pt x="6506057" y="3802940"/>
                  <a:pt x="6520722" y="3822492"/>
                  <a:pt x="6545162" y="3832268"/>
                </a:cubicBezTo>
                <a:cubicBezTo>
                  <a:pt x="6628260" y="3881149"/>
                  <a:pt x="6721134" y="3925142"/>
                  <a:pt x="6809120" y="3978911"/>
                </a:cubicBezTo>
                <a:cubicBezTo>
                  <a:pt x="6828672" y="3988687"/>
                  <a:pt x="6838448" y="4013128"/>
                  <a:pt x="6853112" y="4032680"/>
                </a:cubicBezTo>
                <a:cubicBezTo>
                  <a:pt x="6892217" y="4081561"/>
                  <a:pt x="6921546" y="4149994"/>
                  <a:pt x="6945986" y="4198876"/>
                </a:cubicBezTo>
                <a:cubicBezTo>
                  <a:pt x="6985091" y="4286861"/>
                  <a:pt x="7038860" y="4374847"/>
                  <a:pt x="7077965" y="4472609"/>
                </a:cubicBezTo>
                <a:cubicBezTo>
                  <a:pt x="7146398" y="4633916"/>
                  <a:pt x="7356586" y="5078733"/>
                  <a:pt x="7356586" y="5298697"/>
                </a:cubicBezTo>
                <a:lnTo>
                  <a:pt x="7356586" y="5406235"/>
                </a:lnTo>
                <a:cubicBezTo>
                  <a:pt x="7361474" y="5420900"/>
                  <a:pt x="7381027" y="5455116"/>
                  <a:pt x="7400579" y="5464893"/>
                </a:cubicBezTo>
                <a:lnTo>
                  <a:pt x="7400579" y="5538214"/>
                </a:lnTo>
                <a:cubicBezTo>
                  <a:pt x="7253936" y="5587095"/>
                  <a:pt x="7053524" y="5719074"/>
                  <a:pt x="6994867" y="5816836"/>
                </a:cubicBezTo>
                <a:cubicBezTo>
                  <a:pt x="6950874" y="5880381"/>
                  <a:pt x="6926434" y="5885269"/>
                  <a:pt x="6926434" y="5943926"/>
                </a:cubicBezTo>
                <a:lnTo>
                  <a:pt x="6921546" y="6266541"/>
                </a:lnTo>
                <a:lnTo>
                  <a:pt x="6975315" y="6833560"/>
                </a:lnTo>
                <a:cubicBezTo>
                  <a:pt x="6975315" y="6843336"/>
                  <a:pt x="6970427" y="6853112"/>
                  <a:pt x="6970427" y="6858000"/>
                </a:cubicBezTo>
                <a:lnTo>
                  <a:pt x="6403407" y="6858000"/>
                </a:lnTo>
                <a:lnTo>
                  <a:pt x="6339862" y="6403407"/>
                </a:lnTo>
                <a:cubicBezTo>
                  <a:pt x="6334974" y="6305645"/>
                  <a:pt x="6334974" y="6271429"/>
                  <a:pt x="6339862" y="6227436"/>
                </a:cubicBezTo>
                <a:lnTo>
                  <a:pt x="6330086" y="6217660"/>
                </a:lnTo>
                <a:cubicBezTo>
                  <a:pt x="6305646" y="6256764"/>
                  <a:pt x="6305646" y="6295869"/>
                  <a:pt x="6266541" y="6334974"/>
                </a:cubicBezTo>
                <a:cubicBezTo>
                  <a:pt x="6246988" y="6354526"/>
                  <a:pt x="6168779" y="6418072"/>
                  <a:pt x="6168779" y="6442512"/>
                </a:cubicBezTo>
                <a:cubicBezTo>
                  <a:pt x="6168779" y="6452288"/>
                  <a:pt x="6183443" y="6471841"/>
                  <a:pt x="6188331" y="6496281"/>
                </a:cubicBezTo>
                <a:cubicBezTo>
                  <a:pt x="6193219" y="6520722"/>
                  <a:pt x="6193219" y="6574491"/>
                  <a:pt x="6193219" y="6584267"/>
                </a:cubicBezTo>
                <a:cubicBezTo>
                  <a:pt x="6193219" y="6598931"/>
                  <a:pt x="6242100" y="6716245"/>
                  <a:pt x="6242100" y="6726022"/>
                </a:cubicBezTo>
                <a:cubicBezTo>
                  <a:pt x="6242100" y="6740686"/>
                  <a:pt x="6237212" y="6740686"/>
                  <a:pt x="6232324" y="6745574"/>
                </a:cubicBezTo>
                <a:lnTo>
                  <a:pt x="6334974" y="6838448"/>
                </a:lnTo>
                <a:lnTo>
                  <a:pt x="6334974" y="6858000"/>
                </a:lnTo>
                <a:lnTo>
                  <a:pt x="1187808" y="6858000"/>
                </a:lnTo>
                <a:lnTo>
                  <a:pt x="1134039" y="6447400"/>
                </a:lnTo>
                <a:lnTo>
                  <a:pt x="1134039" y="6183443"/>
                </a:lnTo>
                <a:cubicBezTo>
                  <a:pt x="1124262" y="6095457"/>
                  <a:pt x="1114486" y="5992807"/>
                  <a:pt x="1104710" y="5904821"/>
                </a:cubicBezTo>
                <a:cubicBezTo>
                  <a:pt x="1099822" y="5836388"/>
                  <a:pt x="1075381" y="5767955"/>
                  <a:pt x="1065605" y="5699521"/>
                </a:cubicBezTo>
                <a:cubicBezTo>
                  <a:pt x="1055829" y="5660417"/>
                  <a:pt x="1060717" y="5616424"/>
                  <a:pt x="1055829" y="5572431"/>
                </a:cubicBezTo>
                <a:lnTo>
                  <a:pt x="1065605" y="5166719"/>
                </a:lnTo>
                <a:cubicBezTo>
                  <a:pt x="1060717" y="5142278"/>
                  <a:pt x="1060717" y="5108062"/>
                  <a:pt x="1041165" y="5088509"/>
                </a:cubicBezTo>
                <a:cubicBezTo>
                  <a:pt x="962955" y="5000523"/>
                  <a:pt x="865193" y="4907650"/>
                  <a:pt x="777207" y="4819664"/>
                </a:cubicBezTo>
                <a:cubicBezTo>
                  <a:pt x="674557" y="4707238"/>
                  <a:pt x="552355" y="4594811"/>
                  <a:pt x="454593" y="4472609"/>
                </a:cubicBezTo>
                <a:cubicBezTo>
                  <a:pt x="381272" y="4384623"/>
                  <a:pt x="361719" y="4281973"/>
                  <a:pt x="361719" y="4193987"/>
                </a:cubicBezTo>
                <a:cubicBezTo>
                  <a:pt x="361719" y="4184211"/>
                  <a:pt x="366607" y="4149994"/>
                  <a:pt x="366607" y="4125554"/>
                </a:cubicBezTo>
                <a:cubicBezTo>
                  <a:pt x="371495" y="4081561"/>
                  <a:pt x="444817" y="3895813"/>
                  <a:pt x="444817" y="3886037"/>
                </a:cubicBezTo>
                <a:cubicBezTo>
                  <a:pt x="444817" y="3876261"/>
                  <a:pt x="210188" y="3480325"/>
                  <a:pt x="97762" y="3275025"/>
                </a:cubicBezTo>
                <a:cubicBezTo>
                  <a:pt x="92874" y="3265249"/>
                  <a:pt x="0" y="2986627"/>
                  <a:pt x="0" y="2927970"/>
                </a:cubicBezTo>
                <a:cubicBezTo>
                  <a:pt x="0" y="2781327"/>
                  <a:pt x="386160" y="2429384"/>
                  <a:pt x="474145" y="2346287"/>
                </a:cubicBezTo>
                <a:cubicBezTo>
                  <a:pt x="571907" y="2243637"/>
                  <a:pt x="664781" y="2145875"/>
                  <a:pt x="772319" y="2062777"/>
                </a:cubicBezTo>
                <a:cubicBezTo>
                  <a:pt x="835865" y="2009008"/>
                  <a:pt x="914074" y="1950351"/>
                  <a:pt x="987396" y="1891694"/>
                </a:cubicBezTo>
                <a:cubicBezTo>
                  <a:pt x="1070493" y="1823260"/>
                  <a:pt x="1153591" y="1745051"/>
                  <a:pt x="1241577" y="1676617"/>
                </a:cubicBezTo>
                <a:cubicBezTo>
                  <a:pt x="1261129" y="1657065"/>
                  <a:pt x="1295346" y="1647289"/>
                  <a:pt x="1319786" y="1632624"/>
                </a:cubicBezTo>
                <a:cubicBezTo>
                  <a:pt x="1368667" y="1598408"/>
                  <a:pt x="1417548" y="1559303"/>
                  <a:pt x="1466429" y="1520198"/>
                </a:cubicBezTo>
                <a:cubicBezTo>
                  <a:pt x="1544639" y="1446877"/>
                  <a:pt x="1617960" y="1354003"/>
                  <a:pt x="1710834" y="1285570"/>
                </a:cubicBezTo>
                <a:cubicBezTo>
                  <a:pt x="1759715" y="1241577"/>
                  <a:pt x="1833036" y="1217136"/>
                  <a:pt x="1896582" y="1182920"/>
                </a:cubicBezTo>
                <a:cubicBezTo>
                  <a:pt x="1906358" y="1178031"/>
                  <a:pt x="1921022" y="1158479"/>
                  <a:pt x="1935687" y="1148703"/>
                </a:cubicBezTo>
                <a:cubicBezTo>
                  <a:pt x="1940575" y="1143815"/>
                  <a:pt x="2033448" y="1094934"/>
                  <a:pt x="2053001" y="1094934"/>
                </a:cubicBezTo>
                <a:cubicBezTo>
                  <a:pt x="2072553" y="1094934"/>
                  <a:pt x="2082329" y="1134039"/>
                  <a:pt x="2092106" y="1153591"/>
                </a:cubicBezTo>
                <a:cubicBezTo>
                  <a:pt x="2116546" y="1134039"/>
                  <a:pt x="2155651" y="1094934"/>
                  <a:pt x="2170315" y="1094934"/>
                </a:cubicBezTo>
                <a:cubicBezTo>
                  <a:pt x="2189868" y="1094934"/>
                  <a:pt x="2214308" y="1119374"/>
                  <a:pt x="2214308" y="1134039"/>
                </a:cubicBezTo>
                <a:cubicBezTo>
                  <a:pt x="2214308" y="1148703"/>
                  <a:pt x="2204532" y="1158479"/>
                  <a:pt x="2199644" y="1168255"/>
                </a:cubicBezTo>
                <a:lnTo>
                  <a:pt x="2209420" y="1178031"/>
                </a:lnTo>
                <a:cubicBezTo>
                  <a:pt x="2228972" y="1163367"/>
                  <a:pt x="2253413" y="1134039"/>
                  <a:pt x="2268077" y="1134039"/>
                </a:cubicBezTo>
                <a:cubicBezTo>
                  <a:pt x="2287630" y="1134039"/>
                  <a:pt x="2307182" y="1168255"/>
                  <a:pt x="2307182" y="1182920"/>
                </a:cubicBezTo>
                <a:cubicBezTo>
                  <a:pt x="2307182" y="1192696"/>
                  <a:pt x="2272965" y="1246465"/>
                  <a:pt x="2253413" y="1275793"/>
                </a:cubicBezTo>
                <a:cubicBezTo>
                  <a:pt x="2268077" y="1290458"/>
                  <a:pt x="2292518" y="1300234"/>
                  <a:pt x="2292518" y="1324674"/>
                </a:cubicBezTo>
                <a:cubicBezTo>
                  <a:pt x="2292518" y="1397996"/>
                  <a:pt x="2077441" y="1598408"/>
                  <a:pt x="2033448" y="1642401"/>
                </a:cubicBezTo>
                <a:cubicBezTo>
                  <a:pt x="2038337" y="1657065"/>
                  <a:pt x="2033448" y="1657065"/>
                  <a:pt x="2043225" y="1657065"/>
                </a:cubicBezTo>
                <a:cubicBezTo>
                  <a:pt x="2057889" y="1657065"/>
                  <a:pt x="2077441" y="1647289"/>
                  <a:pt x="2092106" y="1647289"/>
                </a:cubicBezTo>
                <a:cubicBezTo>
                  <a:pt x="2116546" y="1647289"/>
                  <a:pt x="2170315" y="1666841"/>
                  <a:pt x="2170315" y="1705946"/>
                </a:cubicBezTo>
                <a:cubicBezTo>
                  <a:pt x="2170315" y="1754827"/>
                  <a:pt x="2057889" y="1798820"/>
                  <a:pt x="2033448" y="1813484"/>
                </a:cubicBezTo>
                <a:cubicBezTo>
                  <a:pt x="1994344" y="1833036"/>
                  <a:pt x="1960127" y="1877029"/>
                  <a:pt x="1925910" y="1896582"/>
                </a:cubicBezTo>
                <a:cubicBezTo>
                  <a:pt x="1877029" y="1921022"/>
                  <a:pt x="1779267" y="1945463"/>
                  <a:pt x="1725498" y="1945463"/>
                </a:cubicBezTo>
                <a:cubicBezTo>
                  <a:pt x="1715722" y="1945463"/>
                  <a:pt x="1632624" y="1930798"/>
                  <a:pt x="1617960" y="1930798"/>
                </a:cubicBezTo>
                <a:cubicBezTo>
                  <a:pt x="1539751" y="1930798"/>
                  <a:pt x="1432213" y="2053001"/>
                  <a:pt x="1363779" y="2126322"/>
                </a:cubicBezTo>
                <a:cubicBezTo>
                  <a:pt x="1231801" y="2258301"/>
                  <a:pt x="1085158" y="2419608"/>
                  <a:pt x="987396" y="2561363"/>
                </a:cubicBezTo>
                <a:cubicBezTo>
                  <a:pt x="884746" y="2708006"/>
                  <a:pt x="777207" y="2839984"/>
                  <a:pt x="674557" y="2986627"/>
                </a:cubicBezTo>
                <a:cubicBezTo>
                  <a:pt x="650117" y="3015956"/>
                  <a:pt x="659893" y="3015956"/>
                  <a:pt x="659893" y="3045285"/>
                </a:cubicBezTo>
                <a:cubicBezTo>
                  <a:pt x="659893" y="3113718"/>
                  <a:pt x="806536" y="3314130"/>
                  <a:pt x="811424" y="3328794"/>
                </a:cubicBezTo>
                <a:cubicBezTo>
                  <a:pt x="845641" y="3377675"/>
                  <a:pt x="879858" y="3441220"/>
                  <a:pt x="918962" y="3490101"/>
                </a:cubicBezTo>
                <a:cubicBezTo>
                  <a:pt x="967843" y="3553647"/>
                  <a:pt x="1036277" y="3597639"/>
                  <a:pt x="1085158" y="3651409"/>
                </a:cubicBezTo>
                <a:cubicBezTo>
                  <a:pt x="1094934" y="3661185"/>
                  <a:pt x="1094934" y="3685625"/>
                  <a:pt x="1104710" y="3700290"/>
                </a:cubicBezTo>
                <a:cubicBezTo>
                  <a:pt x="1119374" y="3719842"/>
                  <a:pt x="1143815" y="3739394"/>
                  <a:pt x="1158479" y="3768723"/>
                </a:cubicBezTo>
                <a:cubicBezTo>
                  <a:pt x="1168255" y="3778499"/>
                  <a:pt x="1178031" y="3798051"/>
                  <a:pt x="1197584" y="3807828"/>
                </a:cubicBezTo>
                <a:cubicBezTo>
                  <a:pt x="1222024" y="3827380"/>
                  <a:pt x="1402884" y="3934918"/>
                  <a:pt x="1422436" y="3934918"/>
                </a:cubicBezTo>
                <a:cubicBezTo>
                  <a:pt x="1437101" y="3934918"/>
                  <a:pt x="1500646" y="3925142"/>
                  <a:pt x="1510422" y="3925142"/>
                </a:cubicBezTo>
                <a:cubicBezTo>
                  <a:pt x="1544639" y="3925142"/>
                  <a:pt x="1559303" y="3954471"/>
                  <a:pt x="1608184" y="3988687"/>
                </a:cubicBezTo>
                <a:cubicBezTo>
                  <a:pt x="1632624" y="4008240"/>
                  <a:pt x="1705946" y="4003352"/>
                  <a:pt x="1715722" y="4057121"/>
                </a:cubicBezTo>
                <a:lnTo>
                  <a:pt x="1715722" y="4081561"/>
                </a:lnTo>
                <a:cubicBezTo>
                  <a:pt x="1735275" y="4096225"/>
                  <a:pt x="1759715" y="4125554"/>
                  <a:pt x="1769491" y="4125554"/>
                </a:cubicBezTo>
                <a:cubicBezTo>
                  <a:pt x="1784156" y="4125554"/>
                  <a:pt x="1789044" y="4101113"/>
                  <a:pt x="1798820" y="4096225"/>
                </a:cubicBezTo>
                <a:cubicBezTo>
                  <a:pt x="1808596" y="4081561"/>
                  <a:pt x="1833036" y="4066897"/>
                  <a:pt x="1847701" y="4047344"/>
                </a:cubicBezTo>
                <a:cubicBezTo>
                  <a:pt x="1877029" y="4003352"/>
                  <a:pt x="1925910" y="3925142"/>
                  <a:pt x="1925910" y="3910478"/>
                </a:cubicBezTo>
                <a:cubicBezTo>
                  <a:pt x="1925910" y="3900701"/>
                  <a:pt x="1911246" y="3812716"/>
                  <a:pt x="1886806" y="3768723"/>
                </a:cubicBezTo>
                <a:cubicBezTo>
                  <a:pt x="1867253" y="3734506"/>
                  <a:pt x="1833036" y="3700290"/>
                  <a:pt x="1803708" y="3670961"/>
                </a:cubicBezTo>
                <a:cubicBezTo>
                  <a:pt x="1759715" y="3622080"/>
                  <a:pt x="1730386" y="3553647"/>
                  <a:pt x="1720610" y="3504766"/>
                </a:cubicBezTo>
                <a:cubicBezTo>
                  <a:pt x="1701058" y="3402116"/>
                  <a:pt x="1701058" y="3289689"/>
                  <a:pt x="1681505" y="3191927"/>
                </a:cubicBezTo>
                <a:cubicBezTo>
                  <a:pt x="1666841" y="3103942"/>
                  <a:pt x="1622848" y="2942634"/>
                  <a:pt x="1622848" y="2932858"/>
                </a:cubicBezTo>
                <a:cubicBezTo>
                  <a:pt x="1622848" y="2918194"/>
                  <a:pt x="1632624" y="2835096"/>
                  <a:pt x="1632624" y="2820432"/>
                </a:cubicBezTo>
                <a:cubicBezTo>
                  <a:pt x="1632624" y="2810656"/>
                  <a:pt x="1647289" y="2781327"/>
                  <a:pt x="1652177" y="2761775"/>
                </a:cubicBezTo>
                <a:cubicBezTo>
                  <a:pt x="1666841" y="2756887"/>
                  <a:pt x="1691282" y="2742223"/>
                  <a:pt x="1691282" y="2727558"/>
                </a:cubicBezTo>
                <a:cubicBezTo>
                  <a:pt x="1691282" y="2717782"/>
                  <a:pt x="1681505" y="2722670"/>
                  <a:pt x="1681505" y="2712894"/>
                </a:cubicBezTo>
                <a:cubicBezTo>
                  <a:pt x="1681505" y="2698230"/>
                  <a:pt x="1710834" y="2683565"/>
                  <a:pt x="1720610" y="2668901"/>
                </a:cubicBezTo>
                <a:cubicBezTo>
                  <a:pt x="1715722" y="2664013"/>
                  <a:pt x="1705946" y="2668901"/>
                  <a:pt x="1696170" y="2668901"/>
                </a:cubicBezTo>
                <a:cubicBezTo>
                  <a:pt x="1701058" y="2654237"/>
                  <a:pt x="1725498" y="2644461"/>
                  <a:pt x="1725498" y="2629796"/>
                </a:cubicBezTo>
                <a:cubicBezTo>
                  <a:pt x="1725498" y="2620020"/>
                  <a:pt x="1715722" y="2629796"/>
                  <a:pt x="1715722" y="2615132"/>
                </a:cubicBezTo>
                <a:cubicBezTo>
                  <a:pt x="1715722" y="2605356"/>
                  <a:pt x="1730386" y="2590692"/>
                  <a:pt x="1740163" y="2580915"/>
                </a:cubicBezTo>
                <a:cubicBezTo>
                  <a:pt x="1745051" y="2580915"/>
                  <a:pt x="1754827" y="2576027"/>
                  <a:pt x="1759715" y="2571139"/>
                </a:cubicBezTo>
                <a:cubicBezTo>
                  <a:pt x="1774379" y="2561363"/>
                  <a:pt x="1789044" y="2546699"/>
                  <a:pt x="1803708" y="2532034"/>
                </a:cubicBezTo>
                <a:lnTo>
                  <a:pt x="1789044" y="2517370"/>
                </a:lnTo>
                <a:cubicBezTo>
                  <a:pt x="1789044" y="2512482"/>
                  <a:pt x="1798820" y="2507594"/>
                  <a:pt x="1808596" y="2502706"/>
                </a:cubicBezTo>
                <a:cubicBezTo>
                  <a:pt x="1798820" y="2488041"/>
                  <a:pt x="1789044" y="2468489"/>
                  <a:pt x="1784156" y="2453825"/>
                </a:cubicBezTo>
                <a:lnTo>
                  <a:pt x="1784156" y="2444049"/>
                </a:lnTo>
                <a:cubicBezTo>
                  <a:pt x="1798820" y="2439160"/>
                  <a:pt x="1823260" y="2439160"/>
                  <a:pt x="1823260" y="2424496"/>
                </a:cubicBezTo>
                <a:cubicBezTo>
                  <a:pt x="1823260" y="2414720"/>
                  <a:pt x="1813484" y="2409832"/>
                  <a:pt x="1813484" y="2404944"/>
                </a:cubicBezTo>
                <a:cubicBezTo>
                  <a:pt x="1818372" y="2400056"/>
                  <a:pt x="1823260" y="2400056"/>
                  <a:pt x="1833036" y="2400056"/>
                </a:cubicBezTo>
                <a:cubicBezTo>
                  <a:pt x="1833036" y="2395168"/>
                  <a:pt x="1837925" y="2400056"/>
                  <a:pt x="1837925" y="2385391"/>
                </a:cubicBezTo>
                <a:cubicBezTo>
                  <a:pt x="1837925" y="2375615"/>
                  <a:pt x="1823260" y="2375615"/>
                  <a:pt x="1818372" y="2365839"/>
                </a:cubicBezTo>
                <a:cubicBezTo>
                  <a:pt x="1828148" y="2356063"/>
                  <a:pt x="1837925" y="2341399"/>
                  <a:pt x="1842813" y="2326734"/>
                </a:cubicBezTo>
                <a:cubicBezTo>
                  <a:pt x="1842813" y="2326734"/>
                  <a:pt x="1891694" y="2287629"/>
                  <a:pt x="1911246" y="2287629"/>
                </a:cubicBezTo>
                <a:cubicBezTo>
                  <a:pt x="1921022" y="2287629"/>
                  <a:pt x="1925910" y="2292518"/>
                  <a:pt x="1935687" y="2297406"/>
                </a:cubicBezTo>
                <a:cubicBezTo>
                  <a:pt x="1940575" y="2292518"/>
                  <a:pt x="1945463" y="2292518"/>
                  <a:pt x="1945463" y="2282741"/>
                </a:cubicBezTo>
                <a:cubicBezTo>
                  <a:pt x="1945463" y="2268077"/>
                  <a:pt x="1935687" y="2272965"/>
                  <a:pt x="1935687" y="2263189"/>
                </a:cubicBezTo>
                <a:cubicBezTo>
                  <a:pt x="1935687" y="2248525"/>
                  <a:pt x="1945463" y="2248525"/>
                  <a:pt x="1945463" y="2238749"/>
                </a:cubicBezTo>
                <a:cubicBezTo>
                  <a:pt x="1979679" y="2248525"/>
                  <a:pt x="2023672" y="2263189"/>
                  <a:pt x="2038337" y="2263189"/>
                </a:cubicBezTo>
                <a:cubicBezTo>
                  <a:pt x="2048113" y="2263189"/>
                  <a:pt x="2043225" y="2263189"/>
                  <a:pt x="2048113" y="2258301"/>
                </a:cubicBezTo>
                <a:cubicBezTo>
                  <a:pt x="2053001" y="2209420"/>
                  <a:pt x="2121434" y="2224084"/>
                  <a:pt x="2160539" y="2219196"/>
                </a:cubicBezTo>
                <a:cubicBezTo>
                  <a:pt x="2175203" y="2209420"/>
                  <a:pt x="2184980" y="2194756"/>
                  <a:pt x="2204532" y="2194756"/>
                </a:cubicBezTo>
                <a:cubicBezTo>
                  <a:pt x="2219196" y="2194756"/>
                  <a:pt x="2228972" y="2209420"/>
                  <a:pt x="2238749" y="2214308"/>
                </a:cubicBezTo>
                <a:cubicBezTo>
                  <a:pt x="2243637" y="2209420"/>
                  <a:pt x="2248525" y="2194756"/>
                  <a:pt x="2263189" y="2194756"/>
                </a:cubicBezTo>
                <a:cubicBezTo>
                  <a:pt x="2272965" y="2194756"/>
                  <a:pt x="2277853" y="2204532"/>
                  <a:pt x="2282741" y="2204532"/>
                </a:cubicBezTo>
                <a:cubicBezTo>
                  <a:pt x="2297406" y="2204532"/>
                  <a:pt x="2316958" y="2214308"/>
                  <a:pt x="2326734" y="2214308"/>
                </a:cubicBezTo>
                <a:cubicBezTo>
                  <a:pt x="2341399" y="2214308"/>
                  <a:pt x="2336511" y="2204532"/>
                  <a:pt x="2346287" y="2204532"/>
                </a:cubicBezTo>
                <a:cubicBezTo>
                  <a:pt x="2360951" y="2204532"/>
                  <a:pt x="2370727" y="2219196"/>
                  <a:pt x="2390280" y="2224084"/>
                </a:cubicBezTo>
                <a:cubicBezTo>
                  <a:pt x="2404944" y="2224084"/>
                  <a:pt x="2419608" y="2219196"/>
                  <a:pt x="2434272" y="2224084"/>
                </a:cubicBezTo>
                <a:cubicBezTo>
                  <a:pt x="2444049" y="2228972"/>
                  <a:pt x="2453825" y="2238749"/>
                  <a:pt x="2463601" y="2238749"/>
                </a:cubicBezTo>
                <a:cubicBezTo>
                  <a:pt x="2468489" y="2243637"/>
                  <a:pt x="2478265" y="2238749"/>
                  <a:pt x="2483153" y="2238749"/>
                </a:cubicBezTo>
                <a:cubicBezTo>
                  <a:pt x="2512482" y="2258301"/>
                  <a:pt x="2556475" y="2282741"/>
                  <a:pt x="2566251" y="2282741"/>
                </a:cubicBezTo>
                <a:cubicBezTo>
                  <a:pt x="2580915" y="2282741"/>
                  <a:pt x="2580915" y="2268077"/>
                  <a:pt x="2590692" y="2268077"/>
                </a:cubicBezTo>
                <a:cubicBezTo>
                  <a:pt x="2605356" y="2268077"/>
                  <a:pt x="2678677" y="2312070"/>
                  <a:pt x="2693342" y="2312070"/>
                </a:cubicBezTo>
                <a:cubicBezTo>
                  <a:pt x="2703118" y="2312070"/>
                  <a:pt x="2698230" y="2302294"/>
                  <a:pt x="2712894" y="2302294"/>
                </a:cubicBezTo>
                <a:cubicBezTo>
                  <a:pt x="2722670" y="2302294"/>
                  <a:pt x="2805768" y="2390280"/>
                  <a:pt x="2805768" y="2390280"/>
                </a:cubicBezTo>
                <a:cubicBezTo>
                  <a:pt x="2820432" y="2390280"/>
                  <a:pt x="2839985" y="2360951"/>
                  <a:pt x="2849761" y="2346287"/>
                </a:cubicBezTo>
                <a:cubicBezTo>
                  <a:pt x="3069725" y="1989456"/>
                  <a:pt x="3431444" y="1578855"/>
                  <a:pt x="3597640" y="1344227"/>
                </a:cubicBezTo>
                <a:cubicBezTo>
                  <a:pt x="3631856" y="1295346"/>
                  <a:pt x="3646521" y="1236689"/>
                  <a:pt x="3685625" y="1197584"/>
                </a:cubicBezTo>
                <a:cubicBezTo>
                  <a:pt x="3739394" y="1129150"/>
                  <a:pt x="3812716" y="1075381"/>
                  <a:pt x="3856709" y="1011836"/>
                </a:cubicBezTo>
                <a:cubicBezTo>
                  <a:pt x="3930030" y="904298"/>
                  <a:pt x="3988687" y="767431"/>
                  <a:pt x="4042456" y="650117"/>
                </a:cubicBezTo>
                <a:cubicBezTo>
                  <a:pt x="4057121" y="606124"/>
                  <a:pt x="4135330" y="532803"/>
                  <a:pt x="4159771" y="498586"/>
                </a:cubicBezTo>
                <a:cubicBezTo>
                  <a:pt x="4218428" y="410600"/>
                  <a:pt x="4267309" y="312838"/>
                  <a:pt x="4316190" y="229741"/>
                </a:cubicBezTo>
                <a:cubicBezTo>
                  <a:pt x="4321078" y="215076"/>
                  <a:pt x="4335742" y="205300"/>
                  <a:pt x="4345519" y="190636"/>
                </a:cubicBezTo>
                <a:cubicBezTo>
                  <a:pt x="4350407" y="180860"/>
                  <a:pt x="4374847" y="131979"/>
                  <a:pt x="4404176" y="131979"/>
                </a:cubicBezTo>
                <a:cubicBezTo>
                  <a:pt x="4438392" y="131979"/>
                  <a:pt x="4443281" y="175971"/>
                  <a:pt x="4443281" y="190636"/>
                </a:cubicBezTo>
                <a:cubicBezTo>
                  <a:pt x="4443281" y="219964"/>
                  <a:pt x="4433504" y="219964"/>
                  <a:pt x="4413952" y="263957"/>
                </a:cubicBezTo>
                <a:cubicBezTo>
                  <a:pt x="4413952" y="263957"/>
                  <a:pt x="4409064" y="268845"/>
                  <a:pt x="4423728" y="268845"/>
                </a:cubicBezTo>
                <a:cubicBezTo>
                  <a:pt x="4433504" y="268845"/>
                  <a:pt x="4541042" y="107538"/>
                  <a:pt x="4570371" y="73321"/>
                </a:cubicBezTo>
                <a:cubicBezTo>
                  <a:pt x="4575259" y="63545"/>
                  <a:pt x="4585035" y="63545"/>
                  <a:pt x="4599700" y="63545"/>
                </a:cubicBezTo>
                <a:cubicBezTo>
                  <a:pt x="4629028" y="63545"/>
                  <a:pt x="4633916" y="97762"/>
                  <a:pt x="4653469" y="97762"/>
                </a:cubicBezTo>
                <a:cubicBezTo>
                  <a:pt x="4668133" y="97762"/>
                  <a:pt x="4731678" y="0"/>
                  <a:pt x="4746343" y="0"/>
                </a:cubicBezTo>
                <a:cubicBezTo>
                  <a:pt x="4775671" y="0"/>
                  <a:pt x="4790335" y="53769"/>
                  <a:pt x="4790335" y="58657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88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683B0B3-2135-8D76-801F-9FA353B094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048" y="119391"/>
            <a:ext cx="2571750" cy="15621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67D0237-5A00-B619-CC2A-D420E0A65C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98" t="41636" r="1"/>
          <a:stretch/>
        </p:blipFill>
        <p:spPr>
          <a:xfrm>
            <a:off x="0" y="0"/>
            <a:ext cx="1140430" cy="2098330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48818DD-2EB2-3C1E-A230-3E05404DC1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4" t="-18036" r="69766" b="27789"/>
          <a:stretch/>
        </p:blipFill>
        <p:spPr>
          <a:xfrm>
            <a:off x="10668135" y="1702018"/>
            <a:ext cx="1260848" cy="2252142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4295259" y="1948896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8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A4F2DEC2-BFF3-44E7-3F97-B05AEBD18BFA}"/>
              </a:ext>
            </a:extLst>
          </p:cNvPr>
          <p:cNvSpPr txBox="1"/>
          <p:nvPr/>
        </p:nvSpPr>
        <p:spPr>
          <a:xfrm>
            <a:off x="3059966" y="3128607"/>
            <a:ext cx="607206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51PPT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模板网，幻灯片 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51PPT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模板网 唯一访问网址：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www.51ppt moban.com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A3AF0C7-6E0F-061E-C420-998A09D4375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83763"/>
            <a:ext cx="12192000" cy="13742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CFD9E15-E2D8-E02F-C0E7-0D1971B5135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97" t="30291" r="30935" b="15407"/>
          <a:stretch/>
        </p:blipFill>
        <p:spPr>
          <a:xfrm flipV="1">
            <a:off x="9527705" y="2948915"/>
            <a:ext cx="2664295" cy="2863535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524711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BE2E751C-7FDF-982E-64DE-1F3CB6461ABA}"/>
              </a:ext>
            </a:extLst>
          </p:cNvPr>
          <p:cNvSpPr/>
          <p:nvPr/>
        </p:nvSpPr>
        <p:spPr>
          <a:xfrm>
            <a:off x="3772586" y="835401"/>
            <a:ext cx="4838014" cy="4838014"/>
          </a:xfrm>
          <a:prstGeom prst="ellipse">
            <a:avLst/>
          </a:prstGeom>
          <a:noFill/>
          <a:ln w="12700" cap="flat" cmpd="sng" algn="ctr">
            <a:solidFill>
              <a:srgbClr val="BC080B"/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A32F5C2-B52F-2A57-6C2E-D238408A430B}"/>
              </a:ext>
            </a:extLst>
          </p:cNvPr>
          <p:cNvSpPr/>
          <p:nvPr/>
        </p:nvSpPr>
        <p:spPr>
          <a:xfrm>
            <a:off x="4321485" y="1384300"/>
            <a:ext cx="3740216" cy="3740216"/>
          </a:xfrm>
          <a:prstGeom prst="ellipse">
            <a:avLst/>
          </a:prstGeom>
          <a:noFill/>
          <a:ln w="762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pic>
        <p:nvPicPr>
          <p:cNvPr id="6" name="图片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D074F54-A083-DFC2-EAAA-7B254B7029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7387" y="1854200"/>
            <a:ext cx="3048412" cy="5003800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BCF692DE-2A40-17DC-A7D2-BE57B1D4C922}"/>
              </a:ext>
            </a:extLst>
          </p:cNvPr>
          <p:cNvSpPr/>
          <p:nvPr/>
        </p:nvSpPr>
        <p:spPr>
          <a:xfrm>
            <a:off x="3840361" y="1542350"/>
            <a:ext cx="623700" cy="623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2D8BDBB-9C89-36B8-76A6-9F151A7057A4}"/>
              </a:ext>
            </a:extLst>
          </p:cNvPr>
          <p:cNvSpPr/>
          <p:nvPr/>
        </p:nvSpPr>
        <p:spPr>
          <a:xfrm>
            <a:off x="7919124" y="1542350"/>
            <a:ext cx="623700" cy="62370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E79543F-5CF3-97C3-A4EB-C9A69CC79D39}"/>
              </a:ext>
            </a:extLst>
          </p:cNvPr>
          <p:cNvSpPr/>
          <p:nvPr/>
        </p:nvSpPr>
        <p:spPr>
          <a:xfrm>
            <a:off x="3840361" y="4250381"/>
            <a:ext cx="623700" cy="623700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0A355CC-1940-6E70-D2AA-82938020826D}"/>
              </a:ext>
            </a:extLst>
          </p:cNvPr>
          <p:cNvSpPr/>
          <p:nvPr/>
        </p:nvSpPr>
        <p:spPr>
          <a:xfrm>
            <a:off x="7919124" y="4250381"/>
            <a:ext cx="623700" cy="6237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F87ED2A-9745-71A4-2A92-A4B9D86FB9A4}"/>
              </a:ext>
            </a:extLst>
          </p:cNvPr>
          <p:cNvSpPr txBox="1"/>
          <p:nvPr/>
        </p:nvSpPr>
        <p:spPr>
          <a:xfrm>
            <a:off x="7950160" y="1669534"/>
            <a:ext cx="555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BC080B"/>
                </a:solidFill>
              </a:rPr>
              <a:t>02</a:t>
            </a:r>
            <a:endParaRPr lang="zh-CN" altLang="en-US" dirty="0">
              <a:solidFill>
                <a:srgbClr val="BC080B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D40550E-4235-9A60-5D54-A810B356E48E}"/>
              </a:ext>
            </a:extLst>
          </p:cNvPr>
          <p:cNvSpPr txBox="1"/>
          <p:nvPr/>
        </p:nvSpPr>
        <p:spPr>
          <a:xfrm>
            <a:off x="3871232" y="1669534"/>
            <a:ext cx="555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2C0922D-C5B7-61F6-BB6A-E7DAD2282BFE}"/>
              </a:ext>
            </a:extLst>
          </p:cNvPr>
          <p:cNvSpPr txBox="1"/>
          <p:nvPr/>
        </p:nvSpPr>
        <p:spPr>
          <a:xfrm>
            <a:off x="7950160" y="4391953"/>
            <a:ext cx="555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17B09F5-9355-2747-5D04-5560E5F20BDA}"/>
              </a:ext>
            </a:extLst>
          </p:cNvPr>
          <p:cNvSpPr txBox="1"/>
          <p:nvPr/>
        </p:nvSpPr>
        <p:spPr>
          <a:xfrm>
            <a:off x="3871232" y="4391953"/>
            <a:ext cx="555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BC080B"/>
                </a:solidFill>
              </a:rPr>
              <a:t>03</a:t>
            </a:r>
            <a:endParaRPr lang="zh-CN" altLang="en-US" dirty="0">
              <a:solidFill>
                <a:srgbClr val="BC080B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0761276-81C0-1A00-221C-0D4B1A797512}"/>
              </a:ext>
            </a:extLst>
          </p:cNvPr>
          <p:cNvGrpSpPr/>
          <p:nvPr/>
        </p:nvGrpSpPr>
        <p:grpSpPr>
          <a:xfrm>
            <a:off x="8619073" y="1542350"/>
            <a:ext cx="3156418" cy="1064618"/>
            <a:chOff x="-9088" y="1807430"/>
            <a:chExt cx="3156418" cy="106461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23F15C3-3F63-2FCB-639D-085B8B140AC0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770D9DB-B474-2C5B-ECF0-7240BF2E2E55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1AA710D-A4BA-600E-B2EC-3204945A5659}"/>
              </a:ext>
            </a:extLst>
          </p:cNvPr>
          <p:cNvGrpSpPr/>
          <p:nvPr/>
        </p:nvGrpSpPr>
        <p:grpSpPr>
          <a:xfrm>
            <a:off x="591974" y="1542350"/>
            <a:ext cx="3180611" cy="837889"/>
            <a:chOff x="-9087" y="1807430"/>
            <a:chExt cx="3180611" cy="83788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114758C-3CFE-BDEE-7A0F-6FFD3CEC9797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AA1385C-3D16-524C-36CB-5A18EEB3FA57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7F56DD9-C492-CA0E-D7B9-F4782B298019}"/>
              </a:ext>
            </a:extLst>
          </p:cNvPr>
          <p:cNvGrpSpPr/>
          <p:nvPr/>
        </p:nvGrpSpPr>
        <p:grpSpPr>
          <a:xfrm>
            <a:off x="8619073" y="4142132"/>
            <a:ext cx="3156418" cy="837889"/>
            <a:chOff x="-9088" y="1807430"/>
            <a:chExt cx="3156418" cy="83788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A9690C8-F817-FEA6-439B-DAA95528DE5C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6C8F43E-C942-0143-0313-E42156653C74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5F01634-C397-85A2-7A43-5FD1F0486815}"/>
              </a:ext>
            </a:extLst>
          </p:cNvPr>
          <p:cNvGrpSpPr/>
          <p:nvPr/>
        </p:nvGrpSpPr>
        <p:grpSpPr>
          <a:xfrm>
            <a:off x="591974" y="4142132"/>
            <a:ext cx="3180611" cy="837889"/>
            <a:chOff x="-9087" y="1807430"/>
            <a:chExt cx="3180611" cy="83788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2B142C0-6CA7-E375-3C83-2104B1BD0366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E1D9692-472C-BC20-5D34-9D7379CAF305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2424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A151E3B-EB6D-346F-19BC-A09DDDE9A905}"/>
              </a:ext>
            </a:extLst>
          </p:cNvPr>
          <p:cNvGrpSpPr/>
          <p:nvPr/>
        </p:nvGrpSpPr>
        <p:grpSpPr>
          <a:xfrm>
            <a:off x="4391448" y="1667386"/>
            <a:ext cx="3409104" cy="3523228"/>
            <a:chOff x="3759402" y="908720"/>
            <a:chExt cx="4693093" cy="4850199"/>
          </a:xfrm>
        </p:grpSpPr>
        <p:sp>
          <p:nvSpPr>
            <p:cNvPr id="5" name="未知">
              <a:extLst>
                <a:ext uri="{FF2B5EF4-FFF2-40B4-BE49-F238E27FC236}">
                  <a16:creationId xmlns:a16="http://schemas.microsoft.com/office/drawing/2014/main" id="{247693F2-955D-48D2-F28D-0FF7CE896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304" y="1205683"/>
              <a:ext cx="1991191" cy="2743320"/>
            </a:xfrm>
            <a:custGeom>
              <a:avLst/>
              <a:gdLst/>
              <a:ahLst/>
              <a:cxnLst>
                <a:cxn ang="0">
                  <a:pos x="1158" y="1333"/>
                </a:cxn>
                <a:cxn ang="0">
                  <a:pos x="1157" y="1271"/>
                </a:cxn>
                <a:cxn ang="0">
                  <a:pos x="1153" y="1208"/>
                </a:cxn>
                <a:cxn ang="0">
                  <a:pos x="1146" y="1148"/>
                </a:cxn>
                <a:cxn ang="0">
                  <a:pos x="1136" y="1088"/>
                </a:cxn>
                <a:cxn ang="0">
                  <a:pos x="1125" y="1030"/>
                </a:cxn>
                <a:cxn ang="0">
                  <a:pos x="1109" y="971"/>
                </a:cxn>
                <a:cxn ang="0">
                  <a:pos x="1093" y="914"/>
                </a:cxn>
                <a:cxn ang="0">
                  <a:pos x="1073" y="859"/>
                </a:cxn>
                <a:cxn ang="0">
                  <a:pos x="1051" y="804"/>
                </a:cxn>
                <a:cxn ang="0">
                  <a:pos x="1027" y="751"/>
                </a:cxn>
                <a:cxn ang="0">
                  <a:pos x="1001" y="698"/>
                </a:cxn>
                <a:cxn ang="0">
                  <a:pos x="973" y="648"/>
                </a:cxn>
                <a:cxn ang="0">
                  <a:pos x="942" y="597"/>
                </a:cxn>
                <a:cxn ang="0">
                  <a:pos x="909" y="549"/>
                </a:cxn>
                <a:cxn ang="0">
                  <a:pos x="874" y="503"/>
                </a:cxn>
                <a:cxn ang="0">
                  <a:pos x="838" y="458"/>
                </a:cxn>
                <a:cxn ang="0">
                  <a:pos x="800" y="415"/>
                </a:cxn>
                <a:cxn ang="0">
                  <a:pos x="759" y="373"/>
                </a:cxn>
                <a:cxn ang="0">
                  <a:pos x="717" y="333"/>
                </a:cxn>
                <a:cxn ang="0">
                  <a:pos x="673" y="295"/>
                </a:cxn>
                <a:cxn ang="0">
                  <a:pos x="628" y="258"/>
                </a:cxn>
                <a:cxn ang="0">
                  <a:pos x="581" y="224"/>
                </a:cxn>
                <a:cxn ang="0">
                  <a:pos x="533" y="192"/>
                </a:cxn>
                <a:cxn ang="0">
                  <a:pos x="483" y="161"/>
                </a:cxn>
                <a:cxn ang="0">
                  <a:pos x="432" y="133"/>
                </a:cxn>
                <a:cxn ang="0">
                  <a:pos x="380" y="107"/>
                </a:cxn>
                <a:cxn ang="0">
                  <a:pos x="326" y="84"/>
                </a:cxn>
                <a:cxn ang="0">
                  <a:pos x="272" y="62"/>
                </a:cxn>
                <a:cxn ang="0">
                  <a:pos x="216" y="43"/>
                </a:cxn>
                <a:cxn ang="0">
                  <a:pos x="158" y="26"/>
                </a:cxn>
                <a:cxn ang="0">
                  <a:pos x="100" y="11"/>
                </a:cxn>
                <a:cxn ang="0">
                  <a:pos x="41" y="0"/>
                </a:cxn>
                <a:cxn ang="0">
                  <a:pos x="0" y="684"/>
                </a:cxn>
                <a:cxn ang="0">
                  <a:pos x="26" y="692"/>
                </a:cxn>
                <a:cxn ang="0">
                  <a:pos x="77" y="713"/>
                </a:cxn>
                <a:cxn ang="0">
                  <a:pos x="125" y="736"/>
                </a:cxn>
                <a:cxn ang="0">
                  <a:pos x="171" y="763"/>
                </a:cxn>
                <a:cxn ang="0">
                  <a:pos x="215" y="794"/>
                </a:cxn>
                <a:cxn ang="0">
                  <a:pos x="255" y="827"/>
                </a:cxn>
                <a:cxn ang="0">
                  <a:pos x="294" y="864"/>
                </a:cxn>
                <a:cxn ang="0">
                  <a:pos x="329" y="904"/>
                </a:cxn>
                <a:cxn ang="0">
                  <a:pos x="361" y="947"/>
                </a:cxn>
                <a:cxn ang="0">
                  <a:pos x="390" y="992"/>
                </a:cxn>
                <a:cxn ang="0">
                  <a:pos x="415" y="1039"/>
                </a:cxn>
                <a:cxn ang="0">
                  <a:pos x="436" y="1089"/>
                </a:cxn>
                <a:cxn ang="0">
                  <a:pos x="454" y="1140"/>
                </a:cxn>
                <a:cxn ang="0">
                  <a:pos x="468" y="1193"/>
                </a:cxn>
                <a:cxn ang="0">
                  <a:pos x="477" y="1248"/>
                </a:cxn>
                <a:cxn ang="0">
                  <a:pos x="481" y="1304"/>
                </a:cxn>
                <a:cxn ang="0">
                  <a:pos x="313" y="1332"/>
                </a:cxn>
                <a:cxn ang="0">
                  <a:pos x="1328" y="1333"/>
                </a:cxn>
              </a:cxnLst>
              <a:rect l="0" t="0" r="r" b="b"/>
              <a:pathLst>
                <a:path w="1328" h="1755">
                  <a:moveTo>
                    <a:pt x="1158" y="1333"/>
                  </a:moveTo>
                  <a:lnTo>
                    <a:pt x="1158" y="1333"/>
                  </a:lnTo>
                  <a:lnTo>
                    <a:pt x="1158" y="1301"/>
                  </a:lnTo>
                  <a:lnTo>
                    <a:pt x="1157" y="1271"/>
                  </a:lnTo>
                  <a:lnTo>
                    <a:pt x="1155" y="1239"/>
                  </a:lnTo>
                  <a:lnTo>
                    <a:pt x="1153" y="1208"/>
                  </a:lnTo>
                  <a:lnTo>
                    <a:pt x="1149" y="1179"/>
                  </a:lnTo>
                  <a:lnTo>
                    <a:pt x="1146" y="1148"/>
                  </a:lnTo>
                  <a:lnTo>
                    <a:pt x="1141" y="1118"/>
                  </a:lnTo>
                  <a:lnTo>
                    <a:pt x="1136" y="1088"/>
                  </a:lnTo>
                  <a:lnTo>
                    <a:pt x="1131" y="1059"/>
                  </a:lnTo>
                  <a:lnTo>
                    <a:pt x="1125" y="1030"/>
                  </a:lnTo>
                  <a:lnTo>
                    <a:pt x="1118" y="1000"/>
                  </a:lnTo>
                  <a:lnTo>
                    <a:pt x="1109" y="971"/>
                  </a:lnTo>
                  <a:lnTo>
                    <a:pt x="1101" y="943"/>
                  </a:lnTo>
                  <a:lnTo>
                    <a:pt x="1093" y="914"/>
                  </a:lnTo>
                  <a:lnTo>
                    <a:pt x="1083" y="887"/>
                  </a:lnTo>
                  <a:lnTo>
                    <a:pt x="1073" y="859"/>
                  </a:lnTo>
                  <a:lnTo>
                    <a:pt x="1062" y="831"/>
                  </a:lnTo>
                  <a:lnTo>
                    <a:pt x="1051" y="804"/>
                  </a:lnTo>
                  <a:lnTo>
                    <a:pt x="1040" y="777"/>
                  </a:lnTo>
                  <a:lnTo>
                    <a:pt x="1027" y="751"/>
                  </a:lnTo>
                  <a:lnTo>
                    <a:pt x="1014" y="724"/>
                  </a:lnTo>
                  <a:lnTo>
                    <a:pt x="1001" y="698"/>
                  </a:lnTo>
                  <a:lnTo>
                    <a:pt x="987" y="672"/>
                  </a:lnTo>
                  <a:lnTo>
                    <a:pt x="973" y="648"/>
                  </a:lnTo>
                  <a:lnTo>
                    <a:pt x="957" y="622"/>
                  </a:lnTo>
                  <a:lnTo>
                    <a:pt x="942" y="597"/>
                  </a:lnTo>
                  <a:lnTo>
                    <a:pt x="926" y="573"/>
                  </a:lnTo>
                  <a:lnTo>
                    <a:pt x="909" y="549"/>
                  </a:lnTo>
                  <a:lnTo>
                    <a:pt x="892" y="526"/>
                  </a:lnTo>
                  <a:lnTo>
                    <a:pt x="874" y="503"/>
                  </a:lnTo>
                  <a:lnTo>
                    <a:pt x="856" y="480"/>
                  </a:lnTo>
                  <a:lnTo>
                    <a:pt x="838" y="458"/>
                  </a:lnTo>
                  <a:lnTo>
                    <a:pt x="819" y="436"/>
                  </a:lnTo>
                  <a:lnTo>
                    <a:pt x="800" y="415"/>
                  </a:lnTo>
                  <a:lnTo>
                    <a:pt x="779" y="393"/>
                  </a:lnTo>
                  <a:lnTo>
                    <a:pt x="759" y="373"/>
                  </a:lnTo>
                  <a:lnTo>
                    <a:pt x="739" y="352"/>
                  </a:lnTo>
                  <a:lnTo>
                    <a:pt x="717" y="333"/>
                  </a:lnTo>
                  <a:lnTo>
                    <a:pt x="696" y="314"/>
                  </a:lnTo>
                  <a:lnTo>
                    <a:pt x="673" y="295"/>
                  </a:lnTo>
                  <a:lnTo>
                    <a:pt x="651" y="277"/>
                  </a:lnTo>
                  <a:lnTo>
                    <a:pt x="628" y="258"/>
                  </a:lnTo>
                  <a:lnTo>
                    <a:pt x="605" y="241"/>
                  </a:lnTo>
                  <a:lnTo>
                    <a:pt x="581" y="224"/>
                  </a:lnTo>
                  <a:lnTo>
                    <a:pt x="558" y="207"/>
                  </a:lnTo>
                  <a:lnTo>
                    <a:pt x="533" y="192"/>
                  </a:lnTo>
                  <a:lnTo>
                    <a:pt x="509" y="177"/>
                  </a:lnTo>
                  <a:lnTo>
                    <a:pt x="483" y="161"/>
                  </a:lnTo>
                  <a:lnTo>
                    <a:pt x="458" y="147"/>
                  </a:lnTo>
                  <a:lnTo>
                    <a:pt x="432" y="133"/>
                  </a:lnTo>
                  <a:lnTo>
                    <a:pt x="407" y="119"/>
                  </a:lnTo>
                  <a:lnTo>
                    <a:pt x="380" y="107"/>
                  </a:lnTo>
                  <a:lnTo>
                    <a:pt x="353" y="95"/>
                  </a:lnTo>
                  <a:lnTo>
                    <a:pt x="326" y="84"/>
                  </a:lnTo>
                  <a:lnTo>
                    <a:pt x="299" y="72"/>
                  </a:lnTo>
                  <a:lnTo>
                    <a:pt x="272" y="62"/>
                  </a:lnTo>
                  <a:lnTo>
                    <a:pt x="243" y="52"/>
                  </a:lnTo>
                  <a:lnTo>
                    <a:pt x="216" y="43"/>
                  </a:lnTo>
                  <a:lnTo>
                    <a:pt x="187" y="34"/>
                  </a:lnTo>
                  <a:lnTo>
                    <a:pt x="158" y="26"/>
                  </a:lnTo>
                  <a:lnTo>
                    <a:pt x="129" y="18"/>
                  </a:lnTo>
                  <a:lnTo>
                    <a:pt x="100" y="11"/>
                  </a:lnTo>
                  <a:lnTo>
                    <a:pt x="70" y="5"/>
                  </a:lnTo>
                  <a:lnTo>
                    <a:pt x="41" y="0"/>
                  </a:lnTo>
                  <a:lnTo>
                    <a:pt x="305" y="318"/>
                  </a:lnTo>
                  <a:lnTo>
                    <a:pt x="0" y="684"/>
                  </a:lnTo>
                  <a:lnTo>
                    <a:pt x="0" y="684"/>
                  </a:lnTo>
                  <a:lnTo>
                    <a:pt x="26" y="692"/>
                  </a:lnTo>
                  <a:lnTo>
                    <a:pt x="51" y="702"/>
                  </a:lnTo>
                  <a:lnTo>
                    <a:pt x="77" y="713"/>
                  </a:lnTo>
                  <a:lnTo>
                    <a:pt x="101" y="724"/>
                  </a:lnTo>
                  <a:lnTo>
                    <a:pt x="125" y="736"/>
                  </a:lnTo>
                  <a:lnTo>
                    <a:pt x="148" y="749"/>
                  </a:lnTo>
                  <a:lnTo>
                    <a:pt x="171" y="763"/>
                  </a:lnTo>
                  <a:lnTo>
                    <a:pt x="193" y="778"/>
                  </a:lnTo>
                  <a:lnTo>
                    <a:pt x="215" y="794"/>
                  </a:lnTo>
                  <a:lnTo>
                    <a:pt x="235" y="810"/>
                  </a:lnTo>
                  <a:lnTo>
                    <a:pt x="255" y="827"/>
                  </a:lnTo>
                  <a:lnTo>
                    <a:pt x="275" y="846"/>
                  </a:lnTo>
                  <a:lnTo>
                    <a:pt x="294" y="864"/>
                  </a:lnTo>
                  <a:lnTo>
                    <a:pt x="312" y="883"/>
                  </a:lnTo>
                  <a:lnTo>
                    <a:pt x="329" y="904"/>
                  </a:lnTo>
                  <a:lnTo>
                    <a:pt x="345" y="925"/>
                  </a:lnTo>
                  <a:lnTo>
                    <a:pt x="361" y="947"/>
                  </a:lnTo>
                  <a:lnTo>
                    <a:pt x="376" y="969"/>
                  </a:lnTo>
                  <a:lnTo>
                    <a:pt x="390" y="992"/>
                  </a:lnTo>
                  <a:lnTo>
                    <a:pt x="402" y="1015"/>
                  </a:lnTo>
                  <a:lnTo>
                    <a:pt x="415" y="1039"/>
                  </a:lnTo>
                  <a:lnTo>
                    <a:pt x="426" y="1063"/>
                  </a:lnTo>
                  <a:lnTo>
                    <a:pt x="436" y="1089"/>
                  </a:lnTo>
                  <a:lnTo>
                    <a:pt x="445" y="1114"/>
                  </a:lnTo>
                  <a:lnTo>
                    <a:pt x="454" y="1140"/>
                  </a:lnTo>
                  <a:lnTo>
                    <a:pt x="462" y="1166"/>
                  </a:lnTo>
                  <a:lnTo>
                    <a:pt x="468" y="1193"/>
                  </a:lnTo>
                  <a:lnTo>
                    <a:pt x="473" y="1221"/>
                  </a:lnTo>
                  <a:lnTo>
                    <a:pt x="477" y="1248"/>
                  </a:lnTo>
                  <a:lnTo>
                    <a:pt x="479" y="1276"/>
                  </a:lnTo>
                  <a:lnTo>
                    <a:pt x="481" y="1304"/>
                  </a:lnTo>
                  <a:lnTo>
                    <a:pt x="482" y="1332"/>
                  </a:lnTo>
                  <a:lnTo>
                    <a:pt x="313" y="1332"/>
                  </a:lnTo>
                  <a:lnTo>
                    <a:pt x="820" y="1755"/>
                  </a:lnTo>
                  <a:lnTo>
                    <a:pt x="1328" y="1333"/>
                  </a:lnTo>
                  <a:lnTo>
                    <a:pt x="1158" y="1333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未知">
              <a:extLst>
                <a:ext uri="{FF2B5EF4-FFF2-40B4-BE49-F238E27FC236}">
                  <a16:creationId xmlns:a16="http://schemas.microsoft.com/office/drawing/2014/main" id="{7C009AC6-68A7-06CE-AF55-D67E306E3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4681" y="3684550"/>
              <a:ext cx="2632929" cy="2074369"/>
            </a:xfrm>
            <a:custGeom>
              <a:avLst/>
              <a:gdLst/>
              <a:ahLst/>
              <a:cxnLst>
                <a:cxn ang="0">
                  <a:pos x="423" y="1158"/>
                </a:cxn>
                <a:cxn ang="0">
                  <a:pos x="485" y="1156"/>
                </a:cxn>
                <a:cxn ang="0">
                  <a:pos x="546" y="1152"/>
                </a:cxn>
                <a:cxn ang="0">
                  <a:pos x="608" y="1146"/>
                </a:cxn>
                <a:cxn ang="0">
                  <a:pos x="667" y="1136"/>
                </a:cxn>
                <a:cxn ang="0">
                  <a:pos x="726" y="1124"/>
                </a:cxn>
                <a:cxn ang="0">
                  <a:pos x="785" y="1109"/>
                </a:cxn>
                <a:cxn ang="0">
                  <a:pos x="842" y="1092"/>
                </a:cxn>
                <a:cxn ang="0">
                  <a:pos x="897" y="1073"/>
                </a:cxn>
                <a:cxn ang="0">
                  <a:pos x="952" y="1051"/>
                </a:cxn>
                <a:cxn ang="0">
                  <a:pos x="1005" y="1027"/>
                </a:cxn>
                <a:cxn ang="0">
                  <a:pos x="1057" y="1000"/>
                </a:cxn>
                <a:cxn ang="0">
                  <a:pos x="1108" y="973"/>
                </a:cxn>
                <a:cxn ang="0">
                  <a:pos x="1158" y="942"/>
                </a:cxn>
                <a:cxn ang="0">
                  <a:pos x="1206" y="909"/>
                </a:cxn>
                <a:cxn ang="0">
                  <a:pos x="1252" y="875"/>
                </a:cxn>
                <a:cxn ang="0">
                  <a:pos x="1298" y="838"/>
                </a:cxn>
                <a:cxn ang="0">
                  <a:pos x="1341" y="799"/>
                </a:cxn>
                <a:cxn ang="0">
                  <a:pos x="1383" y="759"/>
                </a:cxn>
                <a:cxn ang="0">
                  <a:pos x="1423" y="717"/>
                </a:cxn>
                <a:cxn ang="0">
                  <a:pos x="1461" y="673"/>
                </a:cxn>
                <a:cxn ang="0">
                  <a:pos x="1498" y="628"/>
                </a:cxn>
                <a:cxn ang="0">
                  <a:pos x="1531" y="581"/>
                </a:cxn>
                <a:cxn ang="0">
                  <a:pos x="1564" y="533"/>
                </a:cxn>
                <a:cxn ang="0">
                  <a:pos x="1595" y="483"/>
                </a:cxn>
                <a:cxn ang="0">
                  <a:pos x="1622" y="432"/>
                </a:cxn>
                <a:cxn ang="0">
                  <a:pos x="1649" y="380"/>
                </a:cxn>
                <a:cxn ang="0">
                  <a:pos x="1672" y="326"/>
                </a:cxn>
                <a:cxn ang="0">
                  <a:pos x="1694" y="271"/>
                </a:cxn>
                <a:cxn ang="0">
                  <a:pos x="1713" y="215"/>
                </a:cxn>
                <a:cxn ang="0">
                  <a:pos x="1729" y="159"/>
                </a:cxn>
                <a:cxn ang="0">
                  <a:pos x="1744" y="100"/>
                </a:cxn>
                <a:cxn ang="0">
                  <a:pos x="1756" y="41"/>
                </a:cxn>
                <a:cxn ang="0">
                  <a:pos x="1072" y="0"/>
                </a:cxn>
                <a:cxn ang="0">
                  <a:pos x="1063" y="26"/>
                </a:cxn>
                <a:cxn ang="0">
                  <a:pos x="1043" y="77"/>
                </a:cxn>
                <a:cxn ang="0">
                  <a:pos x="1019" y="125"/>
                </a:cxn>
                <a:cxn ang="0">
                  <a:pos x="993" y="171"/>
                </a:cxn>
                <a:cxn ang="0">
                  <a:pos x="962" y="215"/>
                </a:cxn>
                <a:cxn ang="0">
                  <a:pos x="929" y="256"/>
                </a:cxn>
                <a:cxn ang="0">
                  <a:pos x="892" y="293"/>
                </a:cxn>
                <a:cxn ang="0">
                  <a:pos x="852" y="329"/>
                </a:cxn>
                <a:cxn ang="0">
                  <a:pos x="809" y="361"/>
                </a:cxn>
                <a:cxn ang="0">
                  <a:pos x="764" y="389"/>
                </a:cxn>
                <a:cxn ang="0">
                  <a:pos x="717" y="415"/>
                </a:cxn>
                <a:cxn ang="0">
                  <a:pos x="667" y="436"/>
                </a:cxn>
                <a:cxn ang="0">
                  <a:pos x="616" y="454"/>
                </a:cxn>
                <a:cxn ang="0">
                  <a:pos x="563" y="467"/>
                </a:cxn>
                <a:cxn ang="0">
                  <a:pos x="508" y="476"/>
                </a:cxn>
                <a:cxn ang="0">
                  <a:pos x="451" y="481"/>
                </a:cxn>
                <a:cxn ang="0">
                  <a:pos x="423" y="313"/>
                </a:cxn>
                <a:cxn ang="0">
                  <a:pos x="423" y="1327"/>
                </a:cxn>
              </a:cxnLst>
              <a:rect l="0" t="0" r="r" b="b"/>
              <a:pathLst>
                <a:path w="1756" h="1327">
                  <a:moveTo>
                    <a:pt x="423" y="1158"/>
                  </a:moveTo>
                  <a:lnTo>
                    <a:pt x="423" y="1158"/>
                  </a:lnTo>
                  <a:lnTo>
                    <a:pt x="455" y="1157"/>
                  </a:lnTo>
                  <a:lnTo>
                    <a:pt x="485" y="1156"/>
                  </a:lnTo>
                  <a:lnTo>
                    <a:pt x="516" y="1155"/>
                  </a:lnTo>
                  <a:lnTo>
                    <a:pt x="546" y="1152"/>
                  </a:lnTo>
                  <a:lnTo>
                    <a:pt x="577" y="1149"/>
                  </a:lnTo>
                  <a:lnTo>
                    <a:pt x="608" y="1146"/>
                  </a:lnTo>
                  <a:lnTo>
                    <a:pt x="637" y="1141"/>
                  </a:lnTo>
                  <a:lnTo>
                    <a:pt x="667" y="1136"/>
                  </a:lnTo>
                  <a:lnTo>
                    <a:pt x="697" y="1131"/>
                  </a:lnTo>
                  <a:lnTo>
                    <a:pt x="726" y="1124"/>
                  </a:lnTo>
                  <a:lnTo>
                    <a:pt x="756" y="1118"/>
                  </a:lnTo>
                  <a:lnTo>
                    <a:pt x="785" y="1109"/>
                  </a:lnTo>
                  <a:lnTo>
                    <a:pt x="813" y="1101"/>
                  </a:lnTo>
                  <a:lnTo>
                    <a:pt x="842" y="1092"/>
                  </a:lnTo>
                  <a:lnTo>
                    <a:pt x="869" y="1083"/>
                  </a:lnTo>
                  <a:lnTo>
                    <a:pt x="897" y="1073"/>
                  </a:lnTo>
                  <a:lnTo>
                    <a:pt x="924" y="1062"/>
                  </a:lnTo>
                  <a:lnTo>
                    <a:pt x="952" y="1051"/>
                  </a:lnTo>
                  <a:lnTo>
                    <a:pt x="979" y="1039"/>
                  </a:lnTo>
                  <a:lnTo>
                    <a:pt x="1005" y="1027"/>
                  </a:lnTo>
                  <a:lnTo>
                    <a:pt x="1032" y="1014"/>
                  </a:lnTo>
                  <a:lnTo>
                    <a:pt x="1057" y="1000"/>
                  </a:lnTo>
                  <a:lnTo>
                    <a:pt x="1083" y="987"/>
                  </a:lnTo>
                  <a:lnTo>
                    <a:pt x="1108" y="973"/>
                  </a:lnTo>
                  <a:lnTo>
                    <a:pt x="1134" y="957"/>
                  </a:lnTo>
                  <a:lnTo>
                    <a:pt x="1158" y="942"/>
                  </a:lnTo>
                  <a:lnTo>
                    <a:pt x="1182" y="926"/>
                  </a:lnTo>
                  <a:lnTo>
                    <a:pt x="1206" y="909"/>
                  </a:lnTo>
                  <a:lnTo>
                    <a:pt x="1230" y="892"/>
                  </a:lnTo>
                  <a:lnTo>
                    <a:pt x="1252" y="875"/>
                  </a:lnTo>
                  <a:lnTo>
                    <a:pt x="1276" y="856"/>
                  </a:lnTo>
                  <a:lnTo>
                    <a:pt x="1298" y="838"/>
                  </a:lnTo>
                  <a:lnTo>
                    <a:pt x="1320" y="818"/>
                  </a:lnTo>
                  <a:lnTo>
                    <a:pt x="1341" y="799"/>
                  </a:lnTo>
                  <a:lnTo>
                    <a:pt x="1363" y="780"/>
                  </a:lnTo>
                  <a:lnTo>
                    <a:pt x="1383" y="759"/>
                  </a:lnTo>
                  <a:lnTo>
                    <a:pt x="1404" y="739"/>
                  </a:lnTo>
                  <a:lnTo>
                    <a:pt x="1423" y="717"/>
                  </a:lnTo>
                  <a:lnTo>
                    <a:pt x="1442" y="696"/>
                  </a:lnTo>
                  <a:lnTo>
                    <a:pt x="1461" y="673"/>
                  </a:lnTo>
                  <a:lnTo>
                    <a:pt x="1479" y="651"/>
                  </a:lnTo>
                  <a:lnTo>
                    <a:pt x="1498" y="628"/>
                  </a:lnTo>
                  <a:lnTo>
                    <a:pt x="1515" y="605"/>
                  </a:lnTo>
                  <a:lnTo>
                    <a:pt x="1531" y="581"/>
                  </a:lnTo>
                  <a:lnTo>
                    <a:pt x="1549" y="558"/>
                  </a:lnTo>
                  <a:lnTo>
                    <a:pt x="1564" y="533"/>
                  </a:lnTo>
                  <a:lnTo>
                    <a:pt x="1579" y="509"/>
                  </a:lnTo>
                  <a:lnTo>
                    <a:pt x="1595" y="483"/>
                  </a:lnTo>
                  <a:lnTo>
                    <a:pt x="1609" y="458"/>
                  </a:lnTo>
                  <a:lnTo>
                    <a:pt x="1622" y="432"/>
                  </a:lnTo>
                  <a:lnTo>
                    <a:pt x="1635" y="406"/>
                  </a:lnTo>
                  <a:lnTo>
                    <a:pt x="1649" y="380"/>
                  </a:lnTo>
                  <a:lnTo>
                    <a:pt x="1661" y="353"/>
                  </a:lnTo>
                  <a:lnTo>
                    <a:pt x="1672" y="326"/>
                  </a:lnTo>
                  <a:lnTo>
                    <a:pt x="1683" y="298"/>
                  </a:lnTo>
                  <a:lnTo>
                    <a:pt x="1694" y="271"/>
                  </a:lnTo>
                  <a:lnTo>
                    <a:pt x="1704" y="243"/>
                  </a:lnTo>
                  <a:lnTo>
                    <a:pt x="1713" y="215"/>
                  </a:lnTo>
                  <a:lnTo>
                    <a:pt x="1722" y="187"/>
                  </a:lnTo>
                  <a:lnTo>
                    <a:pt x="1729" y="159"/>
                  </a:lnTo>
                  <a:lnTo>
                    <a:pt x="1738" y="129"/>
                  </a:lnTo>
                  <a:lnTo>
                    <a:pt x="1744" y="100"/>
                  </a:lnTo>
                  <a:lnTo>
                    <a:pt x="1750" y="71"/>
                  </a:lnTo>
                  <a:lnTo>
                    <a:pt x="1756" y="41"/>
                  </a:lnTo>
                  <a:lnTo>
                    <a:pt x="1438" y="306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063" y="26"/>
                  </a:lnTo>
                  <a:lnTo>
                    <a:pt x="1053" y="51"/>
                  </a:lnTo>
                  <a:lnTo>
                    <a:pt x="1043" y="77"/>
                  </a:lnTo>
                  <a:lnTo>
                    <a:pt x="1032" y="100"/>
                  </a:lnTo>
                  <a:lnTo>
                    <a:pt x="1019" y="125"/>
                  </a:lnTo>
                  <a:lnTo>
                    <a:pt x="1006" y="148"/>
                  </a:lnTo>
                  <a:lnTo>
                    <a:pt x="993" y="171"/>
                  </a:lnTo>
                  <a:lnTo>
                    <a:pt x="978" y="193"/>
                  </a:lnTo>
                  <a:lnTo>
                    <a:pt x="962" y="215"/>
                  </a:lnTo>
                  <a:lnTo>
                    <a:pt x="946" y="235"/>
                  </a:lnTo>
                  <a:lnTo>
                    <a:pt x="929" y="256"/>
                  </a:lnTo>
                  <a:lnTo>
                    <a:pt x="910" y="275"/>
                  </a:lnTo>
                  <a:lnTo>
                    <a:pt x="892" y="293"/>
                  </a:lnTo>
                  <a:lnTo>
                    <a:pt x="871" y="312"/>
                  </a:lnTo>
                  <a:lnTo>
                    <a:pt x="852" y="329"/>
                  </a:lnTo>
                  <a:lnTo>
                    <a:pt x="830" y="345"/>
                  </a:lnTo>
                  <a:lnTo>
                    <a:pt x="809" y="361"/>
                  </a:lnTo>
                  <a:lnTo>
                    <a:pt x="787" y="376"/>
                  </a:lnTo>
                  <a:lnTo>
                    <a:pt x="764" y="389"/>
                  </a:lnTo>
                  <a:lnTo>
                    <a:pt x="741" y="403"/>
                  </a:lnTo>
                  <a:lnTo>
                    <a:pt x="717" y="415"/>
                  </a:lnTo>
                  <a:lnTo>
                    <a:pt x="693" y="426"/>
                  </a:lnTo>
                  <a:lnTo>
                    <a:pt x="667" y="436"/>
                  </a:lnTo>
                  <a:lnTo>
                    <a:pt x="641" y="446"/>
                  </a:lnTo>
                  <a:lnTo>
                    <a:pt x="616" y="454"/>
                  </a:lnTo>
                  <a:lnTo>
                    <a:pt x="589" y="461"/>
                  </a:lnTo>
                  <a:lnTo>
                    <a:pt x="563" y="467"/>
                  </a:lnTo>
                  <a:lnTo>
                    <a:pt x="535" y="472"/>
                  </a:lnTo>
                  <a:lnTo>
                    <a:pt x="508" y="476"/>
                  </a:lnTo>
                  <a:lnTo>
                    <a:pt x="480" y="479"/>
                  </a:lnTo>
                  <a:lnTo>
                    <a:pt x="451" y="481"/>
                  </a:lnTo>
                  <a:lnTo>
                    <a:pt x="423" y="481"/>
                  </a:lnTo>
                  <a:lnTo>
                    <a:pt x="423" y="313"/>
                  </a:lnTo>
                  <a:lnTo>
                    <a:pt x="0" y="820"/>
                  </a:lnTo>
                  <a:lnTo>
                    <a:pt x="423" y="1327"/>
                  </a:lnTo>
                  <a:lnTo>
                    <a:pt x="423" y="1158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未知">
              <a:extLst>
                <a:ext uri="{FF2B5EF4-FFF2-40B4-BE49-F238E27FC236}">
                  <a16:creationId xmlns:a16="http://schemas.microsoft.com/office/drawing/2014/main" id="{995EE915-A6D5-3FF7-3154-D88A5DB62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402" y="2718636"/>
              <a:ext cx="1991191" cy="2744569"/>
            </a:xfrm>
            <a:custGeom>
              <a:avLst/>
              <a:gdLst/>
              <a:ahLst/>
              <a:cxnLst>
                <a:cxn ang="0">
                  <a:pos x="170" y="423"/>
                </a:cxn>
                <a:cxn ang="0">
                  <a:pos x="171" y="485"/>
                </a:cxn>
                <a:cxn ang="0">
                  <a:pos x="175" y="547"/>
                </a:cxn>
                <a:cxn ang="0">
                  <a:pos x="182" y="608"/>
                </a:cxn>
                <a:cxn ang="0">
                  <a:pos x="191" y="667"/>
                </a:cxn>
                <a:cxn ang="0">
                  <a:pos x="203" y="726"/>
                </a:cxn>
                <a:cxn ang="0">
                  <a:pos x="219" y="785"/>
                </a:cxn>
                <a:cxn ang="0">
                  <a:pos x="235" y="841"/>
                </a:cxn>
                <a:cxn ang="0">
                  <a:pos x="254" y="897"/>
                </a:cxn>
                <a:cxn ang="0">
                  <a:pos x="277" y="952"/>
                </a:cxn>
                <a:cxn ang="0">
                  <a:pos x="300" y="1005"/>
                </a:cxn>
                <a:cxn ang="0">
                  <a:pos x="327" y="1057"/>
                </a:cxn>
                <a:cxn ang="0">
                  <a:pos x="355" y="1108"/>
                </a:cxn>
                <a:cxn ang="0">
                  <a:pos x="386" y="1158"/>
                </a:cxn>
                <a:cxn ang="0">
                  <a:pos x="419" y="1207"/>
                </a:cxn>
                <a:cxn ang="0">
                  <a:pos x="454" y="1252"/>
                </a:cxn>
                <a:cxn ang="0">
                  <a:pos x="490" y="1297"/>
                </a:cxn>
                <a:cxn ang="0">
                  <a:pos x="528" y="1341"/>
                </a:cxn>
                <a:cxn ang="0">
                  <a:pos x="569" y="1383"/>
                </a:cxn>
                <a:cxn ang="0">
                  <a:pos x="611" y="1423"/>
                </a:cxn>
                <a:cxn ang="0">
                  <a:pos x="655" y="1461"/>
                </a:cxn>
                <a:cxn ang="0">
                  <a:pos x="700" y="1498"/>
                </a:cxn>
                <a:cxn ang="0">
                  <a:pos x="747" y="1531"/>
                </a:cxn>
                <a:cxn ang="0">
                  <a:pos x="795" y="1564"/>
                </a:cxn>
                <a:cxn ang="0">
                  <a:pos x="845" y="1595"/>
                </a:cxn>
                <a:cxn ang="0">
                  <a:pos x="896" y="1622"/>
                </a:cxn>
                <a:cxn ang="0">
                  <a:pos x="948" y="1649"/>
                </a:cxn>
                <a:cxn ang="0">
                  <a:pos x="1002" y="1672"/>
                </a:cxn>
                <a:cxn ang="0">
                  <a:pos x="1056" y="1694"/>
                </a:cxn>
                <a:cxn ang="0">
                  <a:pos x="1112" y="1713"/>
                </a:cxn>
                <a:cxn ang="0">
                  <a:pos x="1170" y="1729"/>
                </a:cxn>
                <a:cxn ang="0">
                  <a:pos x="1228" y="1744"/>
                </a:cxn>
                <a:cxn ang="0">
                  <a:pos x="1287" y="1756"/>
                </a:cxn>
                <a:cxn ang="0">
                  <a:pos x="1328" y="1072"/>
                </a:cxn>
                <a:cxn ang="0">
                  <a:pos x="1301" y="1063"/>
                </a:cxn>
                <a:cxn ang="0">
                  <a:pos x="1251" y="1043"/>
                </a:cxn>
                <a:cxn ang="0">
                  <a:pos x="1203" y="1020"/>
                </a:cxn>
                <a:cxn ang="0">
                  <a:pos x="1157" y="992"/>
                </a:cxn>
                <a:cxn ang="0">
                  <a:pos x="1113" y="962"/>
                </a:cxn>
                <a:cxn ang="0">
                  <a:pos x="1073" y="928"/>
                </a:cxn>
                <a:cxn ang="0">
                  <a:pos x="1034" y="891"/>
                </a:cxn>
                <a:cxn ang="0">
                  <a:pos x="999" y="851"/>
                </a:cxn>
                <a:cxn ang="0">
                  <a:pos x="966" y="809"/>
                </a:cxn>
                <a:cxn ang="0">
                  <a:pos x="938" y="764"/>
                </a:cxn>
                <a:cxn ang="0">
                  <a:pos x="913" y="716"/>
                </a:cxn>
                <a:cxn ang="0">
                  <a:pos x="892" y="667"/>
                </a:cxn>
                <a:cxn ang="0">
                  <a:pos x="873" y="616"/>
                </a:cxn>
                <a:cxn ang="0">
                  <a:pos x="860" y="563"/>
                </a:cxn>
                <a:cxn ang="0">
                  <a:pos x="851" y="508"/>
                </a:cxn>
                <a:cxn ang="0">
                  <a:pos x="847" y="452"/>
                </a:cxn>
                <a:cxn ang="0">
                  <a:pos x="1015" y="423"/>
                </a:cxn>
                <a:cxn ang="0">
                  <a:pos x="0" y="423"/>
                </a:cxn>
              </a:cxnLst>
              <a:rect l="0" t="0" r="r" b="b"/>
              <a:pathLst>
                <a:path w="1328" h="1756">
                  <a:moveTo>
                    <a:pt x="170" y="423"/>
                  </a:moveTo>
                  <a:lnTo>
                    <a:pt x="170" y="423"/>
                  </a:lnTo>
                  <a:lnTo>
                    <a:pt x="170" y="455"/>
                  </a:lnTo>
                  <a:lnTo>
                    <a:pt x="171" y="485"/>
                  </a:lnTo>
                  <a:lnTo>
                    <a:pt x="173" y="516"/>
                  </a:lnTo>
                  <a:lnTo>
                    <a:pt x="175" y="547"/>
                  </a:lnTo>
                  <a:lnTo>
                    <a:pt x="178" y="577"/>
                  </a:lnTo>
                  <a:lnTo>
                    <a:pt x="182" y="608"/>
                  </a:lnTo>
                  <a:lnTo>
                    <a:pt x="186" y="638"/>
                  </a:lnTo>
                  <a:lnTo>
                    <a:pt x="191" y="667"/>
                  </a:lnTo>
                  <a:lnTo>
                    <a:pt x="197" y="697"/>
                  </a:lnTo>
                  <a:lnTo>
                    <a:pt x="203" y="726"/>
                  </a:lnTo>
                  <a:lnTo>
                    <a:pt x="210" y="755"/>
                  </a:lnTo>
                  <a:lnTo>
                    <a:pt x="219" y="785"/>
                  </a:lnTo>
                  <a:lnTo>
                    <a:pt x="227" y="813"/>
                  </a:lnTo>
                  <a:lnTo>
                    <a:pt x="235" y="841"/>
                  </a:lnTo>
                  <a:lnTo>
                    <a:pt x="245" y="869"/>
                  </a:lnTo>
                  <a:lnTo>
                    <a:pt x="254" y="897"/>
                  </a:lnTo>
                  <a:lnTo>
                    <a:pt x="266" y="925"/>
                  </a:lnTo>
                  <a:lnTo>
                    <a:pt x="277" y="952"/>
                  </a:lnTo>
                  <a:lnTo>
                    <a:pt x="288" y="979"/>
                  </a:lnTo>
                  <a:lnTo>
                    <a:pt x="300" y="1005"/>
                  </a:lnTo>
                  <a:lnTo>
                    <a:pt x="314" y="1032"/>
                  </a:lnTo>
                  <a:lnTo>
                    <a:pt x="327" y="1057"/>
                  </a:lnTo>
                  <a:lnTo>
                    <a:pt x="341" y="1083"/>
                  </a:lnTo>
                  <a:lnTo>
                    <a:pt x="355" y="1108"/>
                  </a:lnTo>
                  <a:lnTo>
                    <a:pt x="371" y="1133"/>
                  </a:lnTo>
                  <a:lnTo>
                    <a:pt x="386" y="1158"/>
                  </a:lnTo>
                  <a:lnTo>
                    <a:pt x="402" y="1182"/>
                  </a:lnTo>
                  <a:lnTo>
                    <a:pt x="419" y="1207"/>
                  </a:lnTo>
                  <a:lnTo>
                    <a:pt x="436" y="1230"/>
                  </a:lnTo>
                  <a:lnTo>
                    <a:pt x="454" y="1252"/>
                  </a:lnTo>
                  <a:lnTo>
                    <a:pt x="472" y="1275"/>
                  </a:lnTo>
                  <a:lnTo>
                    <a:pt x="490" y="1297"/>
                  </a:lnTo>
                  <a:lnTo>
                    <a:pt x="509" y="1320"/>
                  </a:lnTo>
                  <a:lnTo>
                    <a:pt x="528" y="1341"/>
                  </a:lnTo>
                  <a:lnTo>
                    <a:pt x="549" y="1362"/>
                  </a:lnTo>
                  <a:lnTo>
                    <a:pt x="569" y="1383"/>
                  </a:lnTo>
                  <a:lnTo>
                    <a:pt x="589" y="1403"/>
                  </a:lnTo>
                  <a:lnTo>
                    <a:pt x="611" y="1423"/>
                  </a:lnTo>
                  <a:lnTo>
                    <a:pt x="632" y="1442"/>
                  </a:lnTo>
                  <a:lnTo>
                    <a:pt x="655" y="1461"/>
                  </a:lnTo>
                  <a:lnTo>
                    <a:pt x="677" y="1479"/>
                  </a:lnTo>
                  <a:lnTo>
                    <a:pt x="700" y="1498"/>
                  </a:lnTo>
                  <a:lnTo>
                    <a:pt x="723" y="1515"/>
                  </a:lnTo>
                  <a:lnTo>
                    <a:pt x="747" y="1531"/>
                  </a:lnTo>
                  <a:lnTo>
                    <a:pt x="770" y="1548"/>
                  </a:lnTo>
                  <a:lnTo>
                    <a:pt x="795" y="1564"/>
                  </a:lnTo>
                  <a:lnTo>
                    <a:pt x="819" y="1579"/>
                  </a:lnTo>
                  <a:lnTo>
                    <a:pt x="845" y="1595"/>
                  </a:lnTo>
                  <a:lnTo>
                    <a:pt x="870" y="1609"/>
                  </a:lnTo>
                  <a:lnTo>
                    <a:pt x="896" y="1622"/>
                  </a:lnTo>
                  <a:lnTo>
                    <a:pt x="921" y="1636"/>
                  </a:lnTo>
                  <a:lnTo>
                    <a:pt x="948" y="1649"/>
                  </a:lnTo>
                  <a:lnTo>
                    <a:pt x="975" y="1661"/>
                  </a:lnTo>
                  <a:lnTo>
                    <a:pt x="1002" y="1672"/>
                  </a:lnTo>
                  <a:lnTo>
                    <a:pt x="1029" y="1684"/>
                  </a:lnTo>
                  <a:lnTo>
                    <a:pt x="1056" y="1694"/>
                  </a:lnTo>
                  <a:lnTo>
                    <a:pt x="1085" y="1704"/>
                  </a:lnTo>
                  <a:lnTo>
                    <a:pt x="1112" y="1713"/>
                  </a:lnTo>
                  <a:lnTo>
                    <a:pt x="1141" y="1721"/>
                  </a:lnTo>
                  <a:lnTo>
                    <a:pt x="1170" y="1729"/>
                  </a:lnTo>
                  <a:lnTo>
                    <a:pt x="1198" y="1737"/>
                  </a:lnTo>
                  <a:lnTo>
                    <a:pt x="1228" y="1744"/>
                  </a:lnTo>
                  <a:lnTo>
                    <a:pt x="1258" y="1750"/>
                  </a:lnTo>
                  <a:lnTo>
                    <a:pt x="1287" y="1756"/>
                  </a:lnTo>
                  <a:lnTo>
                    <a:pt x="1023" y="1438"/>
                  </a:lnTo>
                  <a:lnTo>
                    <a:pt x="1328" y="1072"/>
                  </a:lnTo>
                  <a:lnTo>
                    <a:pt x="1328" y="1072"/>
                  </a:lnTo>
                  <a:lnTo>
                    <a:pt x="1301" y="1063"/>
                  </a:lnTo>
                  <a:lnTo>
                    <a:pt x="1277" y="1053"/>
                  </a:lnTo>
                  <a:lnTo>
                    <a:pt x="1251" y="1043"/>
                  </a:lnTo>
                  <a:lnTo>
                    <a:pt x="1227" y="1032"/>
                  </a:lnTo>
                  <a:lnTo>
                    <a:pt x="1203" y="1020"/>
                  </a:lnTo>
                  <a:lnTo>
                    <a:pt x="1180" y="1006"/>
                  </a:lnTo>
                  <a:lnTo>
                    <a:pt x="1157" y="992"/>
                  </a:lnTo>
                  <a:lnTo>
                    <a:pt x="1135" y="978"/>
                  </a:lnTo>
                  <a:lnTo>
                    <a:pt x="1113" y="962"/>
                  </a:lnTo>
                  <a:lnTo>
                    <a:pt x="1093" y="945"/>
                  </a:lnTo>
                  <a:lnTo>
                    <a:pt x="1073" y="928"/>
                  </a:lnTo>
                  <a:lnTo>
                    <a:pt x="1053" y="910"/>
                  </a:lnTo>
                  <a:lnTo>
                    <a:pt x="1034" y="891"/>
                  </a:lnTo>
                  <a:lnTo>
                    <a:pt x="1016" y="872"/>
                  </a:lnTo>
                  <a:lnTo>
                    <a:pt x="999" y="851"/>
                  </a:lnTo>
                  <a:lnTo>
                    <a:pt x="983" y="831"/>
                  </a:lnTo>
                  <a:lnTo>
                    <a:pt x="966" y="809"/>
                  </a:lnTo>
                  <a:lnTo>
                    <a:pt x="952" y="787"/>
                  </a:lnTo>
                  <a:lnTo>
                    <a:pt x="938" y="764"/>
                  </a:lnTo>
                  <a:lnTo>
                    <a:pt x="926" y="741"/>
                  </a:lnTo>
                  <a:lnTo>
                    <a:pt x="913" y="716"/>
                  </a:lnTo>
                  <a:lnTo>
                    <a:pt x="902" y="692"/>
                  </a:lnTo>
                  <a:lnTo>
                    <a:pt x="892" y="667"/>
                  </a:lnTo>
                  <a:lnTo>
                    <a:pt x="883" y="642"/>
                  </a:lnTo>
                  <a:lnTo>
                    <a:pt x="873" y="616"/>
                  </a:lnTo>
                  <a:lnTo>
                    <a:pt x="866" y="590"/>
                  </a:lnTo>
                  <a:lnTo>
                    <a:pt x="860" y="563"/>
                  </a:lnTo>
                  <a:lnTo>
                    <a:pt x="855" y="535"/>
                  </a:lnTo>
                  <a:lnTo>
                    <a:pt x="851" y="508"/>
                  </a:lnTo>
                  <a:lnTo>
                    <a:pt x="849" y="480"/>
                  </a:lnTo>
                  <a:lnTo>
                    <a:pt x="847" y="452"/>
                  </a:lnTo>
                  <a:lnTo>
                    <a:pt x="846" y="423"/>
                  </a:lnTo>
                  <a:lnTo>
                    <a:pt x="1015" y="423"/>
                  </a:lnTo>
                  <a:lnTo>
                    <a:pt x="508" y="0"/>
                  </a:lnTo>
                  <a:lnTo>
                    <a:pt x="0" y="423"/>
                  </a:lnTo>
                  <a:lnTo>
                    <a:pt x="170" y="423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未知">
              <a:extLst>
                <a:ext uri="{FF2B5EF4-FFF2-40B4-BE49-F238E27FC236}">
                  <a16:creationId xmlns:a16="http://schemas.microsoft.com/office/drawing/2014/main" id="{BA326115-C1B0-C351-9025-7318401BE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4287" y="908720"/>
              <a:ext cx="2632929" cy="2075620"/>
            </a:xfrm>
            <a:custGeom>
              <a:avLst/>
              <a:gdLst/>
              <a:ahLst/>
              <a:cxnLst>
                <a:cxn ang="0">
                  <a:pos x="1333" y="170"/>
                </a:cxn>
                <a:cxn ang="0">
                  <a:pos x="1271" y="171"/>
                </a:cxn>
                <a:cxn ang="0">
                  <a:pos x="1210" y="175"/>
                </a:cxn>
                <a:cxn ang="0">
                  <a:pos x="1148" y="182"/>
                </a:cxn>
                <a:cxn ang="0">
                  <a:pos x="1089" y="191"/>
                </a:cxn>
                <a:cxn ang="0">
                  <a:pos x="1030" y="203"/>
                </a:cxn>
                <a:cxn ang="0">
                  <a:pos x="971" y="219"/>
                </a:cxn>
                <a:cxn ang="0">
                  <a:pos x="914" y="235"/>
                </a:cxn>
                <a:cxn ang="0">
                  <a:pos x="859" y="254"/>
                </a:cxn>
                <a:cxn ang="0">
                  <a:pos x="804" y="277"/>
                </a:cxn>
                <a:cxn ang="0">
                  <a:pos x="751" y="300"/>
                </a:cxn>
                <a:cxn ang="0">
                  <a:pos x="699" y="327"/>
                </a:cxn>
                <a:cxn ang="0">
                  <a:pos x="648" y="355"/>
                </a:cxn>
                <a:cxn ang="0">
                  <a:pos x="598" y="386"/>
                </a:cxn>
                <a:cxn ang="0">
                  <a:pos x="550" y="419"/>
                </a:cxn>
                <a:cxn ang="0">
                  <a:pos x="504" y="453"/>
                </a:cxn>
                <a:cxn ang="0">
                  <a:pos x="458" y="490"/>
                </a:cxn>
                <a:cxn ang="0">
                  <a:pos x="415" y="528"/>
                </a:cxn>
                <a:cxn ang="0">
                  <a:pos x="373" y="569"/>
                </a:cxn>
                <a:cxn ang="0">
                  <a:pos x="333" y="611"/>
                </a:cxn>
                <a:cxn ang="0">
                  <a:pos x="295" y="655"/>
                </a:cxn>
                <a:cxn ang="0">
                  <a:pos x="258" y="700"/>
                </a:cxn>
                <a:cxn ang="0">
                  <a:pos x="224" y="747"/>
                </a:cxn>
                <a:cxn ang="0">
                  <a:pos x="192" y="795"/>
                </a:cxn>
                <a:cxn ang="0">
                  <a:pos x="161" y="845"/>
                </a:cxn>
                <a:cxn ang="0">
                  <a:pos x="134" y="896"/>
                </a:cxn>
                <a:cxn ang="0">
                  <a:pos x="107" y="948"/>
                </a:cxn>
                <a:cxn ang="0">
                  <a:pos x="84" y="1002"/>
                </a:cxn>
                <a:cxn ang="0">
                  <a:pos x="62" y="1056"/>
                </a:cxn>
                <a:cxn ang="0">
                  <a:pos x="43" y="1112"/>
                </a:cxn>
                <a:cxn ang="0">
                  <a:pos x="27" y="1169"/>
                </a:cxn>
                <a:cxn ang="0">
                  <a:pos x="12" y="1228"/>
                </a:cxn>
                <a:cxn ang="0">
                  <a:pos x="0" y="1287"/>
                </a:cxn>
                <a:cxn ang="0">
                  <a:pos x="684" y="1328"/>
                </a:cxn>
                <a:cxn ang="0">
                  <a:pos x="693" y="1301"/>
                </a:cxn>
                <a:cxn ang="0">
                  <a:pos x="713" y="1251"/>
                </a:cxn>
                <a:cxn ang="0">
                  <a:pos x="737" y="1203"/>
                </a:cxn>
                <a:cxn ang="0">
                  <a:pos x="763" y="1157"/>
                </a:cxn>
                <a:cxn ang="0">
                  <a:pos x="794" y="1113"/>
                </a:cxn>
                <a:cxn ang="0">
                  <a:pos x="827" y="1072"/>
                </a:cxn>
                <a:cxn ang="0">
                  <a:pos x="864" y="1034"/>
                </a:cxn>
                <a:cxn ang="0">
                  <a:pos x="904" y="999"/>
                </a:cxn>
                <a:cxn ang="0">
                  <a:pos x="947" y="966"/>
                </a:cxn>
                <a:cxn ang="0">
                  <a:pos x="992" y="938"/>
                </a:cxn>
                <a:cxn ang="0">
                  <a:pos x="1039" y="913"/>
                </a:cxn>
                <a:cxn ang="0">
                  <a:pos x="1089" y="892"/>
                </a:cxn>
                <a:cxn ang="0">
                  <a:pos x="1140" y="873"/>
                </a:cxn>
                <a:cxn ang="0">
                  <a:pos x="1193" y="860"/>
                </a:cxn>
                <a:cxn ang="0">
                  <a:pos x="1248" y="851"/>
                </a:cxn>
                <a:cxn ang="0">
                  <a:pos x="1305" y="847"/>
                </a:cxn>
                <a:cxn ang="0">
                  <a:pos x="1333" y="1015"/>
                </a:cxn>
                <a:cxn ang="0">
                  <a:pos x="1333" y="0"/>
                </a:cxn>
              </a:cxnLst>
              <a:rect l="0" t="0" r="r" b="b"/>
              <a:pathLst>
                <a:path w="1756" h="1328">
                  <a:moveTo>
                    <a:pt x="1333" y="170"/>
                  </a:moveTo>
                  <a:lnTo>
                    <a:pt x="1333" y="170"/>
                  </a:lnTo>
                  <a:lnTo>
                    <a:pt x="1301" y="170"/>
                  </a:lnTo>
                  <a:lnTo>
                    <a:pt x="1271" y="171"/>
                  </a:lnTo>
                  <a:lnTo>
                    <a:pt x="1240" y="173"/>
                  </a:lnTo>
                  <a:lnTo>
                    <a:pt x="1210" y="175"/>
                  </a:lnTo>
                  <a:lnTo>
                    <a:pt x="1179" y="178"/>
                  </a:lnTo>
                  <a:lnTo>
                    <a:pt x="1148" y="182"/>
                  </a:lnTo>
                  <a:lnTo>
                    <a:pt x="1119" y="186"/>
                  </a:lnTo>
                  <a:lnTo>
                    <a:pt x="1089" y="191"/>
                  </a:lnTo>
                  <a:lnTo>
                    <a:pt x="1059" y="197"/>
                  </a:lnTo>
                  <a:lnTo>
                    <a:pt x="1030" y="203"/>
                  </a:lnTo>
                  <a:lnTo>
                    <a:pt x="1000" y="210"/>
                  </a:lnTo>
                  <a:lnTo>
                    <a:pt x="971" y="219"/>
                  </a:lnTo>
                  <a:lnTo>
                    <a:pt x="943" y="227"/>
                  </a:lnTo>
                  <a:lnTo>
                    <a:pt x="914" y="235"/>
                  </a:lnTo>
                  <a:lnTo>
                    <a:pt x="887" y="245"/>
                  </a:lnTo>
                  <a:lnTo>
                    <a:pt x="859" y="254"/>
                  </a:lnTo>
                  <a:lnTo>
                    <a:pt x="832" y="266"/>
                  </a:lnTo>
                  <a:lnTo>
                    <a:pt x="804" y="277"/>
                  </a:lnTo>
                  <a:lnTo>
                    <a:pt x="777" y="288"/>
                  </a:lnTo>
                  <a:lnTo>
                    <a:pt x="751" y="300"/>
                  </a:lnTo>
                  <a:lnTo>
                    <a:pt x="724" y="314"/>
                  </a:lnTo>
                  <a:lnTo>
                    <a:pt x="699" y="327"/>
                  </a:lnTo>
                  <a:lnTo>
                    <a:pt x="672" y="341"/>
                  </a:lnTo>
                  <a:lnTo>
                    <a:pt x="648" y="355"/>
                  </a:lnTo>
                  <a:lnTo>
                    <a:pt x="622" y="371"/>
                  </a:lnTo>
                  <a:lnTo>
                    <a:pt x="598" y="386"/>
                  </a:lnTo>
                  <a:lnTo>
                    <a:pt x="573" y="402"/>
                  </a:lnTo>
                  <a:lnTo>
                    <a:pt x="550" y="419"/>
                  </a:lnTo>
                  <a:lnTo>
                    <a:pt x="526" y="436"/>
                  </a:lnTo>
                  <a:lnTo>
                    <a:pt x="504" y="453"/>
                  </a:lnTo>
                  <a:lnTo>
                    <a:pt x="480" y="472"/>
                  </a:lnTo>
                  <a:lnTo>
                    <a:pt x="458" y="490"/>
                  </a:lnTo>
                  <a:lnTo>
                    <a:pt x="436" y="509"/>
                  </a:lnTo>
                  <a:lnTo>
                    <a:pt x="415" y="528"/>
                  </a:lnTo>
                  <a:lnTo>
                    <a:pt x="393" y="548"/>
                  </a:lnTo>
                  <a:lnTo>
                    <a:pt x="373" y="569"/>
                  </a:lnTo>
                  <a:lnTo>
                    <a:pt x="352" y="589"/>
                  </a:lnTo>
                  <a:lnTo>
                    <a:pt x="333" y="611"/>
                  </a:lnTo>
                  <a:lnTo>
                    <a:pt x="314" y="632"/>
                  </a:lnTo>
                  <a:lnTo>
                    <a:pt x="295" y="655"/>
                  </a:lnTo>
                  <a:lnTo>
                    <a:pt x="277" y="676"/>
                  </a:lnTo>
                  <a:lnTo>
                    <a:pt x="258" y="700"/>
                  </a:lnTo>
                  <a:lnTo>
                    <a:pt x="241" y="723"/>
                  </a:lnTo>
                  <a:lnTo>
                    <a:pt x="224" y="747"/>
                  </a:lnTo>
                  <a:lnTo>
                    <a:pt x="207" y="770"/>
                  </a:lnTo>
                  <a:lnTo>
                    <a:pt x="192" y="795"/>
                  </a:lnTo>
                  <a:lnTo>
                    <a:pt x="177" y="819"/>
                  </a:lnTo>
                  <a:lnTo>
                    <a:pt x="161" y="845"/>
                  </a:lnTo>
                  <a:lnTo>
                    <a:pt x="147" y="869"/>
                  </a:lnTo>
                  <a:lnTo>
                    <a:pt x="134" y="896"/>
                  </a:lnTo>
                  <a:lnTo>
                    <a:pt x="120" y="921"/>
                  </a:lnTo>
                  <a:lnTo>
                    <a:pt x="107" y="948"/>
                  </a:lnTo>
                  <a:lnTo>
                    <a:pt x="95" y="974"/>
                  </a:lnTo>
                  <a:lnTo>
                    <a:pt x="84" y="1002"/>
                  </a:lnTo>
                  <a:lnTo>
                    <a:pt x="73" y="1029"/>
                  </a:lnTo>
                  <a:lnTo>
                    <a:pt x="62" y="1056"/>
                  </a:lnTo>
                  <a:lnTo>
                    <a:pt x="52" y="1085"/>
                  </a:lnTo>
                  <a:lnTo>
                    <a:pt x="43" y="1112"/>
                  </a:lnTo>
                  <a:lnTo>
                    <a:pt x="34" y="1141"/>
                  </a:lnTo>
                  <a:lnTo>
                    <a:pt x="27" y="1169"/>
                  </a:lnTo>
                  <a:lnTo>
                    <a:pt x="18" y="1198"/>
                  </a:lnTo>
                  <a:lnTo>
                    <a:pt x="12" y="1228"/>
                  </a:lnTo>
                  <a:lnTo>
                    <a:pt x="5" y="1257"/>
                  </a:lnTo>
                  <a:lnTo>
                    <a:pt x="0" y="1287"/>
                  </a:lnTo>
                  <a:lnTo>
                    <a:pt x="318" y="1022"/>
                  </a:lnTo>
                  <a:lnTo>
                    <a:pt x="684" y="1328"/>
                  </a:lnTo>
                  <a:lnTo>
                    <a:pt x="684" y="1328"/>
                  </a:lnTo>
                  <a:lnTo>
                    <a:pt x="693" y="1301"/>
                  </a:lnTo>
                  <a:lnTo>
                    <a:pt x="703" y="1277"/>
                  </a:lnTo>
                  <a:lnTo>
                    <a:pt x="713" y="1251"/>
                  </a:lnTo>
                  <a:lnTo>
                    <a:pt x="724" y="1227"/>
                  </a:lnTo>
                  <a:lnTo>
                    <a:pt x="737" y="1203"/>
                  </a:lnTo>
                  <a:lnTo>
                    <a:pt x="749" y="1180"/>
                  </a:lnTo>
                  <a:lnTo>
                    <a:pt x="763" y="1157"/>
                  </a:lnTo>
                  <a:lnTo>
                    <a:pt x="778" y="1135"/>
                  </a:lnTo>
                  <a:lnTo>
                    <a:pt x="794" y="1113"/>
                  </a:lnTo>
                  <a:lnTo>
                    <a:pt x="810" y="1093"/>
                  </a:lnTo>
                  <a:lnTo>
                    <a:pt x="827" y="1072"/>
                  </a:lnTo>
                  <a:lnTo>
                    <a:pt x="846" y="1053"/>
                  </a:lnTo>
                  <a:lnTo>
                    <a:pt x="864" y="1034"/>
                  </a:lnTo>
                  <a:lnTo>
                    <a:pt x="885" y="1016"/>
                  </a:lnTo>
                  <a:lnTo>
                    <a:pt x="904" y="999"/>
                  </a:lnTo>
                  <a:lnTo>
                    <a:pt x="926" y="983"/>
                  </a:lnTo>
                  <a:lnTo>
                    <a:pt x="947" y="966"/>
                  </a:lnTo>
                  <a:lnTo>
                    <a:pt x="969" y="952"/>
                  </a:lnTo>
                  <a:lnTo>
                    <a:pt x="992" y="938"/>
                  </a:lnTo>
                  <a:lnTo>
                    <a:pt x="1015" y="924"/>
                  </a:lnTo>
                  <a:lnTo>
                    <a:pt x="1039" y="913"/>
                  </a:lnTo>
                  <a:lnTo>
                    <a:pt x="1063" y="902"/>
                  </a:lnTo>
                  <a:lnTo>
                    <a:pt x="1089" y="892"/>
                  </a:lnTo>
                  <a:lnTo>
                    <a:pt x="1115" y="882"/>
                  </a:lnTo>
                  <a:lnTo>
                    <a:pt x="1140" y="873"/>
                  </a:lnTo>
                  <a:lnTo>
                    <a:pt x="1167" y="866"/>
                  </a:lnTo>
                  <a:lnTo>
                    <a:pt x="1193" y="860"/>
                  </a:lnTo>
                  <a:lnTo>
                    <a:pt x="1221" y="855"/>
                  </a:lnTo>
                  <a:lnTo>
                    <a:pt x="1248" y="851"/>
                  </a:lnTo>
                  <a:lnTo>
                    <a:pt x="1276" y="849"/>
                  </a:lnTo>
                  <a:lnTo>
                    <a:pt x="1305" y="847"/>
                  </a:lnTo>
                  <a:lnTo>
                    <a:pt x="1333" y="846"/>
                  </a:lnTo>
                  <a:lnTo>
                    <a:pt x="1333" y="1015"/>
                  </a:lnTo>
                  <a:lnTo>
                    <a:pt x="1756" y="508"/>
                  </a:lnTo>
                  <a:lnTo>
                    <a:pt x="1333" y="0"/>
                  </a:lnTo>
                  <a:lnTo>
                    <a:pt x="1333" y="170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图形 14" descr="书籍 纯色填充">
            <a:extLst>
              <a:ext uri="{FF2B5EF4-FFF2-40B4-BE49-F238E27FC236}">
                <a16:creationId xmlns:a16="http://schemas.microsoft.com/office/drawing/2014/main" id="{FB79B39B-A263-CA55-D058-209B57E56E81}"/>
              </a:ext>
            </a:extLst>
          </p:cNvPr>
          <p:cNvSpPr/>
          <p:nvPr/>
        </p:nvSpPr>
        <p:spPr>
          <a:xfrm>
            <a:off x="6158050" y="4447671"/>
            <a:ext cx="348798" cy="325463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22959B3-B72F-723F-C8C8-106DDCF0F2E6}"/>
              </a:ext>
            </a:extLst>
          </p:cNvPr>
          <p:cNvGrpSpPr/>
          <p:nvPr/>
        </p:nvGrpSpPr>
        <p:grpSpPr>
          <a:xfrm>
            <a:off x="5646756" y="2039039"/>
            <a:ext cx="382221" cy="382221"/>
            <a:chOff x="5195619" y="1923553"/>
            <a:chExt cx="752475" cy="752475"/>
          </a:xfrm>
          <a:solidFill>
            <a:schemeClr val="bg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3290B8-3756-E245-697F-AD82B51CB1F7}"/>
                </a:ext>
              </a:extLst>
            </p:cNvPr>
            <p:cNvSpPr/>
            <p:nvPr/>
          </p:nvSpPr>
          <p:spPr>
            <a:xfrm>
              <a:off x="5461367" y="1923553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ED4826A-D6FD-B1BC-AC61-88D5085C9620}"/>
                </a:ext>
              </a:extLst>
            </p:cNvPr>
            <p:cNvSpPr/>
            <p:nvPr/>
          </p:nvSpPr>
          <p:spPr>
            <a:xfrm>
              <a:off x="5195619" y="1952128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3C5A4A5-906D-271F-E416-A85E569B0CD8}"/>
                </a:ext>
              </a:extLst>
            </p:cNvPr>
            <p:cNvSpPr/>
            <p:nvPr/>
          </p:nvSpPr>
          <p:spPr>
            <a:xfrm>
              <a:off x="5328969" y="2085478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EE4971D-2C47-2DAE-E3B1-6A5D23834B0F}"/>
              </a:ext>
            </a:extLst>
          </p:cNvPr>
          <p:cNvGrpSpPr/>
          <p:nvPr/>
        </p:nvGrpSpPr>
        <p:grpSpPr>
          <a:xfrm>
            <a:off x="4765991" y="3429000"/>
            <a:ext cx="315597" cy="286399"/>
            <a:chOff x="4794566" y="3654469"/>
            <a:chExt cx="808197" cy="733424"/>
          </a:xfrm>
          <a:solidFill>
            <a:srgbClr val="BC080B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386DFD2-F879-60C9-BE64-2A894D7B9FA6}"/>
                </a:ext>
              </a:extLst>
            </p:cNvPr>
            <p:cNvSpPr/>
            <p:nvPr/>
          </p:nvSpPr>
          <p:spPr>
            <a:xfrm>
              <a:off x="5093461" y="416500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395918E-F291-EAAB-A110-06B68C6193F2}"/>
                </a:ext>
              </a:extLst>
            </p:cNvPr>
            <p:cNvSpPr/>
            <p:nvPr/>
          </p:nvSpPr>
          <p:spPr>
            <a:xfrm>
              <a:off x="5050313" y="426340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C15C2F6-0BB4-BD50-0029-117862A85D5B}"/>
                </a:ext>
              </a:extLst>
            </p:cNvPr>
            <p:cNvSpPr/>
            <p:nvPr/>
          </p:nvSpPr>
          <p:spPr>
            <a:xfrm>
              <a:off x="5282627" y="416500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D9C7DE0-B5EF-55CD-D1DE-7C4FE13D5336}"/>
                </a:ext>
              </a:extLst>
            </p:cNvPr>
            <p:cNvSpPr/>
            <p:nvPr/>
          </p:nvSpPr>
          <p:spPr>
            <a:xfrm>
              <a:off x="5240813" y="426340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9E8BF66-299C-7C9F-6471-ABE86BA165CF}"/>
                </a:ext>
              </a:extLst>
            </p:cNvPr>
            <p:cNvSpPr/>
            <p:nvPr/>
          </p:nvSpPr>
          <p:spPr>
            <a:xfrm>
              <a:off x="5473127" y="4165009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D65B0BE-1AA4-2E72-9B30-BA61E8744743}"/>
                </a:ext>
              </a:extLst>
            </p:cNvPr>
            <p:cNvSpPr/>
            <p:nvPr/>
          </p:nvSpPr>
          <p:spPr>
            <a:xfrm>
              <a:off x="5431313" y="426340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E5D4E70-788F-3AF2-CC1C-5791A3612C5B}"/>
                </a:ext>
              </a:extLst>
            </p:cNvPr>
            <p:cNvSpPr/>
            <p:nvPr/>
          </p:nvSpPr>
          <p:spPr>
            <a:xfrm>
              <a:off x="4893531" y="3751814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193E204-154E-96E3-3DB7-4F62DFAF3EF1}"/>
                </a:ext>
              </a:extLst>
            </p:cNvPr>
            <p:cNvSpPr/>
            <p:nvPr/>
          </p:nvSpPr>
          <p:spPr>
            <a:xfrm>
              <a:off x="4794566" y="3782440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E95C7D6-43F4-78EE-C618-2E09AE5C8E7A}"/>
                </a:ext>
              </a:extLst>
            </p:cNvPr>
            <p:cNvSpPr/>
            <p:nvPr/>
          </p:nvSpPr>
          <p:spPr>
            <a:xfrm>
              <a:off x="4974113" y="3654469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71A26F3-84E6-73F1-3F3A-DBF65E6D9BAB}"/>
              </a:ext>
            </a:extLst>
          </p:cNvPr>
          <p:cNvGrpSpPr/>
          <p:nvPr/>
        </p:nvGrpSpPr>
        <p:grpSpPr>
          <a:xfrm>
            <a:off x="7104016" y="3093357"/>
            <a:ext cx="305891" cy="336097"/>
            <a:chOff x="6952159" y="2375991"/>
            <a:chExt cx="693515" cy="761999"/>
          </a:xfrm>
          <a:solidFill>
            <a:srgbClr val="BC080B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A306BFC-0033-42C3-9D6F-C9BC76286230}"/>
                </a:ext>
              </a:extLst>
            </p:cNvPr>
            <p:cNvSpPr/>
            <p:nvPr/>
          </p:nvSpPr>
          <p:spPr>
            <a:xfrm>
              <a:off x="7028074" y="2764134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6CC382E-06BE-2D9E-C7F0-3C7CFF2A16CA}"/>
                </a:ext>
              </a:extLst>
            </p:cNvPr>
            <p:cNvSpPr/>
            <p:nvPr/>
          </p:nvSpPr>
          <p:spPr>
            <a:xfrm>
              <a:off x="7423266" y="2764134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A029F7C-93E7-61F0-4687-34932C7242B3}"/>
                </a:ext>
              </a:extLst>
            </p:cNvPr>
            <p:cNvSpPr/>
            <p:nvPr/>
          </p:nvSpPr>
          <p:spPr>
            <a:xfrm>
              <a:off x="6953959" y="2932441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70333AC-FB37-8F33-CA01-0806BC8516C1}"/>
                </a:ext>
              </a:extLst>
            </p:cNvPr>
            <p:cNvSpPr/>
            <p:nvPr/>
          </p:nvSpPr>
          <p:spPr>
            <a:xfrm>
              <a:off x="7376974" y="2932440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AF9138E-8339-8A6F-3798-3B36A0D8D121}"/>
                </a:ext>
              </a:extLst>
            </p:cNvPr>
            <p:cNvSpPr/>
            <p:nvPr/>
          </p:nvSpPr>
          <p:spPr>
            <a:xfrm>
              <a:off x="7151506" y="2990161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34B8C08-5FCF-DE0F-AAFB-CF663F66BA07}"/>
                </a:ext>
              </a:extLst>
            </p:cNvPr>
            <p:cNvSpPr/>
            <p:nvPr/>
          </p:nvSpPr>
          <p:spPr>
            <a:xfrm>
              <a:off x="7225717" y="2821761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1137AEE-1918-68F3-CA29-E5120120214A}"/>
                </a:ext>
              </a:extLst>
            </p:cNvPr>
            <p:cNvSpPr/>
            <p:nvPr/>
          </p:nvSpPr>
          <p:spPr>
            <a:xfrm>
              <a:off x="6952159" y="2375991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26AEC99-C67C-F9C2-33F2-4A4954952283}"/>
              </a:ext>
            </a:extLst>
          </p:cNvPr>
          <p:cNvGrpSpPr/>
          <p:nvPr/>
        </p:nvGrpSpPr>
        <p:grpSpPr>
          <a:xfrm>
            <a:off x="7697053" y="2460544"/>
            <a:ext cx="3156418" cy="1064618"/>
            <a:chOff x="-9088" y="1807430"/>
            <a:chExt cx="3156418" cy="106461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471DBFB-48D7-3044-9F03-797E16830246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7249C41-77C3-66F6-C5AB-609C7C685E47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26AB32F-719B-9A75-A736-4D9E95A33ECA}"/>
              </a:ext>
            </a:extLst>
          </p:cNvPr>
          <p:cNvGrpSpPr/>
          <p:nvPr/>
        </p:nvGrpSpPr>
        <p:grpSpPr>
          <a:xfrm>
            <a:off x="1348334" y="3560020"/>
            <a:ext cx="3180611" cy="837889"/>
            <a:chOff x="-9087" y="1807430"/>
            <a:chExt cx="3180611" cy="83788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253DE84-6B38-84C2-B352-254084252C8A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31F42CB-12A0-B6BD-2D6E-0FFE1BB31BD7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FE2F855-728A-B832-9125-2CFB09B74C77}"/>
              </a:ext>
            </a:extLst>
          </p:cNvPr>
          <p:cNvGrpSpPr/>
          <p:nvPr/>
        </p:nvGrpSpPr>
        <p:grpSpPr>
          <a:xfrm>
            <a:off x="2724749" y="961800"/>
            <a:ext cx="3180611" cy="837889"/>
            <a:chOff x="-9087" y="1807430"/>
            <a:chExt cx="3180611" cy="837889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2AD0143-AFC4-1B6D-CE3D-51497250E912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62F06AD-4F2E-237F-CBE1-1538C8EBD511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4D7D08F-1129-8DB6-CBC5-4168C2CCEF5B}"/>
              </a:ext>
            </a:extLst>
          </p:cNvPr>
          <p:cNvGrpSpPr/>
          <p:nvPr/>
        </p:nvGrpSpPr>
        <p:grpSpPr>
          <a:xfrm>
            <a:off x="6222343" y="5086129"/>
            <a:ext cx="3156418" cy="837889"/>
            <a:chOff x="-9088" y="1807430"/>
            <a:chExt cx="3156418" cy="83788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EEC7C67-8162-0796-5A82-4E900D6FBD4D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A1F4B0B-EE71-1BEA-D9B2-D0C318EEF6CF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7114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A1606E0F-C440-BB28-8BC9-547D28D6559F}"/>
              </a:ext>
            </a:extLst>
          </p:cNvPr>
          <p:cNvSpPr/>
          <p:nvPr/>
        </p:nvSpPr>
        <p:spPr>
          <a:xfrm>
            <a:off x="1321160" y="1804851"/>
            <a:ext cx="2808000" cy="348778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4055FB9-C53D-0925-8536-3E5EEE73CFC6}"/>
              </a:ext>
            </a:extLst>
          </p:cNvPr>
          <p:cNvSpPr/>
          <p:nvPr/>
        </p:nvSpPr>
        <p:spPr>
          <a:xfrm>
            <a:off x="4698275" y="1804851"/>
            <a:ext cx="2808000" cy="3487783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FA2DE68-E14F-7214-56A3-080E852FD215}"/>
              </a:ext>
            </a:extLst>
          </p:cNvPr>
          <p:cNvSpPr/>
          <p:nvPr/>
        </p:nvSpPr>
        <p:spPr>
          <a:xfrm>
            <a:off x="2196370" y="2229392"/>
            <a:ext cx="914400" cy="88174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8FBFC3E-4853-3995-D6D6-A2689DB0F438}"/>
              </a:ext>
            </a:extLst>
          </p:cNvPr>
          <p:cNvSpPr/>
          <p:nvPr/>
        </p:nvSpPr>
        <p:spPr>
          <a:xfrm>
            <a:off x="5638800" y="2229392"/>
            <a:ext cx="914400" cy="88174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388FCDC-EC24-5198-8A3B-6B325317F58C}"/>
              </a:ext>
            </a:extLst>
          </p:cNvPr>
          <p:cNvSpPr/>
          <p:nvPr/>
        </p:nvSpPr>
        <p:spPr>
          <a:xfrm>
            <a:off x="2255948" y="2408653"/>
            <a:ext cx="853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rgbClr val="BC080B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90%</a:t>
            </a:r>
            <a:endParaRPr lang="zh-CN" altLang="en-US" sz="2800" dirty="0">
              <a:solidFill>
                <a:srgbClr val="BC080B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47FA6AB-1B83-98D2-94F2-D6A20E2E00F3}"/>
              </a:ext>
            </a:extLst>
          </p:cNvPr>
          <p:cNvSpPr/>
          <p:nvPr/>
        </p:nvSpPr>
        <p:spPr>
          <a:xfrm>
            <a:off x="5662227" y="2408653"/>
            <a:ext cx="867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rgbClr val="BC080B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15%</a:t>
            </a:r>
            <a:endParaRPr lang="zh-CN" altLang="en-US" sz="2800" dirty="0">
              <a:solidFill>
                <a:srgbClr val="BC080B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204707C-4739-B473-7B38-82C7968B4362}"/>
              </a:ext>
            </a:extLst>
          </p:cNvPr>
          <p:cNvCxnSpPr>
            <a:cxnSpLocks/>
          </p:cNvCxnSpPr>
          <p:nvPr/>
        </p:nvCxnSpPr>
        <p:spPr>
          <a:xfrm>
            <a:off x="2289112" y="3725436"/>
            <a:ext cx="7867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D83AC9-CC61-9244-6D50-94D7D7FDA548}"/>
              </a:ext>
            </a:extLst>
          </p:cNvPr>
          <p:cNvGrpSpPr/>
          <p:nvPr/>
        </p:nvGrpSpPr>
        <p:grpSpPr>
          <a:xfrm>
            <a:off x="1598429" y="3290706"/>
            <a:ext cx="2168156" cy="1330560"/>
            <a:chOff x="-71182" y="1824288"/>
            <a:chExt cx="3156417" cy="133056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6D4A865-331C-711D-BCA1-DA7A63606AFB}"/>
                </a:ext>
              </a:extLst>
            </p:cNvPr>
            <p:cNvSpPr txBox="1"/>
            <p:nvPr/>
          </p:nvSpPr>
          <p:spPr>
            <a:xfrm>
              <a:off x="-71182" y="2391562"/>
              <a:ext cx="31564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767F6BF-E661-A8A5-16CA-C704281FA2FD}"/>
                </a:ext>
              </a:extLst>
            </p:cNvPr>
            <p:cNvSpPr txBox="1"/>
            <p:nvPr/>
          </p:nvSpPr>
          <p:spPr>
            <a:xfrm>
              <a:off x="353689" y="1824288"/>
              <a:ext cx="2430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E7BFC60-B071-FA6D-0132-D9256B1E33EF}"/>
              </a:ext>
            </a:extLst>
          </p:cNvPr>
          <p:cNvCxnSpPr>
            <a:cxnSpLocks/>
          </p:cNvCxnSpPr>
          <p:nvPr/>
        </p:nvCxnSpPr>
        <p:spPr>
          <a:xfrm>
            <a:off x="5638800" y="3725436"/>
            <a:ext cx="7867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4B2C612-09D2-D945-E775-A8E8E18289EA}"/>
              </a:ext>
            </a:extLst>
          </p:cNvPr>
          <p:cNvGrpSpPr/>
          <p:nvPr/>
        </p:nvGrpSpPr>
        <p:grpSpPr>
          <a:xfrm>
            <a:off x="4948117" y="3290706"/>
            <a:ext cx="2168156" cy="1557289"/>
            <a:chOff x="-71182" y="1824288"/>
            <a:chExt cx="3156417" cy="155728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E334C28-AE35-8960-8FAB-4CDFFDECC04D}"/>
                </a:ext>
              </a:extLst>
            </p:cNvPr>
            <p:cNvSpPr txBox="1"/>
            <p:nvPr/>
          </p:nvSpPr>
          <p:spPr>
            <a:xfrm>
              <a:off x="-71182" y="2391562"/>
              <a:ext cx="3156417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模板网，幻灯片演示 模板及素材免 费下载！</a:t>
              </a:r>
            </a:p>
            <a:p>
              <a:pPr algn="ctr"/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CD09D8E-1F79-00C8-1B6A-D475F0684CF9}"/>
                </a:ext>
              </a:extLst>
            </p:cNvPr>
            <p:cNvSpPr txBox="1"/>
            <p:nvPr/>
          </p:nvSpPr>
          <p:spPr>
            <a:xfrm>
              <a:off x="353689" y="1824288"/>
              <a:ext cx="2430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CBDBA037-DDE3-C295-1B73-E2CE03C0EC3E}"/>
              </a:ext>
            </a:extLst>
          </p:cNvPr>
          <p:cNvSpPr/>
          <p:nvPr/>
        </p:nvSpPr>
        <p:spPr>
          <a:xfrm>
            <a:off x="8044382" y="1804851"/>
            <a:ext cx="2808000" cy="348778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63036BD-208A-9661-B742-A13AB0BDE165}"/>
              </a:ext>
            </a:extLst>
          </p:cNvPr>
          <p:cNvSpPr/>
          <p:nvPr/>
        </p:nvSpPr>
        <p:spPr>
          <a:xfrm>
            <a:off x="8919592" y="2229392"/>
            <a:ext cx="914400" cy="88174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15D4482-A922-80C1-E7EE-D694529C08B7}"/>
              </a:ext>
            </a:extLst>
          </p:cNvPr>
          <p:cNvSpPr/>
          <p:nvPr/>
        </p:nvSpPr>
        <p:spPr>
          <a:xfrm>
            <a:off x="8979170" y="2408653"/>
            <a:ext cx="853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rgbClr val="BC080B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90%</a:t>
            </a:r>
            <a:endParaRPr lang="zh-CN" altLang="en-US" sz="2800" dirty="0">
              <a:solidFill>
                <a:srgbClr val="BC080B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352F8DE8-23B6-023F-4927-452AEEEF4279}"/>
              </a:ext>
            </a:extLst>
          </p:cNvPr>
          <p:cNvCxnSpPr>
            <a:cxnSpLocks/>
          </p:cNvCxnSpPr>
          <p:nvPr/>
        </p:nvCxnSpPr>
        <p:spPr>
          <a:xfrm>
            <a:off x="9012334" y="3725436"/>
            <a:ext cx="7867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306E374-D8AC-DF25-0878-CD475D535C79}"/>
              </a:ext>
            </a:extLst>
          </p:cNvPr>
          <p:cNvGrpSpPr/>
          <p:nvPr/>
        </p:nvGrpSpPr>
        <p:grpSpPr>
          <a:xfrm>
            <a:off x="8321651" y="3290706"/>
            <a:ext cx="2168156" cy="1330560"/>
            <a:chOff x="-71182" y="1824288"/>
            <a:chExt cx="3156417" cy="133056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2CB8687-D327-BED9-484F-694156127384}"/>
                </a:ext>
              </a:extLst>
            </p:cNvPr>
            <p:cNvSpPr txBox="1"/>
            <p:nvPr/>
          </p:nvSpPr>
          <p:spPr>
            <a:xfrm>
              <a:off x="-71182" y="2391562"/>
              <a:ext cx="31564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85AB02C-082C-F2CA-B17F-6F19B49990CB}"/>
                </a:ext>
              </a:extLst>
            </p:cNvPr>
            <p:cNvSpPr txBox="1"/>
            <p:nvPr/>
          </p:nvSpPr>
          <p:spPr>
            <a:xfrm>
              <a:off x="353689" y="1824288"/>
              <a:ext cx="24308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4996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FCE796AF-7950-CB7A-072F-4D73EE63824B}"/>
              </a:ext>
            </a:extLst>
          </p:cNvPr>
          <p:cNvGrpSpPr/>
          <p:nvPr/>
        </p:nvGrpSpPr>
        <p:grpSpPr>
          <a:xfrm>
            <a:off x="3861884" y="1285852"/>
            <a:ext cx="4468232" cy="4286296"/>
            <a:chOff x="1231168" y="1399806"/>
            <a:chExt cx="4468232" cy="4286296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2A81362B-1E7F-45AF-D72C-5C50863B0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987" y="4232997"/>
              <a:ext cx="716976" cy="530251"/>
            </a:xfrm>
            <a:custGeom>
              <a:avLst/>
              <a:gdLst>
                <a:gd name="T0" fmla="*/ 283 w 344"/>
                <a:gd name="T1" fmla="*/ 254 h 254"/>
                <a:gd name="T2" fmla="*/ 255 w 344"/>
                <a:gd name="T3" fmla="*/ 246 h 254"/>
                <a:gd name="T4" fmla="*/ 33 w 344"/>
                <a:gd name="T5" fmla="*/ 106 h 254"/>
                <a:gd name="T6" fmla="*/ 16 w 344"/>
                <a:gd name="T7" fmla="*/ 32 h 254"/>
                <a:gd name="T8" fmla="*/ 89 w 344"/>
                <a:gd name="T9" fmla="*/ 16 h 254"/>
                <a:gd name="T10" fmla="*/ 312 w 344"/>
                <a:gd name="T11" fmla="*/ 156 h 254"/>
                <a:gd name="T12" fmla="*/ 328 w 344"/>
                <a:gd name="T13" fmla="*/ 229 h 254"/>
                <a:gd name="T14" fmla="*/ 283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36768C6-0A59-C329-1742-824E290AB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986" y="3109057"/>
              <a:ext cx="780414" cy="342329"/>
            </a:xfrm>
            <a:custGeom>
              <a:avLst/>
              <a:gdLst>
                <a:gd name="T0" fmla="*/ 58 w 374"/>
                <a:gd name="T1" fmla="*/ 164 h 164"/>
                <a:gd name="T2" fmla="*/ 6 w 374"/>
                <a:gd name="T3" fmla="*/ 121 h 164"/>
                <a:gd name="T4" fmla="*/ 48 w 374"/>
                <a:gd name="T5" fmla="*/ 58 h 164"/>
                <a:gd name="T6" fmla="*/ 305 w 374"/>
                <a:gd name="T7" fmla="*/ 6 h 164"/>
                <a:gd name="T8" fmla="*/ 368 w 374"/>
                <a:gd name="T9" fmla="*/ 48 h 164"/>
                <a:gd name="T10" fmla="*/ 326 w 374"/>
                <a:gd name="T11" fmla="*/ 110 h 164"/>
                <a:gd name="T12" fmla="*/ 69 w 374"/>
                <a:gd name="T13" fmla="*/ 163 h 164"/>
                <a:gd name="T14" fmla="*/ 58 w 374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A11AB62-7B6B-E2D9-A5DB-9F6BD842A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9583" y="1800785"/>
              <a:ext cx="554190" cy="691840"/>
            </a:xfrm>
            <a:custGeom>
              <a:avLst/>
              <a:gdLst>
                <a:gd name="T0" fmla="*/ 60 w 266"/>
                <a:gd name="T1" fmla="*/ 332 h 332"/>
                <a:gd name="T2" fmla="*/ 31 w 266"/>
                <a:gd name="T3" fmla="*/ 324 h 332"/>
                <a:gd name="T4" fmla="*/ 16 w 266"/>
                <a:gd name="T5" fmla="*/ 250 h 332"/>
                <a:gd name="T6" fmla="*/ 161 w 266"/>
                <a:gd name="T7" fmla="*/ 31 h 332"/>
                <a:gd name="T8" fmla="*/ 235 w 266"/>
                <a:gd name="T9" fmla="*/ 16 h 332"/>
                <a:gd name="T10" fmla="*/ 250 w 266"/>
                <a:gd name="T11" fmla="*/ 90 h 332"/>
                <a:gd name="T12" fmla="*/ 105 w 266"/>
                <a:gd name="T13" fmla="*/ 309 h 332"/>
                <a:gd name="T14" fmla="*/ 60 w 266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91C15F76-DCC0-5C43-49A4-2C6739EE1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7306" y="1399806"/>
              <a:ext cx="226225" cy="772036"/>
            </a:xfrm>
            <a:custGeom>
              <a:avLst/>
              <a:gdLst>
                <a:gd name="T0" fmla="*/ 56 w 109"/>
                <a:gd name="T1" fmla="*/ 370 h 370"/>
                <a:gd name="T2" fmla="*/ 2 w 109"/>
                <a:gd name="T3" fmla="*/ 317 h 370"/>
                <a:gd name="T4" fmla="*/ 0 w 109"/>
                <a:gd name="T5" fmla="*/ 54 h 370"/>
                <a:gd name="T6" fmla="*/ 53 w 109"/>
                <a:gd name="T7" fmla="*/ 0 h 370"/>
                <a:gd name="T8" fmla="*/ 106 w 109"/>
                <a:gd name="T9" fmla="*/ 53 h 370"/>
                <a:gd name="T10" fmla="*/ 109 w 109"/>
                <a:gd name="T11" fmla="*/ 316 h 370"/>
                <a:gd name="T12" fmla="*/ 56 w 109"/>
                <a:gd name="T13" fmla="*/ 370 h 370"/>
                <a:gd name="T14" fmla="*/ 56 w 109"/>
                <a:gd name="T15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3A3DB1CC-C695-722C-8495-C6D94D4FE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1602" y="4229407"/>
              <a:ext cx="716976" cy="529054"/>
            </a:xfrm>
            <a:custGeom>
              <a:avLst/>
              <a:gdLst>
                <a:gd name="T0" fmla="*/ 61 w 344"/>
                <a:gd name="T1" fmla="*/ 254 h 254"/>
                <a:gd name="T2" fmla="*/ 16 w 344"/>
                <a:gd name="T3" fmla="*/ 229 h 254"/>
                <a:gd name="T4" fmla="*/ 32 w 344"/>
                <a:gd name="T5" fmla="*/ 156 h 254"/>
                <a:gd name="T6" fmla="*/ 255 w 344"/>
                <a:gd name="T7" fmla="*/ 16 h 254"/>
                <a:gd name="T8" fmla="*/ 328 w 344"/>
                <a:gd name="T9" fmla="*/ 33 h 254"/>
                <a:gd name="T10" fmla="*/ 311 w 344"/>
                <a:gd name="T11" fmla="*/ 106 h 254"/>
                <a:gd name="T12" fmla="*/ 89 w 344"/>
                <a:gd name="T13" fmla="*/ 246 h 254"/>
                <a:gd name="T14" fmla="*/ 61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AD9BC903-A1E9-95BB-3158-64AACB8B0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68" y="3107861"/>
              <a:ext cx="780414" cy="339935"/>
            </a:xfrm>
            <a:custGeom>
              <a:avLst/>
              <a:gdLst>
                <a:gd name="T0" fmla="*/ 316 w 374"/>
                <a:gd name="T1" fmla="*/ 163 h 163"/>
                <a:gd name="T2" fmla="*/ 305 w 374"/>
                <a:gd name="T3" fmla="*/ 162 h 163"/>
                <a:gd name="T4" fmla="*/ 48 w 374"/>
                <a:gd name="T5" fmla="*/ 110 h 163"/>
                <a:gd name="T6" fmla="*/ 6 w 374"/>
                <a:gd name="T7" fmla="*/ 47 h 163"/>
                <a:gd name="T8" fmla="*/ 69 w 374"/>
                <a:gd name="T9" fmla="*/ 5 h 163"/>
                <a:gd name="T10" fmla="*/ 326 w 374"/>
                <a:gd name="T11" fmla="*/ 58 h 163"/>
                <a:gd name="T12" fmla="*/ 368 w 374"/>
                <a:gd name="T13" fmla="*/ 120 h 163"/>
                <a:gd name="T14" fmla="*/ 316 w 374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14450E8A-0070-1A6A-AE59-E89A46662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6793" y="1795998"/>
              <a:ext cx="555387" cy="694234"/>
            </a:xfrm>
            <a:custGeom>
              <a:avLst/>
              <a:gdLst>
                <a:gd name="T0" fmla="*/ 206 w 266"/>
                <a:gd name="T1" fmla="*/ 333 h 333"/>
                <a:gd name="T2" fmla="*/ 161 w 266"/>
                <a:gd name="T3" fmla="*/ 309 h 333"/>
                <a:gd name="T4" fmla="*/ 16 w 266"/>
                <a:gd name="T5" fmla="*/ 90 h 333"/>
                <a:gd name="T6" fmla="*/ 31 w 266"/>
                <a:gd name="T7" fmla="*/ 16 h 333"/>
                <a:gd name="T8" fmla="*/ 105 w 266"/>
                <a:gd name="T9" fmla="*/ 31 h 333"/>
                <a:gd name="T10" fmla="*/ 250 w 266"/>
                <a:gd name="T11" fmla="*/ 250 h 333"/>
                <a:gd name="T12" fmla="*/ 235 w 266"/>
                <a:gd name="T13" fmla="*/ 324 h 333"/>
                <a:gd name="T14" fmla="*/ 206 w 266"/>
                <a:gd name="T1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2">
              <a:extLst>
                <a:ext uri="{FF2B5EF4-FFF2-40B4-BE49-F238E27FC236}">
                  <a16:creationId xmlns:a16="http://schemas.microsoft.com/office/drawing/2014/main" id="{39541C35-277E-F322-4C80-08DA37C9E734}"/>
                </a:ext>
              </a:extLst>
            </p:cNvPr>
            <p:cNvGrpSpPr/>
            <p:nvPr/>
          </p:nvGrpSpPr>
          <p:grpSpPr>
            <a:xfrm>
              <a:off x="2219852" y="2380112"/>
              <a:ext cx="2513606" cy="3305990"/>
              <a:chOff x="2066468" y="2628718"/>
              <a:chExt cx="2744485" cy="3609651"/>
            </a:xfrm>
          </p:grpSpPr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id="{583B120F-F514-A481-CFE3-AE180A1D9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100" y="5888120"/>
                <a:ext cx="1059894" cy="350249"/>
              </a:xfrm>
              <a:custGeom>
                <a:avLst/>
                <a:gdLst>
                  <a:gd name="T0" fmla="*/ 466 w 466"/>
                  <a:gd name="T1" fmla="*/ 0 h 154"/>
                  <a:gd name="T2" fmla="*/ 233 w 466"/>
                  <a:gd name="T3" fmla="*/ 154 h 154"/>
                  <a:gd name="T4" fmla="*/ 0 w 466"/>
                  <a:gd name="T5" fmla="*/ 0 h 154"/>
                  <a:gd name="T6" fmla="*/ 466 w 466"/>
                  <a:gd name="T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6" h="154">
                    <a:moveTo>
                      <a:pt x="466" y="0"/>
                    </a:moveTo>
                    <a:cubicBezTo>
                      <a:pt x="466" y="85"/>
                      <a:pt x="362" y="154"/>
                      <a:pt x="233" y="154"/>
                    </a:cubicBezTo>
                    <a:cubicBezTo>
                      <a:pt x="104" y="154"/>
                      <a:pt x="0" y="85"/>
                      <a:pt x="0" y="0"/>
                    </a:cubicBezTo>
                    <a:cubicBezTo>
                      <a:pt x="230" y="0"/>
                      <a:pt x="227" y="0"/>
                      <a:pt x="466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0000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/>
                <a:endParaRPr lang="en-US" sz="2400" kern="0">
                  <a:solidFill>
                    <a:sysClr val="windowText" lastClr="000000"/>
                  </a:solidFill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5040AFAA-19C6-61A1-B0B1-D2F5FA67D4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66468" y="2628718"/>
                <a:ext cx="2744485" cy="3354806"/>
              </a:xfrm>
              <a:custGeom>
                <a:avLst/>
                <a:gdLst>
                  <a:gd name="T0" fmla="*/ 603 w 1206"/>
                  <a:gd name="T1" fmla="*/ 0 h 1474"/>
                  <a:gd name="T2" fmla="*/ 0 w 1206"/>
                  <a:gd name="T3" fmla="*/ 603 h 1474"/>
                  <a:gd name="T4" fmla="*/ 95 w 1206"/>
                  <a:gd name="T5" fmla="*/ 928 h 1474"/>
                  <a:gd name="T6" fmla="*/ 308 w 1206"/>
                  <a:gd name="T7" fmla="*/ 1129 h 1474"/>
                  <a:gd name="T8" fmla="*/ 308 w 1206"/>
                  <a:gd name="T9" fmla="*/ 1329 h 1474"/>
                  <a:gd name="T10" fmla="*/ 453 w 1206"/>
                  <a:gd name="T11" fmla="*/ 1474 h 1474"/>
                  <a:gd name="T12" fmla="*/ 769 w 1206"/>
                  <a:gd name="T13" fmla="*/ 1474 h 1474"/>
                  <a:gd name="T14" fmla="*/ 914 w 1206"/>
                  <a:gd name="T15" fmla="*/ 1329 h 1474"/>
                  <a:gd name="T16" fmla="*/ 914 w 1206"/>
                  <a:gd name="T17" fmla="*/ 1120 h 1474"/>
                  <a:gd name="T18" fmla="*/ 1206 w 1206"/>
                  <a:gd name="T19" fmla="*/ 603 h 1474"/>
                  <a:gd name="T20" fmla="*/ 603 w 1206"/>
                  <a:gd name="T21" fmla="*/ 0 h 1474"/>
                  <a:gd name="T22" fmla="*/ 827 w 1206"/>
                  <a:gd name="T23" fmla="*/ 1032 h 1474"/>
                  <a:gd name="T24" fmla="*/ 795 w 1206"/>
                  <a:gd name="T25" fmla="*/ 1085 h 1474"/>
                  <a:gd name="T26" fmla="*/ 795 w 1206"/>
                  <a:gd name="T27" fmla="*/ 1133 h 1474"/>
                  <a:gd name="T28" fmla="*/ 427 w 1206"/>
                  <a:gd name="T29" fmla="*/ 1133 h 1474"/>
                  <a:gd name="T30" fmla="*/ 427 w 1206"/>
                  <a:gd name="T31" fmla="*/ 1093 h 1474"/>
                  <a:gd name="T32" fmla="*/ 394 w 1206"/>
                  <a:gd name="T33" fmla="*/ 1039 h 1474"/>
                  <a:gd name="T34" fmla="*/ 119 w 1206"/>
                  <a:gd name="T35" fmla="*/ 603 h 1474"/>
                  <a:gd name="T36" fmla="*/ 603 w 1206"/>
                  <a:gd name="T37" fmla="*/ 119 h 1474"/>
                  <a:gd name="T38" fmla="*/ 1087 w 1206"/>
                  <a:gd name="T39" fmla="*/ 603 h 1474"/>
                  <a:gd name="T40" fmla="*/ 827 w 1206"/>
                  <a:gd name="T41" fmla="*/ 1032 h 1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06" h="1474">
                    <a:moveTo>
                      <a:pt x="603" y="0"/>
                    </a:moveTo>
                    <a:cubicBezTo>
                      <a:pt x="271" y="0"/>
                      <a:pt x="0" y="271"/>
                      <a:pt x="0" y="603"/>
                    </a:cubicBezTo>
                    <a:cubicBezTo>
                      <a:pt x="0" y="719"/>
                      <a:pt x="33" y="831"/>
                      <a:pt x="95" y="928"/>
                    </a:cubicBezTo>
                    <a:cubicBezTo>
                      <a:pt x="149" y="1012"/>
                      <a:pt x="222" y="1081"/>
                      <a:pt x="308" y="1129"/>
                    </a:cubicBezTo>
                    <a:cubicBezTo>
                      <a:pt x="308" y="1329"/>
                      <a:pt x="308" y="1329"/>
                      <a:pt x="308" y="1329"/>
                    </a:cubicBezTo>
                    <a:cubicBezTo>
                      <a:pt x="308" y="1409"/>
                      <a:pt x="373" y="1474"/>
                      <a:pt x="453" y="1474"/>
                    </a:cubicBezTo>
                    <a:cubicBezTo>
                      <a:pt x="769" y="1474"/>
                      <a:pt x="769" y="1474"/>
                      <a:pt x="769" y="1474"/>
                    </a:cubicBezTo>
                    <a:cubicBezTo>
                      <a:pt x="849" y="1474"/>
                      <a:pt x="914" y="1409"/>
                      <a:pt x="914" y="1329"/>
                    </a:cubicBezTo>
                    <a:cubicBezTo>
                      <a:pt x="914" y="1120"/>
                      <a:pt x="914" y="1120"/>
                      <a:pt x="914" y="1120"/>
                    </a:cubicBezTo>
                    <a:cubicBezTo>
                      <a:pt x="1095" y="1011"/>
                      <a:pt x="1206" y="816"/>
                      <a:pt x="1206" y="603"/>
                    </a:cubicBezTo>
                    <a:cubicBezTo>
                      <a:pt x="1206" y="271"/>
                      <a:pt x="936" y="0"/>
                      <a:pt x="603" y="0"/>
                    </a:cubicBezTo>
                    <a:close/>
                    <a:moveTo>
                      <a:pt x="827" y="1032"/>
                    </a:moveTo>
                    <a:cubicBezTo>
                      <a:pt x="807" y="1042"/>
                      <a:pt x="795" y="1063"/>
                      <a:pt x="795" y="1085"/>
                    </a:cubicBezTo>
                    <a:cubicBezTo>
                      <a:pt x="795" y="1133"/>
                      <a:pt x="795" y="1133"/>
                      <a:pt x="795" y="1133"/>
                    </a:cubicBezTo>
                    <a:cubicBezTo>
                      <a:pt x="427" y="1133"/>
                      <a:pt x="427" y="1133"/>
                      <a:pt x="427" y="1133"/>
                    </a:cubicBezTo>
                    <a:cubicBezTo>
                      <a:pt x="427" y="1093"/>
                      <a:pt x="427" y="1093"/>
                      <a:pt x="427" y="1093"/>
                    </a:cubicBezTo>
                    <a:cubicBezTo>
                      <a:pt x="427" y="1070"/>
                      <a:pt x="414" y="1049"/>
                      <a:pt x="394" y="1039"/>
                    </a:cubicBezTo>
                    <a:cubicBezTo>
                      <a:pt x="227" y="959"/>
                      <a:pt x="119" y="788"/>
                      <a:pt x="119" y="603"/>
                    </a:cubicBezTo>
                    <a:cubicBezTo>
                      <a:pt x="119" y="336"/>
                      <a:pt x="336" y="119"/>
                      <a:pt x="603" y="119"/>
                    </a:cubicBezTo>
                    <a:cubicBezTo>
                      <a:pt x="870" y="119"/>
                      <a:pt x="1087" y="336"/>
                      <a:pt x="1087" y="603"/>
                    </a:cubicBezTo>
                    <a:cubicBezTo>
                      <a:pt x="1087" y="784"/>
                      <a:pt x="987" y="948"/>
                      <a:pt x="827" y="103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0000"/>
                  </a:gs>
                  <a:gs pos="100000">
                    <a:srgbClr val="800000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219170"/>
                <a:endParaRPr lang="en-US" sz="2400" kern="0">
                  <a:solidFill>
                    <a:sysClr val="windowText" lastClr="000000"/>
                  </a:solidFill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F4D4C06-98DA-0EC0-8C86-4962B49E86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9407" y="2838546"/>
              <a:ext cx="1607510" cy="160751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8F90F9C-95CE-5BB7-6665-1A89C4B4E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8602" y="2998938"/>
              <a:ext cx="1287924" cy="12867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EDDC276-9FDE-3E88-DA5E-B829252F0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6252" y="3136587"/>
              <a:ext cx="1012624" cy="1012624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DAC9B43-F365-1C0B-4663-C33EC1FC9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871" y="3285010"/>
              <a:ext cx="713385" cy="71458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CDABB53-897D-3EB7-9832-D80B183EB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8734" y="3417871"/>
              <a:ext cx="446464" cy="448859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0E89CD3-52E2-C21B-74A4-1692771ED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8777" y="3560310"/>
              <a:ext cx="166377" cy="1663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326B3AA-B518-C51E-8288-88FA61EE5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54" y="2727229"/>
              <a:ext cx="947989" cy="950383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DA8008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defTabSz="1219170"/>
              <a:endParaRPr lang="en-US" sz="2400" kern="0">
                <a:solidFill>
                  <a:sysClr val="windowText" lastClr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4344955-4571-DCC0-6DA0-8E9880BBF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2563" y="2703289"/>
              <a:ext cx="947989" cy="950383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44212926-4511-4A4F-62C1-E04B1D4992BB}"/>
              </a:ext>
            </a:extLst>
          </p:cNvPr>
          <p:cNvGrpSpPr/>
          <p:nvPr/>
        </p:nvGrpSpPr>
        <p:grpSpPr>
          <a:xfrm>
            <a:off x="7783683" y="1542350"/>
            <a:ext cx="3156418" cy="837889"/>
            <a:chOff x="-9088" y="1807430"/>
            <a:chExt cx="3156418" cy="837889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BAA5CC69-DC19-9155-6D89-08D4F7CBD019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8E37E8C5-5DB2-62D6-5042-C6FFA4D6EC48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EFA2DC1F-3FFA-FD02-2A49-B8B186597032}"/>
              </a:ext>
            </a:extLst>
          </p:cNvPr>
          <p:cNvGrpSpPr/>
          <p:nvPr/>
        </p:nvGrpSpPr>
        <p:grpSpPr>
          <a:xfrm>
            <a:off x="1227703" y="1542350"/>
            <a:ext cx="3180611" cy="837889"/>
            <a:chOff x="-9087" y="1807430"/>
            <a:chExt cx="3180611" cy="837889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DC4F4ADC-CDD3-4DD2-5CF1-8C288CA3961C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16D449C6-D9FD-C800-E3CC-C907473EA9CD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E5E56FCF-0E44-6726-15AA-55CBF1846E76}"/>
              </a:ext>
            </a:extLst>
          </p:cNvPr>
          <p:cNvGrpSpPr/>
          <p:nvPr/>
        </p:nvGrpSpPr>
        <p:grpSpPr>
          <a:xfrm>
            <a:off x="8117495" y="4093908"/>
            <a:ext cx="3156418" cy="1064618"/>
            <a:chOff x="-9088" y="1807430"/>
            <a:chExt cx="3156418" cy="1064618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05AD8035-CA54-CC04-7B83-28A959B33002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 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94E54BB7-DA28-EBF1-82B9-42DDCCDDC151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0F5F4DCA-E60F-E5F9-70F7-0BBE9311D282}"/>
              </a:ext>
            </a:extLst>
          </p:cNvPr>
          <p:cNvGrpSpPr/>
          <p:nvPr/>
        </p:nvGrpSpPr>
        <p:grpSpPr>
          <a:xfrm>
            <a:off x="906949" y="4093908"/>
            <a:ext cx="3180611" cy="837889"/>
            <a:chOff x="-9087" y="1807430"/>
            <a:chExt cx="3180611" cy="837889"/>
          </a:xfrm>
        </p:grpSpPr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796F67CD-966E-A953-3445-0E7D7C403C9B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C66BD94C-BC29-119D-373F-0DFC4405FF96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5984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C266B6D5-5DC8-3853-28E2-0E905092D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_任意多边形 9">
            <a:extLst>
              <a:ext uri="{FF2B5EF4-FFF2-40B4-BE49-F238E27FC236}">
                <a16:creationId xmlns:a16="http://schemas.microsoft.com/office/drawing/2014/main" id="{545DD13B-926B-5ADF-8063-F8F6F6E24521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94231" y="5057563"/>
            <a:ext cx="10814524" cy="156585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>
            <a:gsLst>
              <a:gs pos="0">
                <a:srgbClr val="E11B13"/>
              </a:gs>
              <a:gs pos="100000">
                <a:srgbClr val="E11B13">
                  <a:alpha val="0"/>
                </a:srgbClr>
              </a:gs>
            </a:gsLst>
            <a:lin ang="5400000" scaled="1"/>
          </a:gra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94" name="图形 92">
            <a:extLst>
              <a:ext uri="{FF2B5EF4-FFF2-40B4-BE49-F238E27FC236}">
                <a16:creationId xmlns:a16="http://schemas.microsoft.com/office/drawing/2014/main" id="{F894D065-4C8E-A56C-3E02-1805C0C8F8A2}"/>
              </a:ext>
            </a:extLst>
          </p:cNvPr>
          <p:cNvSpPr/>
          <p:nvPr/>
        </p:nvSpPr>
        <p:spPr>
          <a:xfrm>
            <a:off x="407368" y="3092931"/>
            <a:ext cx="3781676" cy="3504421"/>
          </a:xfrm>
          <a:custGeom>
            <a:avLst/>
            <a:gdLst>
              <a:gd name="connsiteX0" fmla="*/ 4096225 w 7400579"/>
              <a:gd name="connsiteY0" fmla="*/ 6154114 h 6858000"/>
              <a:gd name="connsiteX1" fmla="*/ 4135330 w 7400579"/>
              <a:gd name="connsiteY1" fmla="*/ 6227436 h 6858000"/>
              <a:gd name="connsiteX2" fmla="*/ 4110890 w 7400579"/>
              <a:gd name="connsiteY2" fmla="*/ 6256764 h 6858000"/>
              <a:gd name="connsiteX3" fmla="*/ 4096225 w 7400579"/>
              <a:gd name="connsiteY3" fmla="*/ 6305645 h 6858000"/>
              <a:gd name="connsiteX4" fmla="*/ 4120666 w 7400579"/>
              <a:gd name="connsiteY4" fmla="*/ 6359414 h 6858000"/>
              <a:gd name="connsiteX5" fmla="*/ 4081561 w 7400579"/>
              <a:gd name="connsiteY5" fmla="*/ 6491393 h 6858000"/>
              <a:gd name="connsiteX6" fmla="*/ 4042456 w 7400579"/>
              <a:gd name="connsiteY6" fmla="*/ 6564714 h 6858000"/>
              <a:gd name="connsiteX7" fmla="*/ 4027792 w 7400579"/>
              <a:gd name="connsiteY7" fmla="*/ 6647812 h 6858000"/>
              <a:gd name="connsiteX8" fmla="*/ 3974023 w 7400579"/>
              <a:gd name="connsiteY8" fmla="*/ 6774903 h 6858000"/>
              <a:gd name="connsiteX9" fmla="*/ 3939806 w 7400579"/>
              <a:gd name="connsiteY9" fmla="*/ 6623372 h 6858000"/>
              <a:gd name="connsiteX10" fmla="*/ 3944694 w 7400579"/>
              <a:gd name="connsiteY10" fmla="*/ 6374079 h 6858000"/>
              <a:gd name="connsiteX11" fmla="*/ 3939806 w 7400579"/>
              <a:gd name="connsiteY11" fmla="*/ 6290981 h 6858000"/>
              <a:gd name="connsiteX12" fmla="*/ 3939806 w 7400579"/>
              <a:gd name="connsiteY12" fmla="*/ 6261652 h 6858000"/>
              <a:gd name="connsiteX13" fmla="*/ 4086449 w 7400579"/>
              <a:gd name="connsiteY13" fmla="*/ 6149226 h 6858000"/>
              <a:gd name="connsiteX14" fmla="*/ 4096225 w 7400579"/>
              <a:gd name="connsiteY14" fmla="*/ 6154114 h 6858000"/>
              <a:gd name="connsiteX15" fmla="*/ 2150763 w 7400579"/>
              <a:gd name="connsiteY15" fmla="*/ 4164659 h 6858000"/>
              <a:gd name="connsiteX16" fmla="*/ 2170315 w 7400579"/>
              <a:gd name="connsiteY16" fmla="*/ 4247756 h 6858000"/>
              <a:gd name="connsiteX17" fmla="*/ 2253413 w 7400579"/>
              <a:gd name="connsiteY17" fmla="*/ 4316190 h 6858000"/>
              <a:gd name="connsiteX18" fmla="*/ 2385392 w 7400579"/>
              <a:gd name="connsiteY18" fmla="*/ 4218428 h 6858000"/>
              <a:gd name="connsiteX19" fmla="*/ 2527146 w 7400579"/>
              <a:gd name="connsiteY19" fmla="*/ 4115778 h 6858000"/>
              <a:gd name="connsiteX20" fmla="*/ 2810656 w 7400579"/>
              <a:gd name="connsiteY20" fmla="*/ 4027792 h 6858000"/>
              <a:gd name="connsiteX21" fmla="*/ 2825320 w 7400579"/>
              <a:gd name="connsiteY21" fmla="*/ 4027792 h 6858000"/>
              <a:gd name="connsiteX22" fmla="*/ 2800880 w 7400579"/>
              <a:gd name="connsiteY22" fmla="*/ 4159771 h 6858000"/>
              <a:gd name="connsiteX23" fmla="*/ 2800880 w 7400579"/>
              <a:gd name="connsiteY23" fmla="*/ 4247756 h 6858000"/>
              <a:gd name="connsiteX24" fmla="*/ 2483153 w 7400579"/>
              <a:gd name="connsiteY24" fmla="*/ 4462833 h 6858000"/>
              <a:gd name="connsiteX25" fmla="*/ 2360951 w 7400579"/>
              <a:gd name="connsiteY25" fmla="*/ 4409064 h 6858000"/>
              <a:gd name="connsiteX26" fmla="*/ 2238749 w 7400579"/>
              <a:gd name="connsiteY26" fmla="*/ 4516602 h 6858000"/>
              <a:gd name="connsiteX27" fmla="*/ 2175203 w 7400579"/>
              <a:gd name="connsiteY27" fmla="*/ 4575259 h 6858000"/>
              <a:gd name="connsiteX28" fmla="*/ 2136099 w 7400579"/>
              <a:gd name="connsiteY28" fmla="*/ 4619252 h 6858000"/>
              <a:gd name="connsiteX29" fmla="*/ 2238749 w 7400579"/>
              <a:gd name="connsiteY29" fmla="*/ 4731678 h 6858000"/>
              <a:gd name="connsiteX30" fmla="*/ 2307182 w 7400579"/>
              <a:gd name="connsiteY30" fmla="*/ 4932090 h 6858000"/>
              <a:gd name="connsiteX31" fmla="*/ 2365839 w 7400579"/>
              <a:gd name="connsiteY31" fmla="*/ 5142278 h 6858000"/>
              <a:gd name="connsiteX32" fmla="*/ 2522258 w 7400579"/>
              <a:gd name="connsiteY32" fmla="*/ 5430676 h 6858000"/>
              <a:gd name="connsiteX33" fmla="*/ 2522258 w 7400579"/>
              <a:gd name="connsiteY33" fmla="*/ 5445340 h 6858000"/>
              <a:gd name="connsiteX34" fmla="*/ 2512482 w 7400579"/>
              <a:gd name="connsiteY34" fmla="*/ 5450228 h 6858000"/>
              <a:gd name="connsiteX35" fmla="*/ 2312070 w 7400579"/>
              <a:gd name="connsiteY35" fmla="*/ 5230264 h 6858000"/>
              <a:gd name="connsiteX36" fmla="*/ 2077441 w 7400579"/>
              <a:gd name="connsiteY36" fmla="*/ 4951642 h 6858000"/>
              <a:gd name="connsiteX37" fmla="*/ 2048113 w 7400579"/>
              <a:gd name="connsiteY37" fmla="*/ 5132502 h 6858000"/>
              <a:gd name="connsiteX38" fmla="*/ 2023672 w 7400579"/>
              <a:gd name="connsiteY38" fmla="*/ 5230264 h 6858000"/>
              <a:gd name="connsiteX39" fmla="*/ 2302294 w 7400579"/>
              <a:gd name="connsiteY39" fmla="*/ 5406235 h 6858000"/>
              <a:gd name="connsiteX40" fmla="*/ 2546699 w 7400579"/>
              <a:gd name="connsiteY40" fmla="*/ 5528438 h 6858000"/>
              <a:gd name="connsiteX41" fmla="*/ 2766663 w 7400579"/>
              <a:gd name="connsiteY41" fmla="*/ 5621312 h 6858000"/>
              <a:gd name="connsiteX42" fmla="*/ 3015956 w 7400579"/>
              <a:gd name="connsiteY42" fmla="*/ 5738626 h 6858000"/>
              <a:gd name="connsiteX43" fmla="*/ 2996404 w 7400579"/>
              <a:gd name="connsiteY43" fmla="*/ 5753290 h 6858000"/>
              <a:gd name="connsiteX44" fmla="*/ 2849761 w 7400579"/>
              <a:gd name="connsiteY44" fmla="*/ 5694633 h 6858000"/>
              <a:gd name="connsiteX45" fmla="*/ 2351175 w 7400579"/>
              <a:gd name="connsiteY45" fmla="*/ 5758178 h 6858000"/>
              <a:gd name="connsiteX46" fmla="*/ 2204532 w 7400579"/>
              <a:gd name="connsiteY46" fmla="*/ 5670193 h 6858000"/>
              <a:gd name="connsiteX47" fmla="*/ 2145875 w 7400579"/>
              <a:gd name="connsiteY47" fmla="*/ 5645752 h 6858000"/>
              <a:gd name="connsiteX48" fmla="*/ 1911246 w 7400579"/>
              <a:gd name="connsiteY48" fmla="*/ 5391571 h 6858000"/>
              <a:gd name="connsiteX49" fmla="*/ 1886806 w 7400579"/>
              <a:gd name="connsiteY49" fmla="*/ 5293809 h 6858000"/>
              <a:gd name="connsiteX50" fmla="*/ 1837925 w 7400579"/>
              <a:gd name="connsiteY50" fmla="*/ 5215600 h 6858000"/>
              <a:gd name="connsiteX51" fmla="*/ 1828148 w 7400579"/>
              <a:gd name="connsiteY51" fmla="*/ 5132502 h 6858000"/>
              <a:gd name="connsiteX52" fmla="*/ 1837925 w 7400579"/>
              <a:gd name="connsiteY52" fmla="*/ 5005412 h 6858000"/>
              <a:gd name="connsiteX53" fmla="*/ 1891694 w 7400579"/>
              <a:gd name="connsiteY53" fmla="*/ 4721902 h 6858000"/>
              <a:gd name="connsiteX54" fmla="*/ 1940575 w 7400579"/>
              <a:gd name="connsiteY54" fmla="*/ 4570371 h 6858000"/>
              <a:gd name="connsiteX55" fmla="*/ 1945463 w 7400579"/>
              <a:gd name="connsiteY55" fmla="*/ 4526378 h 6858000"/>
              <a:gd name="connsiteX56" fmla="*/ 1945463 w 7400579"/>
              <a:gd name="connsiteY56" fmla="*/ 4384623 h 6858000"/>
              <a:gd name="connsiteX57" fmla="*/ 1950351 w 7400579"/>
              <a:gd name="connsiteY57" fmla="*/ 4330854 h 6858000"/>
              <a:gd name="connsiteX58" fmla="*/ 1955239 w 7400579"/>
              <a:gd name="connsiteY58" fmla="*/ 4272197 h 6858000"/>
              <a:gd name="connsiteX59" fmla="*/ 2004120 w 7400579"/>
              <a:gd name="connsiteY59" fmla="*/ 4189099 h 6858000"/>
              <a:gd name="connsiteX60" fmla="*/ 1965015 w 7400579"/>
              <a:gd name="connsiteY60" fmla="*/ 4013128 h 6858000"/>
              <a:gd name="connsiteX61" fmla="*/ 2150763 w 7400579"/>
              <a:gd name="connsiteY61" fmla="*/ 4164659 h 6858000"/>
              <a:gd name="connsiteX62" fmla="*/ 5166719 w 7400579"/>
              <a:gd name="connsiteY62" fmla="*/ 3886037 h 6858000"/>
              <a:gd name="connsiteX63" fmla="*/ 5411124 w 7400579"/>
              <a:gd name="connsiteY63" fmla="*/ 3695401 h 6858000"/>
              <a:gd name="connsiteX64" fmla="*/ 5704410 w 7400579"/>
              <a:gd name="connsiteY64" fmla="*/ 3607416 h 6858000"/>
              <a:gd name="connsiteX65" fmla="*/ 5679969 w 7400579"/>
              <a:gd name="connsiteY65" fmla="*/ 3749170 h 6858000"/>
              <a:gd name="connsiteX66" fmla="*/ 5679969 w 7400579"/>
              <a:gd name="connsiteY66" fmla="*/ 3827380 h 6858000"/>
              <a:gd name="connsiteX67" fmla="*/ 5362243 w 7400579"/>
              <a:gd name="connsiteY67" fmla="*/ 4042456 h 6858000"/>
              <a:gd name="connsiteX68" fmla="*/ 5313362 w 7400579"/>
              <a:gd name="connsiteY68" fmla="*/ 4037568 h 6858000"/>
              <a:gd name="connsiteX69" fmla="*/ 5240040 w 7400579"/>
              <a:gd name="connsiteY69" fmla="*/ 3988687 h 6858000"/>
              <a:gd name="connsiteX70" fmla="*/ 5127614 w 7400579"/>
              <a:gd name="connsiteY70" fmla="*/ 4086449 h 6858000"/>
              <a:gd name="connsiteX71" fmla="*/ 5044516 w 7400579"/>
              <a:gd name="connsiteY71" fmla="*/ 4164659 h 6858000"/>
              <a:gd name="connsiteX72" fmla="*/ 5015188 w 7400579"/>
              <a:gd name="connsiteY72" fmla="*/ 4203764 h 6858000"/>
              <a:gd name="connsiteX73" fmla="*/ 5103174 w 7400579"/>
              <a:gd name="connsiteY73" fmla="*/ 4291749 h 6858000"/>
              <a:gd name="connsiteX74" fmla="*/ 5181383 w 7400579"/>
              <a:gd name="connsiteY74" fmla="*/ 4482385 h 6858000"/>
              <a:gd name="connsiteX75" fmla="*/ 5318250 w 7400579"/>
              <a:gd name="connsiteY75" fmla="*/ 4927202 h 6858000"/>
              <a:gd name="connsiteX76" fmla="*/ 5401348 w 7400579"/>
              <a:gd name="connsiteY76" fmla="*/ 5024964 h 6858000"/>
              <a:gd name="connsiteX77" fmla="*/ 5391571 w 7400579"/>
              <a:gd name="connsiteY77" fmla="*/ 5029852 h 6858000"/>
              <a:gd name="connsiteX78" fmla="*/ 5269369 w 7400579"/>
              <a:gd name="connsiteY78" fmla="*/ 4888097 h 6858000"/>
              <a:gd name="connsiteX79" fmla="*/ 5181383 w 7400579"/>
              <a:gd name="connsiteY79" fmla="*/ 4800111 h 6858000"/>
              <a:gd name="connsiteX80" fmla="*/ 4951643 w 7400579"/>
              <a:gd name="connsiteY80" fmla="*/ 4536154 h 6858000"/>
              <a:gd name="connsiteX81" fmla="*/ 4932090 w 7400579"/>
              <a:gd name="connsiteY81" fmla="*/ 4555707 h 6858000"/>
              <a:gd name="connsiteX82" fmla="*/ 4922314 w 7400579"/>
              <a:gd name="connsiteY82" fmla="*/ 4726790 h 6858000"/>
              <a:gd name="connsiteX83" fmla="*/ 4902762 w 7400579"/>
              <a:gd name="connsiteY83" fmla="*/ 4814776 h 6858000"/>
              <a:gd name="connsiteX84" fmla="*/ 5176495 w 7400579"/>
              <a:gd name="connsiteY84" fmla="*/ 4985859 h 6858000"/>
              <a:gd name="connsiteX85" fmla="*/ 5430676 w 7400579"/>
              <a:gd name="connsiteY85" fmla="*/ 5112950 h 6858000"/>
              <a:gd name="connsiteX86" fmla="*/ 5650640 w 7400579"/>
              <a:gd name="connsiteY86" fmla="*/ 5205823 h 6858000"/>
              <a:gd name="connsiteX87" fmla="*/ 5895045 w 7400579"/>
              <a:gd name="connsiteY87" fmla="*/ 5328026 h 6858000"/>
              <a:gd name="connsiteX88" fmla="*/ 5880381 w 7400579"/>
              <a:gd name="connsiteY88" fmla="*/ 5332914 h 6858000"/>
              <a:gd name="connsiteX89" fmla="*/ 5807060 w 7400579"/>
              <a:gd name="connsiteY89" fmla="*/ 5293809 h 6858000"/>
              <a:gd name="connsiteX90" fmla="*/ 5733738 w 7400579"/>
              <a:gd name="connsiteY90" fmla="*/ 5274257 h 6858000"/>
              <a:gd name="connsiteX91" fmla="*/ 5230264 w 7400579"/>
              <a:gd name="connsiteY91" fmla="*/ 5337802 h 6858000"/>
              <a:gd name="connsiteX92" fmla="*/ 5073845 w 7400579"/>
              <a:gd name="connsiteY92" fmla="*/ 5244928 h 6858000"/>
              <a:gd name="connsiteX93" fmla="*/ 4971195 w 7400579"/>
              <a:gd name="connsiteY93" fmla="*/ 5191159 h 6858000"/>
              <a:gd name="connsiteX94" fmla="*/ 4805000 w 7400579"/>
              <a:gd name="connsiteY94" fmla="*/ 5000523 h 6858000"/>
              <a:gd name="connsiteX95" fmla="*/ 4765895 w 7400579"/>
              <a:gd name="connsiteY95" fmla="*/ 4873433 h 6858000"/>
              <a:gd name="connsiteX96" fmla="*/ 4712126 w 7400579"/>
              <a:gd name="connsiteY96" fmla="*/ 4775671 h 6858000"/>
              <a:gd name="connsiteX97" fmla="*/ 4712126 w 7400579"/>
              <a:gd name="connsiteY97" fmla="*/ 4638804 h 6858000"/>
              <a:gd name="connsiteX98" fmla="*/ 4765895 w 7400579"/>
              <a:gd name="connsiteY98" fmla="*/ 4345518 h 6858000"/>
              <a:gd name="connsiteX99" fmla="*/ 4819664 w 7400579"/>
              <a:gd name="connsiteY99" fmla="*/ 4159771 h 6858000"/>
              <a:gd name="connsiteX100" fmla="*/ 4824552 w 7400579"/>
              <a:gd name="connsiteY100" fmla="*/ 4120666 h 6858000"/>
              <a:gd name="connsiteX101" fmla="*/ 4824552 w 7400579"/>
              <a:gd name="connsiteY101" fmla="*/ 3978911 h 6858000"/>
              <a:gd name="connsiteX102" fmla="*/ 4829440 w 7400579"/>
              <a:gd name="connsiteY102" fmla="*/ 3934918 h 6858000"/>
              <a:gd name="connsiteX103" fmla="*/ 4834328 w 7400579"/>
              <a:gd name="connsiteY103" fmla="*/ 3866485 h 6858000"/>
              <a:gd name="connsiteX104" fmla="*/ 4834328 w 7400579"/>
              <a:gd name="connsiteY104" fmla="*/ 3846932 h 6858000"/>
              <a:gd name="connsiteX105" fmla="*/ 4844104 w 7400579"/>
              <a:gd name="connsiteY105" fmla="*/ 3812716 h 6858000"/>
              <a:gd name="connsiteX106" fmla="*/ 4883209 w 7400579"/>
              <a:gd name="connsiteY106" fmla="*/ 3768723 h 6858000"/>
              <a:gd name="connsiteX107" fmla="*/ 4848993 w 7400579"/>
              <a:gd name="connsiteY107" fmla="*/ 3592751 h 6858000"/>
              <a:gd name="connsiteX108" fmla="*/ 5029852 w 7400579"/>
              <a:gd name="connsiteY108" fmla="*/ 3749170 h 6858000"/>
              <a:gd name="connsiteX109" fmla="*/ 5132502 w 7400579"/>
              <a:gd name="connsiteY109" fmla="*/ 3895813 h 6858000"/>
              <a:gd name="connsiteX110" fmla="*/ 5166719 w 7400579"/>
              <a:gd name="connsiteY110" fmla="*/ 3886037 h 6858000"/>
              <a:gd name="connsiteX111" fmla="*/ 3113718 w 7400579"/>
              <a:gd name="connsiteY111" fmla="*/ 3568311 h 6858000"/>
              <a:gd name="connsiteX112" fmla="*/ 3343459 w 7400579"/>
              <a:gd name="connsiteY112" fmla="*/ 3827380 h 6858000"/>
              <a:gd name="connsiteX113" fmla="*/ 3343459 w 7400579"/>
              <a:gd name="connsiteY113" fmla="*/ 3983799 h 6858000"/>
              <a:gd name="connsiteX114" fmla="*/ 3323906 w 7400579"/>
              <a:gd name="connsiteY114" fmla="*/ 4154883 h 6858000"/>
              <a:gd name="connsiteX115" fmla="*/ 3367899 w 7400579"/>
              <a:gd name="connsiteY115" fmla="*/ 4316190 h 6858000"/>
              <a:gd name="connsiteX116" fmla="*/ 3348347 w 7400579"/>
              <a:gd name="connsiteY116" fmla="*/ 4321078 h 6858000"/>
              <a:gd name="connsiteX117" fmla="*/ 2962187 w 7400579"/>
              <a:gd name="connsiteY117" fmla="*/ 4228204 h 6858000"/>
              <a:gd name="connsiteX118" fmla="*/ 2947523 w 7400579"/>
              <a:gd name="connsiteY118" fmla="*/ 4198876 h 6858000"/>
              <a:gd name="connsiteX119" fmla="*/ 2947523 w 7400579"/>
              <a:gd name="connsiteY119" fmla="*/ 4164659 h 6858000"/>
              <a:gd name="connsiteX120" fmla="*/ 2927970 w 7400579"/>
              <a:gd name="connsiteY120" fmla="*/ 4081561 h 6858000"/>
              <a:gd name="connsiteX121" fmla="*/ 2898642 w 7400579"/>
              <a:gd name="connsiteY121" fmla="*/ 4037568 h 6858000"/>
              <a:gd name="connsiteX122" fmla="*/ 2844873 w 7400579"/>
              <a:gd name="connsiteY122" fmla="*/ 3949582 h 6858000"/>
              <a:gd name="connsiteX123" fmla="*/ 2781327 w 7400579"/>
              <a:gd name="connsiteY123" fmla="*/ 3964247 h 6858000"/>
              <a:gd name="connsiteX124" fmla="*/ 2717782 w 7400579"/>
              <a:gd name="connsiteY124" fmla="*/ 3959359 h 6858000"/>
              <a:gd name="connsiteX125" fmla="*/ 2717782 w 7400579"/>
              <a:gd name="connsiteY125" fmla="*/ 3812716 h 6858000"/>
              <a:gd name="connsiteX126" fmla="*/ 2761775 w 7400579"/>
              <a:gd name="connsiteY126" fmla="*/ 3656297 h 6858000"/>
              <a:gd name="connsiteX127" fmla="*/ 2859537 w 7400579"/>
              <a:gd name="connsiteY127" fmla="*/ 3534094 h 6858000"/>
              <a:gd name="connsiteX128" fmla="*/ 2981739 w 7400579"/>
              <a:gd name="connsiteY128" fmla="*/ 3397227 h 6858000"/>
              <a:gd name="connsiteX129" fmla="*/ 3113718 w 7400579"/>
              <a:gd name="connsiteY129" fmla="*/ 3568311 h 6858000"/>
              <a:gd name="connsiteX130" fmla="*/ 4790335 w 7400579"/>
              <a:gd name="connsiteY130" fmla="*/ 58657 h 6858000"/>
              <a:gd name="connsiteX131" fmla="*/ 4761007 w 7400579"/>
              <a:gd name="connsiteY131" fmla="*/ 127091 h 6858000"/>
              <a:gd name="connsiteX132" fmla="*/ 4790335 w 7400579"/>
              <a:gd name="connsiteY132" fmla="*/ 171083 h 6858000"/>
              <a:gd name="connsiteX133" fmla="*/ 4614364 w 7400579"/>
              <a:gd name="connsiteY133" fmla="*/ 454593 h 6858000"/>
              <a:gd name="connsiteX134" fmla="*/ 4487273 w 7400579"/>
              <a:gd name="connsiteY134" fmla="*/ 718550 h 6858000"/>
              <a:gd name="connsiteX135" fmla="*/ 4497050 w 7400579"/>
              <a:gd name="connsiteY135" fmla="*/ 728326 h 6858000"/>
              <a:gd name="connsiteX136" fmla="*/ 4599700 w 7400579"/>
              <a:gd name="connsiteY136" fmla="*/ 655005 h 6858000"/>
              <a:gd name="connsiteX137" fmla="*/ 4677909 w 7400579"/>
              <a:gd name="connsiteY137" fmla="*/ 718550 h 6858000"/>
              <a:gd name="connsiteX138" fmla="*/ 4531266 w 7400579"/>
              <a:gd name="connsiteY138" fmla="*/ 928738 h 6858000"/>
              <a:gd name="connsiteX139" fmla="*/ 4467721 w 7400579"/>
              <a:gd name="connsiteY139" fmla="*/ 1050941 h 6858000"/>
              <a:gd name="connsiteX140" fmla="*/ 4394400 w 7400579"/>
              <a:gd name="connsiteY140" fmla="*/ 1143815 h 6858000"/>
              <a:gd name="connsiteX141" fmla="*/ 4228204 w 7400579"/>
              <a:gd name="connsiteY141" fmla="*/ 1270905 h 6858000"/>
              <a:gd name="connsiteX142" fmla="*/ 4149995 w 7400579"/>
              <a:gd name="connsiteY142" fmla="*/ 1280681 h 6858000"/>
              <a:gd name="connsiteX143" fmla="*/ 3846933 w 7400579"/>
              <a:gd name="connsiteY143" fmla="*/ 1603296 h 6858000"/>
              <a:gd name="connsiteX144" fmla="*/ 3636744 w 7400579"/>
              <a:gd name="connsiteY144" fmla="*/ 1969903 h 6858000"/>
              <a:gd name="connsiteX145" fmla="*/ 3563423 w 7400579"/>
              <a:gd name="connsiteY145" fmla="*/ 2155651 h 6858000"/>
              <a:gd name="connsiteX146" fmla="*/ 3333682 w 7400579"/>
              <a:gd name="connsiteY146" fmla="*/ 2771551 h 6858000"/>
              <a:gd name="connsiteX147" fmla="*/ 3553647 w 7400579"/>
              <a:gd name="connsiteY147" fmla="*/ 3099054 h 6858000"/>
              <a:gd name="connsiteX148" fmla="*/ 3690513 w 7400579"/>
              <a:gd name="connsiteY148" fmla="*/ 3275025 h 6858000"/>
              <a:gd name="connsiteX149" fmla="*/ 3812716 w 7400579"/>
              <a:gd name="connsiteY149" fmla="*/ 3372787 h 6858000"/>
              <a:gd name="connsiteX150" fmla="*/ 3856709 w 7400579"/>
              <a:gd name="connsiteY150" fmla="*/ 3382563 h 6858000"/>
              <a:gd name="connsiteX151" fmla="*/ 3944694 w 7400579"/>
              <a:gd name="connsiteY151" fmla="*/ 3450997 h 6858000"/>
              <a:gd name="connsiteX152" fmla="*/ 4018016 w 7400579"/>
              <a:gd name="connsiteY152" fmla="*/ 3470549 h 6858000"/>
              <a:gd name="connsiteX153" fmla="*/ 4091337 w 7400579"/>
              <a:gd name="connsiteY153" fmla="*/ 3558535 h 6858000"/>
              <a:gd name="connsiteX154" fmla="*/ 4164659 w 7400579"/>
              <a:gd name="connsiteY154" fmla="*/ 3641632 h 6858000"/>
              <a:gd name="connsiteX155" fmla="*/ 4193987 w 7400579"/>
              <a:gd name="connsiteY155" fmla="*/ 3631856 h 6858000"/>
              <a:gd name="connsiteX156" fmla="*/ 4228204 w 7400579"/>
              <a:gd name="connsiteY156" fmla="*/ 3651409 h 6858000"/>
              <a:gd name="connsiteX157" fmla="*/ 4237980 w 7400579"/>
              <a:gd name="connsiteY157" fmla="*/ 3690513 h 6858000"/>
              <a:gd name="connsiteX158" fmla="*/ 4335742 w 7400579"/>
              <a:gd name="connsiteY158" fmla="*/ 3705178 h 6858000"/>
              <a:gd name="connsiteX159" fmla="*/ 4433504 w 7400579"/>
              <a:gd name="connsiteY159" fmla="*/ 3744282 h 6858000"/>
              <a:gd name="connsiteX160" fmla="*/ 4457945 w 7400579"/>
              <a:gd name="connsiteY160" fmla="*/ 3744282 h 6858000"/>
              <a:gd name="connsiteX161" fmla="*/ 4497050 w 7400579"/>
              <a:gd name="connsiteY161" fmla="*/ 3763835 h 6858000"/>
              <a:gd name="connsiteX162" fmla="*/ 4501938 w 7400579"/>
              <a:gd name="connsiteY162" fmla="*/ 3773611 h 6858000"/>
              <a:gd name="connsiteX163" fmla="*/ 4487273 w 7400579"/>
              <a:gd name="connsiteY163" fmla="*/ 3807828 h 6858000"/>
              <a:gd name="connsiteX164" fmla="*/ 4511714 w 7400579"/>
              <a:gd name="connsiteY164" fmla="*/ 3827380 h 6858000"/>
              <a:gd name="connsiteX165" fmla="*/ 4589923 w 7400579"/>
              <a:gd name="connsiteY165" fmla="*/ 3788275 h 6858000"/>
              <a:gd name="connsiteX166" fmla="*/ 4638804 w 7400579"/>
              <a:gd name="connsiteY166" fmla="*/ 3700290 h 6858000"/>
              <a:gd name="connsiteX167" fmla="*/ 4746343 w 7400579"/>
              <a:gd name="connsiteY167" fmla="*/ 3538982 h 6858000"/>
              <a:gd name="connsiteX168" fmla="*/ 4809888 w 7400579"/>
              <a:gd name="connsiteY168" fmla="*/ 3494989 h 6858000"/>
              <a:gd name="connsiteX169" fmla="*/ 4746343 w 7400579"/>
              <a:gd name="connsiteY169" fmla="*/ 3328794 h 6858000"/>
              <a:gd name="connsiteX170" fmla="*/ 4629028 w 7400579"/>
              <a:gd name="connsiteY170" fmla="*/ 3245696 h 6858000"/>
              <a:gd name="connsiteX171" fmla="*/ 4394400 w 7400579"/>
              <a:gd name="connsiteY171" fmla="*/ 2737334 h 6858000"/>
              <a:gd name="connsiteX172" fmla="*/ 4379735 w 7400579"/>
              <a:gd name="connsiteY172" fmla="*/ 2698230 h 6858000"/>
              <a:gd name="connsiteX173" fmla="*/ 4340630 w 7400579"/>
              <a:gd name="connsiteY173" fmla="*/ 2370727 h 6858000"/>
              <a:gd name="connsiteX174" fmla="*/ 4360183 w 7400579"/>
              <a:gd name="connsiteY174" fmla="*/ 2243637 h 6858000"/>
              <a:gd name="connsiteX175" fmla="*/ 5083621 w 7400579"/>
              <a:gd name="connsiteY175" fmla="*/ 1676617 h 6858000"/>
              <a:gd name="connsiteX176" fmla="*/ 5455117 w 7400579"/>
              <a:gd name="connsiteY176" fmla="*/ 1774379 h 6858000"/>
              <a:gd name="connsiteX177" fmla="*/ 5533326 w 7400579"/>
              <a:gd name="connsiteY177" fmla="*/ 1813484 h 6858000"/>
              <a:gd name="connsiteX178" fmla="*/ 5855941 w 7400579"/>
              <a:gd name="connsiteY178" fmla="*/ 2048113 h 6858000"/>
              <a:gd name="connsiteX179" fmla="*/ 5885269 w 7400579"/>
              <a:gd name="connsiteY179" fmla="*/ 2155651 h 6858000"/>
              <a:gd name="connsiteX180" fmla="*/ 5885269 w 7400579"/>
              <a:gd name="connsiteY180" fmla="*/ 2272965 h 6858000"/>
              <a:gd name="connsiteX181" fmla="*/ 5895045 w 7400579"/>
              <a:gd name="connsiteY181" fmla="*/ 2307182 h 6858000"/>
              <a:gd name="connsiteX182" fmla="*/ 5880381 w 7400579"/>
              <a:gd name="connsiteY182" fmla="*/ 2375615 h 6858000"/>
              <a:gd name="connsiteX183" fmla="*/ 5895045 w 7400579"/>
              <a:gd name="connsiteY183" fmla="*/ 2419608 h 6858000"/>
              <a:gd name="connsiteX184" fmla="*/ 5885269 w 7400579"/>
              <a:gd name="connsiteY184" fmla="*/ 2483153 h 6858000"/>
              <a:gd name="connsiteX185" fmla="*/ 5914598 w 7400579"/>
              <a:gd name="connsiteY185" fmla="*/ 2634684 h 6858000"/>
              <a:gd name="connsiteX186" fmla="*/ 5973255 w 7400579"/>
              <a:gd name="connsiteY186" fmla="*/ 2791103 h 6858000"/>
              <a:gd name="connsiteX187" fmla="*/ 6036800 w 7400579"/>
              <a:gd name="connsiteY187" fmla="*/ 3182151 h 6858000"/>
              <a:gd name="connsiteX188" fmla="*/ 6027024 w 7400579"/>
              <a:gd name="connsiteY188" fmla="*/ 3651409 h 6858000"/>
              <a:gd name="connsiteX189" fmla="*/ 6031912 w 7400579"/>
              <a:gd name="connsiteY189" fmla="*/ 3695401 h 6858000"/>
              <a:gd name="connsiteX190" fmla="*/ 6246988 w 7400579"/>
              <a:gd name="connsiteY190" fmla="*/ 3773611 h 6858000"/>
              <a:gd name="connsiteX191" fmla="*/ 6491393 w 7400579"/>
              <a:gd name="connsiteY191" fmla="*/ 3798051 h 6858000"/>
              <a:gd name="connsiteX192" fmla="*/ 6545162 w 7400579"/>
              <a:gd name="connsiteY192" fmla="*/ 3832268 h 6858000"/>
              <a:gd name="connsiteX193" fmla="*/ 6809120 w 7400579"/>
              <a:gd name="connsiteY193" fmla="*/ 3978911 h 6858000"/>
              <a:gd name="connsiteX194" fmla="*/ 6853112 w 7400579"/>
              <a:gd name="connsiteY194" fmla="*/ 4032680 h 6858000"/>
              <a:gd name="connsiteX195" fmla="*/ 6945986 w 7400579"/>
              <a:gd name="connsiteY195" fmla="*/ 4198876 h 6858000"/>
              <a:gd name="connsiteX196" fmla="*/ 7077965 w 7400579"/>
              <a:gd name="connsiteY196" fmla="*/ 4472609 h 6858000"/>
              <a:gd name="connsiteX197" fmla="*/ 7356586 w 7400579"/>
              <a:gd name="connsiteY197" fmla="*/ 5298697 h 6858000"/>
              <a:gd name="connsiteX198" fmla="*/ 7356586 w 7400579"/>
              <a:gd name="connsiteY198" fmla="*/ 5406235 h 6858000"/>
              <a:gd name="connsiteX199" fmla="*/ 7400579 w 7400579"/>
              <a:gd name="connsiteY199" fmla="*/ 5464893 h 6858000"/>
              <a:gd name="connsiteX200" fmla="*/ 7400579 w 7400579"/>
              <a:gd name="connsiteY200" fmla="*/ 5538214 h 6858000"/>
              <a:gd name="connsiteX201" fmla="*/ 6994867 w 7400579"/>
              <a:gd name="connsiteY201" fmla="*/ 5816836 h 6858000"/>
              <a:gd name="connsiteX202" fmla="*/ 6926434 w 7400579"/>
              <a:gd name="connsiteY202" fmla="*/ 5943926 h 6858000"/>
              <a:gd name="connsiteX203" fmla="*/ 6921546 w 7400579"/>
              <a:gd name="connsiteY203" fmla="*/ 6266541 h 6858000"/>
              <a:gd name="connsiteX204" fmla="*/ 6975315 w 7400579"/>
              <a:gd name="connsiteY204" fmla="*/ 6833560 h 6858000"/>
              <a:gd name="connsiteX205" fmla="*/ 6970427 w 7400579"/>
              <a:gd name="connsiteY205" fmla="*/ 6858000 h 6858000"/>
              <a:gd name="connsiteX206" fmla="*/ 6403407 w 7400579"/>
              <a:gd name="connsiteY206" fmla="*/ 6858000 h 6858000"/>
              <a:gd name="connsiteX207" fmla="*/ 6339862 w 7400579"/>
              <a:gd name="connsiteY207" fmla="*/ 6403407 h 6858000"/>
              <a:gd name="connsiteX208" fmla="*/ 6339862 w 7400579"/>
              <a:gd name="connsiteY208" fmla="*/ 6227436 h 6858000"/>
              <a:gd name="connsiteX209" fmla="*/ 6330086 w 7400579"/>
              <a:gd name="connsiteY209" fmla="*/ 6217660 h 6858000"/>
              <a:gd name="connsiteX210" fmla="*/ 6266541 w 7400579"/>
              <a:gd name="connsiteY210" fmla="*/ 6334974 h 6858000"/>
              <a:gd name="connsiteX211" fmla="*/ 6168779 w 7400579"/>
              <a:gd name="connsiteY211" fmla="*/ 6442512 h 6858000"/>
              <a:gd name="connsiteX212" fmla="*/ 6188331 w 7400579"/>
              <a:gd name="connsiteY212" fmla="*/ 6496281 h 6858000"/>
              <a:gd name="connsiteX213" fmla="*/ 6193219 w 7400579"/>
              <a:gd name="connsiteY213" fmla="*/ 6584267 h 6858000"/>
              <a:gd name="connsiteX214" fmla="*/ 6242100 w 7400579"/>
              <a:gd name="connsiteY214" fmla="*/ 6726022 h 6858000"/>
              <a:gd name="connsiteX215" fmla="*/ 6232324 w 7400579"/>
              <a:gd name="connsiteY215" fmla="*/ 6745574 h 6858000"/>
              <a:gd name="connsiteX216" fmla="*/ 6334974 w 7400579"/>
              <a:gd name="connsiteY216" fmla="*/ 6838448 h 6858000"/>
              <a:gd name="connsiteX217" fmla="*/ 6334974 w 7400579"/>
              <a:gd name="connsiteY217" fmla="*/ 6858000 h 6858000"/>
              <a:gd name="connsiteX218" fmla="*/ 1187808 w 7400579"/>
              <a:gd name="connsiteY218" fmla="*/ 6858000 h 6858000"/>
              <a:gd name="connsiteX219" fmla="*/ 1134039 w 7400579"/>
              <a:gd name="connsiteY219" fmla="*/ 6447400 h 6858000"/>
              <a:gd name="connsiteX220" fmla="*/ 1134039 w 7400579"/>
              <a:gd name="connsiteY220" fmla="*/ 6183443 h 6858000"/>
              <a:gd name="connsiteX221" fmla="*/ 1104710 w 7400579"/>
              <a:gd name="connsiteY221" fmla="*/ 5904821 h 6858000"/>
              <a:gd name="connsiteX222" fmla="*/ 1065605 w 7400579"/>
              <a:gd name="connsiteY222" fmla="*/ 5699521 h 6858000"/>
              <a:gd name="connsiteX223" fmla="*/ 1055829 w 7400579"/>
              <a:gd name="connsiteY223" fmla="*/ 5572431 h 6858000"/>
              <a:gd name="connsiteX224" fmla="*/ 1065605 w 7400579"/>
              <a:gd name="connsiteY224" fmla="*/ 5166719 h 6858000"/>
              <a:gd name="connsiteX225" fmla="*/ 1041165 w 7400579"/>
              <a:gd name="connsiteY225" fmla="*/ 5088509 h 6858000"/>
              <a:gd name="connsiteX226" fmla="*/ 777207 w 7400579"/>
              <a:gd name="connsiteY226" fmla="*/ 4819664 h 6858000"/>
              <a:gd name="connsiteX227" fmla="*/ 454593 w 7400579"/>
              <a:gd name="connsiteY227" fmla="*/ 4472609 h 6858000"/>
              <a:gd name="connsiteX228" fmla="*/ 361719 w 7400579"/>
              <a:gd name="connsiteY228" fmla="*/ 4193987 h 6858000"/>
              <a:gd name="connsiteX229" fmla="*/ 366607 w 7400579"/>
              <a:gd name="connsiteY229" fmla="*/ 4125554 h 6858000"/>
              <a:gd name="connsiteX230" fmla="*/ 444817 w 7400579"/>
              <a:gd name="connsiteY230" fmla="*/ 3886037 h 6858000"/>
              <a:gd name="connsiteX231" fmla="*/ 97762 w 7400579"/>
              <a:gd name="connsiteY231" fmla="*/ 3275025 h 6858000"/>
              <a:gd name="connsiteX232" fmla="*/ 0 w 7400579"/>
              <a:gd name="connsiteY232" fmla="*/ 2927970 h 6858000"/>
              <a:gd name="connsiteX233" fmla="*/ 474145 w 7400579"/>
              <a:gd name="connsiteY233" fmla="*/ 2346287 h 6858000"/>
              <a:gd name="connsiteX234" fmla="*/ 772319 w 7400579"/>
              <a:gd name="connsiteY234" fmla="*/ 2062777 h 6858000"/>
              <a:gd name="connsiteX235" fmla="*/ 987396 w 7400579"/>
              <a:gd name="connsiteY235" fmla="*/ 1891694 h 6858000"/>
              <a:gd name="connsiteX236" fmla="*/ 1241577 w 7400579"/>
              <a:gd name="connsiteY236" fmla="*/ 1676617 h 6858000"/>
              <a:gd name="connsiteX237" fmla="*/ 1319786 w 7400579"/>
              <a:gd name="connsiteY237" fmla="*/ 1632624 h 6858000"/>
              <a:gd name="connsiteX238" fmla="*/ 1466429 w 7400579"/>
              <a:gd name="connsiteY238" fmla="*/ 1520198 h 6858000"/>
              <a:gd name="connsiteX239" fmla="*/ 1710834 w 7400579"/>
              <a:gd name="connsiteY239" fmla="*/ 1285570 h 6858000"/>
              <a:gd name="connsiteX240" fmla="*/ 1896582 w 7400579"/>
              <a:gd name="connsiteY240" fmla="*/ 1182920 h 6858000"/>
              <a:gd name="connsiteX241" fmla="*/ 1935687 w 7400579"/>
              <a:gd name="connsiteY241" fmla="*/ 1148703 h 6858000"/>
              <a:gd name="connsiteX242" fmla="*/ 2053001 w 7400579"/>
              <a:gd name="connsiteY242" fmla="*/ 1094934 h 6858000"/>
              <a:gd name="connsiteX243" fmla="*/ 2092106 w 7400579"/>
              <a:gd name="connsiteY243" fmla="*/ 1153591 h 6858000"/>
              <a:gd name="connsiteX244" fmla="*/ 2170315 w 7400579"/>
              <a:gd name="connsiteY244" fmla="*/ 1094934 h 6858000"/>
              <a:gd name="connsiteX245" fmla="*/ 2214308 w 7400579"/>
              <a:gd name="connsiteY245" fmla="*/ 1134039 h 6858000"/>
              <a:gd name="connsiteX246" fmla="*/ 2199644 w 7400579"/>
              <a:gd name="connsiteY246" fmla="*/ 1168255 h 6858000"/>
              <a:gd name="connsiteX247" fmla="*/ 2209420 w 7400579"/>
              <a:gd name="connsiteY247" fmla="*/ 1178031 h 6858000"/>
              <a:gd name="connsiteX248" fmla="*/ 2268077 w 7400579"/>
              <a:gd name="connsiteY248" fmla="*/ 1134039 h 6858000"/>
              <a:gd name="connsiteX249" fmla="*/ 2307182 w 7400579"/>
              <a:gd name="connsiteY249" fmla="*/ 1182920 h 6858000"/>
              <a:gd name="connsiteX250" fmla="*/ 2253413 w 7400579"/>
              <a:gd name="connsiteY250" fmla="*/ 1275793 h 6858000"/>
              <a:gd name="connsiteX251" fmla="*/ 2292518 w 7400579"/>
              <a:gd name="connsiteY251" fmla="*/ 1324674 h 6858000"/>
              <a:gd name="connsiteX252" fmla="*/ 2033448 w 7400579"/>
              <a:gd name="connsiteY252" fmla="*/ 1642401 h 6858000"/>
              <a:gd name="connsiteX253" fmla="*/ 2043225 w 7400579"/>
              <a:gd name="connsiteY253" fmla="*/ 1657065 h 6858000"/>
              <a:gd name="connsiteX254" fmla="*/ 2092106 w 7400579"/>
              <a:gd name="connsiteY254" fmla="*/ 1647289 h 6858000"/>
              <a:gd name="connsiteX255" fmla="*/ 2170315 w 7400579"/>
              <a:gd name="connsiteY255" fmla="*/ 1705946 h 6858000"/>
              <a:gd name="connsiteX256" fmla="*/ 2033448 w 7400579"/>
              <a:gd name="connsiteY256" fmla="*/ 1813484 h 6858000"/>
              <a:gd name="connsiteX257" fmla="*/ 1925910 w 7400579"/>
              <a:gd name="connsiteY257" fmla="*/ 1896582 h 6858000"/>
              <a:gd name="connsiteX258" fmla="*/ 1725498 w 7400579"/>
              <a:gd name="connsiteY258" fmla="*/ 1945463 h 6858000"/>
              <a:gd name="connsiteX259" fmla="*/ 1617960 w 7400579"/>
              <a:gd name="connsiteY259" fmla="*/ 1930798 h 6858000"/>
              <a:gd name="connsiteX260" fmla="*/ 1363779 w 7400579"/>
              <a:gd name="connsiteY260" fmla="*/ 2126322 h 6858000"/>
              <a:gd name="connsiteX261" fmla="*/ 987396 w 7400579"/>
              <a:gd name="connsiteY261" fmla="*/ 2561363 h 6858000"/>
              <a:gd name="connsiteX262" fmla="*/ 674557 w 7400579"/>
              <a:gd name="connsiteY262" fmla="*/ 2986627 h 6858000"/>
              <a:gd name="connsiteX263" fmla="*/ 659893 w 7400579"/>
              <a:gd name="connsiteY263" fmla="*/ 3045285 h 6858000"/>
              <a:gd name="connsiteX264" fmla="*/ 811424 w 7400579"/>
              <a:gd name="connsiteY264" fmla="*/ 3328794 h 6858000"/>
              <a:gd name="connsiteX265" fmla="*/ 918962 w 7400579"/>
              <a:gd name="connsiteY265" fmla="*/ 3490101 h 6858000"/>
              <a:gd name="connsiteX266" fmla="*/ 1085158 w 7400579"/>
              <a:gd name="connsiteY266" fmla="*/ 3651409 h 6858000"/>
              <a:gd name="connsiteX267" fmla="*/ 1104710 w 7400579"/>
              <a:gd name="connsiteY267" fmla="*/ 3700290 h 6858000"/>
              <a:gd name="connsiteX268" fmla="*/ 1158479 w 7400579"/>
              <a:gd name="connsiteY268" fmla="*/ 3768723 h 6858000"/>
              <a:gd name="connsiteX269" fmla="*/ 1197584 w 7400579"/>
              <a:gd name="connsiteY269" fmla="*/ 3807828 h 6858000"/>
              <a:gd name="connsiteX270" fmla="*/ 1422436 w 7400579"/>
              <a:gd name="connsiteY270" fmla="*/ 3934918 h 6858000"/>
              <a:gd name="connsiteX271" fmla="*/ 1510422 w 7400579"/>
              <a:gd name="connsiteY271" fmla="*/ 3925142 h 6858000"/>
              <a:gd name="connsiteX272" fmla="*/ 1608184 w 7400579"/>
              <a:gd name="connsiteY272" fmla="*/ 3988687 h 6858000"/>
              <a:gd name="connsiteX273" fmla="*/ 1715722 w 7400579"/>
              <a:gd name="connsiteY273" fmla="*/ 4057121 h 6858000"/>
              <a:gd name="connsiteX274" fmla="*/ 1715722 w 7400579"/>
              <a:gd name="connsiteY274" fmla="*/ 4081561 h 6858000"/>
              <a:gd name="connsiteX275" fmla="*/ 1769491 w 7400579"/>
              <a:gd name="connsiteY275" fmla="*/ 4125554 h 6858000"/>
              <a:gd name="connsiteX276" fmla="*/ 1798820 w 7400579"/>
              <a:gd name="connsiteY276" fmla="*/ 4096225 h 6858000"/>
              <a:gd name="connsiteX277" fmla="*/ 1847701 w 7400579"/>
              <a:gd name="connsiteY277" fmla="*/ 4047344 h 6858000"/>
              <a:gd name="connsiteX278" fmla="*/ 1925910 w 7400579"/>
              <a:gd name="connsiteY278" fmla="*/ 3910478 h 6858000"/>
              <a:gd name="connsiteX279" fmla="*/ 1886806 w 7400579"/>
              <a:gd name="connsiteY279" fmla="*/ 3768723 h 6858000"/>
              <a:gd name="connsiteX280" fmla="*/ 1803708 w 7400579"/>
              <a:gd name="connsiteY280" fmla="*/ 3670961 h 6858000"/>
              <a:gd name="connsiteX281" fmla="*/ 1720610 w 7400579"/>
              <a:gd name="connsiteY281" fmla="*/ 3504766 h 6858000"/>
              <a:gd name="connsiteX282" fmla="*/ 1681505 w 7400579"/>
              <a:gd name="connsiteY282" fmla="*/ 3191927 h 6858000"/>
              <a:gd name="connsiteX283" fmla="*/ 1622848 w 7400579"/>
              <a:gd name="connsiteY283" fmla="*/ 2932858 h 6858000"/>
              <a:gd name="connsiteX284" fmla="*/ 1632624 w 7400579"/>
              <a:gd name="connsiteY284" fmla="*/ 2820432 h 6858000"/>
              <a:gd name="connsiteX285" fmla="*/ 1652177 w 7400579"/>
              <a:gd name="connsiteY285" fmla="*/ 2761775 h 6858000"/>
              <a:gd name="connsiteX286" fmla="*/ 1691282 w 7400579"/>
              <a:gd name="connsiteY286" fmla="*/ 2727558 h 6858000"/>
              <a:gd name="connsiteX287" fmla="*/ 1681505 w 7400579"/>
              <a:gd name="connsiteY287" fmla="*/ 2712894 h 6858000"/>
              <a:gd name="connsiteX288" fmla="*/ 1720610 w 7400579"/>
              <a:gd name="connsiteY288" fmla="*/ 2668901 h 6858000"/>
              <a:gd name="connsiteX289" fmla="*/ 1696170 w 7400579"/>
              <a:gd name="connsiteY289" fmla="*/ 2668901 h 6858000"/>
              <a:gd name="connsiteX290" fmla="*/ 1725498 w 7400579"/>
              <a:gd name="connsiteY290" fmla="*/ 2629796 h 6858000"/>
              <a:gd name="connsiteX291" fmla="*/ 1715722 w 7400579"/>
              <a:gd name="connsiteY291" fmla="*/ 2615132 h 6858000"/>
              <a:gd name="connsiteX292" fmla="*/ 1740163 w 7400579"/>
              <a:gd name="connsiteY292" fmla="*/ 2580915 h 6858000"/>
              <a:gd name="connsiteX293" fmla="*/ 1759715 w 7400579"/>
              <a:gd name="connsiteY293" fmla="*/ 2571139 h 6858000"/>
              <a:gd name="connsiteX294" fmla="*/ 1803708 w 7400579"/>
              <a:gd name="connsiteY294" fmla="*/ 2532034 h 6858000"/>
              <a:gd name="connsiteX295" fmla="*/ 1789044 w 7400579"/>
              <a:gd name="connsiteY295" fmla="*/ 2517370 h 6858000"/>
              <a:gd name="connsiteX296" fmla="*/ 1808596 w 7400579"/>
              <a:gd name="connsiteY296" fmla="*/ 2502706 h 6858000"/>
              <a:gd name="connsiteX297" fmla="*/ 1784156 w 7400579"/>
              <a:gd name="connsiteY297" fmla="*/ 2453825 h 6858000"/>
              <a:gd name="connsiteX298" fmla="*/ 1784156 w 7400579"/>
              <a:gd name="connsiteY298" fmla="*/ 2444049 h 6858000"/>
              <a:gd name="connsiteX299" fmla="*/ 1823260 w 7400579"/>
              <a:gd name="connsiteY299" fmla="*/ 2424496 h 6858000"/>
              <a:gd name="connsiteX300" fmla="*/ 1813484 w 7400579"/>
              <a:gd name="connsiteY300" fmla="*/ 2404944 h 6858000"/>
              <a:gd name="connsiteX301" fmla="*/ 1833036 w 7400579"/>
              <a:gd name="connsiteY301" fmla="*/ 2400056 h 6858000"/>
              <a:gd name="connsiteX302" fmla="*/ 1837925 w 7400579"/>
              <a:gd name="connsiteY302" fmla="*/ 2385391 h 6858000"/>
              <a:gd name="connsiteX303" fmla="*/ 1818372 w 7400579"/>
              <a:gd name="connsiteY303" fmla="*/ 2365839 h 6858000"/>
              <a:gd name="connsiteX304" fmla="*/ 1842813 w 7400579"/>
              <a:gd name="connsiteY304" fmla="*/ 2326734 h 6858000"/>
              <a:gd name="connsiteX305" fmla="*/ 1911246 w 7400579"/>
              <a:gd name="connsiteY305" fmla="*/ 2287629 h 6858000"/>
              <a:gd name="connsiteX306" fmla="*/ 1935687 w 7400579"/>
              <a:gd name="connsiteY306" fmla="*/ 2297406 h 6858000"/>
              <a:gd name="connsiteX307" fmla="*/ 1945463 w 7400579"/>
              <a:gd name="connsiteY307" fmla="*/ 2282741 h 6858000"/>
              <a:gd name="connsiteX308" fmla="*/ 1935687 w 7400579"/>
              <a:gd name="connsiteY308" fmla="*/ 2263189 h 6858000"/>
              <a:gd name="connsiteX309" fmla="*/ 1945463 w 7400579"/>
              <a:gd name="connsiteY309" fmla="*/ 2238749 h 6858000"/>
              <a:gd name="connsiteX310" fmla="*/ 2038337 w 7400579"/>
              <a:gd name="connsiteY310" fmla="*/ 2263189 h 6858000"/>
              <a:gd name="connsiteX311" fmla="*/ 2048113 w 7400579"/>
              <a:gd name="connsiteY311" fmla="*/ 2258301 h 6858000"/>
              <a:gd name="connsiteX312" fmla="*/ 2160539 w 7400579"/>
              <a:gd name="connsiteY312" fmla="*/ 2219196 h 6858000"/>
              <a:gd name="connsiteX313" fmla="*/ 2204532 w 7400579"/>
              <a:gd name="connsiteY313" fmla="*/ 2194756 h 6858000"/>
              <a:gd name="connsiteX314" fmla="*/ 2238749 w 7400579"/>
              <a:gd name="connsiteY314" fmla="*/ 2214308 h 6858000"/>
              <a:gd name="connsiteX315" fmla="*/ 2263189 w 7400579"/>
              <a:gd name="connsiteY315" fmla="*/ 2194756 h 6858000"/>
              <a:gd name="connsiteX316" fmla="*/ 2282741 w 7400579"/>
              <a:gd name="connsiteY316" fmla="*/ 2204532 h 6858000"/>
              <a:gd name="connsiteX317" fmla="*/ 2326734 w 7400579"/>
              <a:gd name="connsiteY317" fmla="*/ 2214308 h 6858000"/>
              <a:gd name="connsiteX318" fmla="*/ 2346287 w 7400579"/>
              <a:gd name="connsiteY318" fmla="*/ 2204532 h 6858000"/>
              <a:gd name="connsiteX319" fmla="*/ 2390280 w 7400579"/>
              <a:gd name="connsiteY319" fmla="*/ 2224084 h 6858000"/>
              <a:gd name="connsiteX320" fmla="*/ 2434272 w 7400579"/>
              <a:gd name="connsiteY320" fmla="*/ 2224084 h 6858000"/>
              <a:gd name="connsiteX321" fmla="*/ 2463601 w 7400579"/>
              <a:gd name="connsiteY321" fmla="*/ 2238749 h 6858000"/>
              <a:gd name="connsiteX322" fmla="*/ 2483153 w 7400579"/>
              <a:gd name="connsiteY322" fmla="*/ 2238749 h 6858000"/>
              <a:gd name="connsiteX323" fmla="*/ 2566251 w 7400579"/>
              <a:gd name="connsiteY323" fmla="*/ 2282741 h 6858000"/>
              <a:gd name="connsiteX324" fmla="*/ 2590692 w 7400579"/>
              <a:gd name="connsiteY324" fmla="*/ 2268077 h 6858000"/>
              <a:gd name="connsiteX325" fmla="*/ 2693342 w 7400579"/>
              <a:gd name="connsiteY325" fmla="*/ 2312070 h 6858000"/>
              <a:gd name="connsiteX326" fmla="*/ 2712894 w 7400579"/>
              <a:gd name="connsiteY326" fmla="*/ 2302294 h 6858000"/>
              <a:gd name="connsiteX327" fmla="*/ 2805768 w 7400579"/>
              <a:gd name="connsiteY327" fmla="*/ 2390280 h 6858000"/>
              <a:gd name="connsiteX328" fmla="*/ 2849761 w 7400579"/>
              <a:gd name="connsiteY328" fmla="*/ 2346287 h 6858000"/>
              <a:gd name="connsiteX329" fmla="*/ 3597640 w 7400579"/>
              <a:gd name="connsiteY329" fmla="*/ 1344227 h 6858000"/>
              <a:gd name="connsiteX330" fmla="*/ 3685625 w 7400579"/>
              <a:gd name="connsiteY330" fmla="*/ 1197584 h 6858000"/>
              <a:gd name="connsiteX331" fmla="*/ 3856709 w 7400579"/>
              <a:gd name="connsiteY331" fmla="*/ 1011836 h 6858000"/>
              <a:gd name="connsiteX332" fmla="*/ 4042456 w 7400579"/>
              <a:gd name="connsiteY332" fmla="*/ 650117 h 6858000"/>
              <a:gd name="connsiteX333" fmla="*/ 4159771 w 7400579"/>
              <a:gd name="connsiteY333" fmla="*/ 498586 h 6858000"/>
              <a:gd name="connsiteX334" fmla="*/ 4316190 w 7400579"/>
              <a:gd name="connsiteY334" fmla="*/ 229741 h 6858000"/>
              <a:gd name="connsiteX335" fmla="*/ 4345519 w 7400579"/>
              <a:gd name="connsiteY335" fmla="*/ 190636 h 6858000"/>
              <a:gd name="connsiteX336" fmla="*/ 4404176 w 7400579"/>
              <a:gd name="connsiteY336" fmla="*/ 131979 h 6858000"/>
              <a:gd name="connsiteX337" fmla="*/ 4443281 w 7400579"/>
              <a:gd name="connsiteY337" fmla="*/ 190636 h 6858000"/>
              <a:gd name="connsiteX338" fmla="*/ 4413952 w 7400579"/>
              <a:gd name="connsiteY338" fmla="*/ 263957 h 6858000"/>
              <a:gd name="connsiteX339" fmla="*/ 4423728 w 7400579"/>
              <a:gd name="connsiteY339" fmla="*/ 268845 h 6858000"/>
              <a:gd name="connsiteX340" fmla="*/ 4570371 w 7400579"/>
              <a:gd name="connsiteY340" fmla="*/ 73321 h 6858000"/>
              <a:gd name="connsiteX341" fmla="*/ 4599700 w 7400579"/>
              <a:gd name="connsiteY341" fmla="*/ 63545 h 6858000"/>
              <a:gd name="connsiteX342" fmla="*/ 4653469 w 7400579"/>
              <a:gd name="connsiteY342" fmla="*/ 97762 h 6858000"/>
              <a:gd name="connsiteX343" fmla="*/ 4746343 w 7400579"/>
              <a:gd name="connsiteY343" fmla="*/ 0 h 6858000"/>
              <a:gd name="connsiteX344" fmla="*/ 4790335 w 7400579"/>
              <a:gd name="connsiteY344" fmla="*/ 586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</a:cxnLst>
            <a:rect l="l" t="t" r="r" b="b"/>
            <a:pathLst>
              <a:path w="7400579" h="6858000">
                <a:moveTo>
                  <a:pt x="4096225" y="6154114"/>
                </a:moveTo>
                <a:cubicBezTo>
                  <a:pt x="4110890" y="6178555"/>
                  <a:pt x="4135330" y="6212771"/>
                  <a:pt x="4135330" y="6227436"/>
                </a:cubicBezTo>
                <a:cubicBezTo>
                  <a:pt x="4135330" y="6237212"/>
                  <a:pt x="4115778" y="6242100"/>
                  <a:pt x="4110890" y="6256764"/>
                </a:cubicBezTo>
                <a:cubicBezTo>
                  <a:pt x="4101114" y="6266541"/>
                  <a:pt x="4096225" y="6295869"/>
                  <a:pt x="4096225" y="6305645"/>
                </a:cubicBezTo>
                <a:cubicBezTo>
                  <a:pt x="4096225" y="6320310"/>
                  <a:pt x="4120666" y="6344750"/>
                  <a:pt x="4120666" y="6359414"/>
                </a:cubicBezTo>
                <a:cubicBezTo>
                  <a:pt x="4120666" y="6369191"/>
                  <a:pt x="4096225" y="6447400"/>
                  <a:pt x="4081561" y="6491393"/>
                </a:cubicBezTo>
                <a:cubicBezTo>
                  <a:pt x="4076673" y="6515833"/>
                  <a:pt x="4047345" y="6535386"/>
                  <a:pt x="4042456" y="6564714"/>
                </a:cubicBezTo>
                <a:cubicBezTo>
                  <a:pt x="4032680" y="6584267"/>
                  <a:pt x="4037568" y="6618484"/>
                  <a:pt x="4027792" y="6647812"/>
                </a:cubicBezTo>
                <a:cubicBezTo>
                  <a:pt x="4013128" y="6686917"/>
                  <a:pt x="3998464" y="6730910"/>
                  <a:pt x="3974023" y="6774903"/>
                </a:cubicBezTo>
                <a:cubicBezTo>
                  <a:pt x="3969135" y="6730910"/>
                  <a:pt x="3939806" y="6667364"/>
                  <a:pt x="3939806" y="6623372"/>
                </a:cubicBezTo>
                <a:cubicBezTo>
                  <a:pt x="3934918" y="6398519"/>
                  <a:pt x="3944694" y="6383855"/>
                  <a:pt x="3944694" y="6374079"/>
                </a:cubicBezTo>
                <a:cubicBezTo>
                  <a:pt x="3939806" y="6349638"/>
                  <a:pt x="3939806" y="6300757"/>
                  <a:pt x="3939806" y="6290981"/>
                </a:cubicBezTo>
                <a:lnTo>
                  <a:pt x="3939806" y="6261652"/>
                </a:lnTo>
                <a:cubicBezTo>
                  <a:pt x="3983799" y="6227436"/>
                  <a:pt x="4037568" y="6188331"/>
                  <a:pt x="4086449" y="6149226"/>
                </a:cubicBezTo>
                <a:cubicBezTo>
                  <a:pt x="4091337" y="6149226"/>
                  <a:pt x="4096225" y="6149226"/>
                  <a:pt x="4096225" y="6154114"/>
                </a:cubicBezTo>
                <a:close/>
                <a:moveTo>
                  <a:pt x="2150763" y="4164659"/>
                </a:moveTo>
                <a:cubicBezTo>
                  <a:pt x="2170315" y="4179323"/>
                  <a:pt x="2160539" y="4218428"/>
                  <a:pt x="2170315" y="4247756"/>
                </a:cubicBezTo>
                <a:cubicBezTo>
                  <a:pt x="2175203" y="4272197"/>
                  <a:pt x="2224084" y="4316190"/>
                  <a:pt x="2253413" y="4316190"/>
                </a:cubicBezTo>
                <a:cubicBezTo>
                  <a:pt x="2302294" y="4316190"/>
                  <a:pt x="2321846" y="4262421"/>
                  <a:pt x="2385392" y="4218428"/>
                </a:cubicBezTo>
                <a:cubicBezTo>
                  <a:pt x="2424496" y="4184211"/>
                  <a:pt x="2468489" y="4145106"/>
                  <a:pt x="2527146" y="4115778"/>
                </a:cubicBezTo>
                <a:cubicBezTo>
                  <a:pt x="2610244" y="4071785"/>
                  <a:pt x="2717782" y="4057121"/>
                  <a:pt x="2810656" y="4027792"/>
                </a:cubicBezTo>
                <a:lnTo>
                  <a:pt x="2825320" y="4027792"/>
                </a:lnTo>
                <a:cubicBezTo>
                  <a:pt x="2815544" y="4081561"/>
                  <a:pt x="2800880" y="4145106"/>
                  <a:pt x="2800880" y="4159771"/>
                </a:cubicBezTo>
                <a:lnTo>
                  <a:pt x="2800880" y="4247756"/>
                </a:lnTo>
                <a:cubicBezTo>
                  <a:pt x="2751999" y="4413952"/>
                  <a:pt x="2595580" y="4462833"/>
                  <a:pt x="2483153" y="4462833"/>
                </a:cubicBezTo>
                <a:cubicBezTo>
                  <a:pt x="2395168" y="4462833"/>
                  <a:pt x="2385392" y="4409064"/>
                  <a:pt x="2360951" y="4409064"/>
                </a:cubicBezTo>
                <a:cubicBezTo>
                  <a:pt x="2326734" y="4409064"/>
                  <a:pt x="2268077" y="4477497"/>
                  <a:pt x="2238749" y="4516602"/>
                </a:cubicBezTo>
                <a:cubicBezTo>
                  <a:pt x="2224084" y="4536154"/>
                  <a:pt x="2194756" y="4555707"/>
                  <a:pt x="2175203" y="4575259"/>
                </a:cubicBezTo>
                <a:cubicBezTo>
                  <a:pt x="2155651" y="4585035"/>
                  <a:pt x="2136099" y="4609476"/>
                  <a:pt x="2136099" y="4619252"/>
                </a:cubicBezTo>
                <a:cubicBezTo>
                  <a:pt x="2136099" y="4633916"/>
                  <a:pt x="2214308" y="4687685"/>
                  <a:pt x="2238749" y="4731678"/>
                </a:cubicBezTo>
                <a:cubicBezTo>
                  <a:pt x="2272965" y="4785447"/>
                  <a:pt x="2297406" y="4863657"/>
                  <a:pt x="2307182" y="4932090"/>
                </a:cubicBezTo>
                <a:cubicBezTo>
                  <a:pt x="2316958" y="5000523"/>
                  <a:pt x="2351175" y="5068957"/>
                  <a:pt x="2365839" y="5142278"/>
                </a:cubicBezTo>
                <a:cubicBezTo>
                  <a:pt x="2390280" y="5235152"/>
                  <a:pt x="2409832" y="5337802"/>
                  <a:pt x="2522258" y="5430676"/>
                </a:cubicBezTo>
                <a:lnTo>
                  <a:pt x="2522258" y="5445340"/>
                </a:lnTo>
                <a:cubicBezTo>
                  <a:pt x="2522258" y="5445340"/>
                  <a:pt x="2522258" y="5450228"/>
                  <a:pt x="2512482" y="5450228"/>
                </a:cubicBezTo>
                <a:cubicBezTo>
                  <a:pt x="2502706" y="5450228"/>
                  <a:pt x="2390280" y="5313362"/>
                  <a:pt x="2312070" y="5230264"/>
                </a:cubicBezTo>
                <a:cubicBezTo>
                  <a:pt x="2224084" y="5147166"/>
                  <a:pt x="2087218" y="4951642"/>
                  <a:pt x="2077441" y="4951642"/>
                </a:cubicBezTo>
                <a:cubicBezTo>
                  <a:pt x="2033448" y="4951642"/>
                  <a:pt x="2048113" y="5122726"/>
                  <a:pt x="2048113" y="5132502"/>
                </a:cubicBezTo>
                <a:cubicBezTo>
                  <a:pt x="2048113" y="5142278"/>
                  <a:pt x="2023672" y="5220488"/>
                  <a:pt x="2023672" y="5230264"/>
                </a:cubicBezTo>
                <a:cubicBezTo>
                  <a:pt x="2023672" y="5303585"/>
                  <a:pt x="2248525" y="5381795"/>
                  <a:pt x="2302294" y="5406235"/>
                </a:cubicBezTo>
                <a:cubicBezTo>
                  <a:pt x="2380503" y="5440452"/>
                  <a:pt x="2458713" y="5489333"/>
                  <a:pt x="2546699" y="5528438"/>
                </a:cubicBezTo>
                <a:cubicBezTo>
                  <a:pt x="2615132" y="5562655"/>
                  <a:pt x="2688454" y="5596871"/>
                  <a:pt x="2766663" y="5621312"/>
                </a:cubicBezTo>
                <a:cubicBezTo>
                  <a:pt x="2844873" y="5650640"/>
                  <a:pt x="2932858" y="5684857"/>
                  <a:pt x="3015956" y="5738626"/>
                </a:cubicBezTo>
                <a:cubicBezTo>
                  <a:pt x="3011068" y="5743514"/>
                  <a:pt x="3011068" y="5753290"/>
                  <a:pt x="2996404" y="5753290"/>
                </a:cubicBezTo>
                <a:cubicBezTo>
                  <a:pt x="2981739" y="5753290"/>
                  <a:pt x="2903530" y="5694633"/>
                  <a:pt x="2849761" y="5694633"/>
                </a:cubicBezTo>
                <a:lnTo>
                  <a:pt x="2351175" y="5758178"/>
                </a:lnTo>
                <a:cubicBezTo>
                  <a:pt x="2297406" y="5758178"/>
                  <a:pt x="2253413" y="5709297"/>
                  <a:pt x="2204532" y="5670193"/>
                </a:cubicBezTo>
                <a:cubicBezTo>
                  <a:pt x="2184980" y="5655528"/>
                  <a:pt x="2160539" y="5655528"/>
                  <a:pt x="2145875" y="5645752"/>
                </a:cubicBezTo>
                <a:cubicBezTo>
                  <a:pt x="2048113" y="5596871"/>
                  <a:pt x="1945463" y="5474669"/>
                  <a:pt x="1911246" y="5391571"/>
                </a:cubicBezTo>
                <a:cubicBezTo>
                  <a:pt x="1896582" y="5362243"/>
                  <a:pt x="1896582" y="5323138"/>
                  <a:pt x="1886806" y="5293809"/>
                </a:cubicBezTo>
                <a:cubicBezTo>
                  <a:pt x="1877029" y="5264481"/>
                  <a:pt x="1852589" y="5240040"/>
                  <a:pt x="1837925" y="5215600"/>
                </a:cubicBezTo>
                <a:cubicBezTo>
                  <a:pt x="1828148" y="5191159"/>
                  <a:pt x="1828148" y="5147166"/>
                  <a:pt x="1828148" y="5132502"/>
                </a:cubicBezTo>
                <a:cubicBezTo>
                  <a:pt x="1828148" y="5122726"/>
                  <a:pt x="1833036" y="5049404"/>
                  <a:pt x="1837925" y="5005412"/>
                </a:cubicBezTo>
                <a:cubicBezTo>
                  <a:pt x="1857477" y="4912538"/>
                  <a:pt x="1881917" y="4814776"/>
                  <a:pt x="1891694" y="4721902"/>
                </a:cubicBezTo>
                <a:cubicBezTo>
                  <a:pt x="1901470" y="4677909"/>
                  <a:pt x="1935687" y="4609476"/>
                  <a:pt x="1940575" y="4570371"/>
                </a:cubicBezTo>
                <a:cubicBezTo>
                  <a:pt x="1940575" y="4555707"/>
                  <a:pt x="1940575" y="4541042"/>
                  <a:pt x="1945463" y="4526378"/>
                </a:cubicBezTo>
                <a:lnTo>
                  <a:pt x="1945463" y="4384623"/>
                </a:lnTo>
                <a:cubicBezTo>
                  <a:pt x="1950351" y="4369959"/>
                  <a:pt x="1950351" y="4350407"/>
                  <a:pt x="1950351" y="4330854"/>
                </a:cubicBezTo>
                <a:cubicBezTo>
                  <a:pt x="1950351" y="4311302"/>
                  <a:pt x="1955239" y="4291749"/>
                  <a:pt x="1955239" y="4272197"/>
                </a:cubicBezTo>
                <a:cubicBezTo>
                  <a:pt x="1945463" y="4208652"/>
                  <a:pt x="2004120" y="4233092"/>
                  <a:pt x="2004120" y="4189099"/>
                </a:cubicBezTo>
                <a:cubicBezTo>
                  <a:pt x="2004120" y="4174435"/>
                  <a:pt x="1979679" y="4071785"/>
                  <a:pt x="1965015" y="4013128"/>
                </a:cubicBezTo>
                <a:cubicBezTo>
                  <a:pt x="2028560" y="4057121"/>
                  <a:pt x="2096994" y="4101113"/>
                  <a:pt x="2150763" y="4164659"/>
                </a:cubicBezTo>
                <a:close/>
                <a:moveTo>
                  <a:pt x="5166719" y="3886037"/>
                </a:moveTo>
                <a:cubicBezTo>
                  <a:pt x="5244928" y="3822492"/>
                  <a:pt x="5318250" y="3739394"/>
                  <a:pt x="5411124" y="3695401"/>
                </a:cubicBezTo>
                <a:cubicBezTo>
                  <a:pt x="5499109" y="3646520"/>
                  <a:pt x="5606648" y="3636744"/>
                  <a:pt x="5704410" y="3607416"/>
                </a:cubicBezTo>
                <a:lnTo>
                  <a:pt x="5679969" y="3749170"/>
                </a:lnTo>
                <a:lnTo>
                  <a:pt x="5679969" y="3827380"/>
                </a:lnTo>
                <a:cubicBezTo>
                  <a:pt x="5631088" y="3993575"/>
                  <a:pt x="5474669" y="4042456"/>
                  <a:pt x="5362243" y="4042456"/>
                </a:cubicBezTo>
                <a:cubicBezTo>
                  <a:pt x="5352467" y="4042456"/>
                  <a:pt x="5323138" y="4042456"/>
                  <a:pt x="5313362" y="4037568"/>
                </a:cubicBezTo>
                <a:cubicBezTo>
                  <a:pt x="5284033" y="4022904"/>
                  <a:pt x="5249817" y="3988687"/>
                  <a:pt x="5240040" y="3988687"/>
                </a:cubicBezTo>
                <a:cubicBezTo>
                  <a:pt x="5196047" y="3988687"/>
                  <a:pt x="5156943" y="4047344"/>
                  <a:pt x="5127614" y="4086449"/>
                </a:cubicBezTo>
                <a:cubicBezTo>
                  <a:pt x="5103174" y="4115778"/>
                  <a:pt x="5068957" y="4140218"/>
                  <a:pt x="5044516" y="4164659"/>
                </a:cubicBezTo>
                <a:cubicBezTo>
                  <a:pt x="5034740" y="4169547"/>
                  <a:pt x="5015188" y="4189099"/>
                  <a:pt x="5015188" y="4203764"/>
                </a:cubicBezTo>
                <a:cubicBezTo>
                  <a:pt x="5015188" y="4213540"/>
                  <a:pt x="5078733" y="4257533"/>
                  <a:pt x="5103174" y="4291749"/>
                </a:cubicBezTo>
                <a:cubicBezTo>
                  <a:pt x="5147166" y="4345518"/>
                  <a:pt x="5166719" y="4418840"/>
                  <a:pt x="5181383" y="4482385"/>
                </a:cubicBezTo>
                <a:cubicBezTo>
                  <a:pt x="5215600" y="4629028"/>
                  <a:pt x="5249817" y="4819664"/>
                  <a:pt x="5318250" y="4927202"/>
                </a:cubicBezTo>
                <a:cubicBezTo>
                  <a:pt x="5342690" y="4961419"/>
                  <a:pt x="5401348" y="4980971"/>
                  <a:pt x="5401348" y="5024964"/>
                </a:cubicBezTo>
                <a:cubicBezTo>
                  <a:pt x="5401348" y="5024964"/>
                  <a:pt x="5401348" y="5029852"/>
                  <a:pt x="5391571" y="5029852"/>
                </a:cubicBezTo>
                <a:cubicBezTo>
                  <a:pt x="5376907" y="5029852"/>
                  <a:pt x="5308474" y="4932090"/>
                  <a:pt x="5269369" y="4888097"/>
                </a:cubicBezTo>
                <a:cubicBezTo>
                  <a:pt x="5244928" y="4853881"/>
                  <a:pt x="5205824" y="4829440"/>
                  <a:pt x="5181383" y="4800111"/>
                </a:cubicBezTo>
                <a:cubicBezTo>
                  <a:pt x="5147166" y="4770783"/>
                  <a:pt x="4980971" y="4536154"/>
                  <a:pt x="4951643" y="4536154"/>
                </a:cubicBezTo>
                <a:cubicBezTo>
                  <a:pt x="4941866" y="4536154"/>
                  <a:pt x="4932090" y="4545930"/>
                  <a:pt x="4932090" y="4555707"/>
                </a:cubicBezTo>
                <a:cubicBezTo>
                  <a:pt x="4922314" y="4614364"/>
                  <a:pt x="4927202" y="4663245"/>
                  <a:pt x="4922314" y="4726790"/>
                </a:cubicBezTo>
                <a:cubicBezTo>
                  <a:pt x="4922314" y="4756119"/>
                  <a:pt x="4902762" y="4800111"/>
                  <a:pt x="4902762" y="4814776"/>
                </a:cubicBezTo>
                <a:cubicBezTo>
                  <a:pt x="4902762" y="4883209"/>
                  <a:pt x="5142278" y="4971195"/>
                  <a:pt x="5176495" y="4985859"/>
                </a:cubicBezTo>
                <a:cubicBezTo>
                  <a:pt x="5259593" y="5020076"/>
                  <a:pt x="5342690" y="5073845"/>
                  <a:pt x="5430676" y="5112950"/>
                </a:cubicBezTo>
                <a:cubicBezTo>
                  <a:pt x="5499109" y="5147166"/>
                  <a:pt x="5572431" y="5176495"/>
                  <a:pt x="5650640" y="5205823"/>
                </a:cubicBezTo>
                <a:cubicBezTo>
                  <a:pt x="5733738" y="5240040"/>
                  <a:pt x="5846164" y="5274257"/>
                  <a:pt x="5895045" y="5328026"/>
                </a:cubicBezTo>
                <a:cubicBezTo>
                  <a:pt x="5890157" y="5328026"/>
                  <a:pt x="5890157" y="5332914"/>
                  <a:pt x="5880381" y="5332914"/>
                </a:cubicBezTo>
                <a:cubicBezTo>
                  <a:pt x="5865717" y="5332914"/>
                  <a:pt x="5831500" y="5303585"/>
                  <a:pt x="5807060" y="5293809"/>
                </a:cubicBezTo>
                <a:cubicBezTo>
                  <a:pt x="5782619" y="5279145"/>
                  <a:pt x="5758179" y="5279145"/>
                  <a:pt x="5733738" y="5274257"/>
                </a:cubicBezTo>
                <a:lnTo>
                  <a:pt x="5230264" y="5337802"/>
                </a:lnTo>
                <a:cubicBezTo>
                  <a:pt x="5181383" y="5342690"/>
                  <a:pt x="5127614" y="5274257"/>
                  <a:pt x="5073845" y="5244928"/>
                </a:cubicBezTo>
                <a:cubicBezTo>
                  <a:pt x="5044516" y="5230264"/>
                  <a:pt x="4990747" y="5210712"/>
                  <a:pt x="4971195" y="5191159"/>
                </a:cubicBezTo>
                <a:cubicBezTo>
                  <a:pt x="4907650" y="5137390"/>
                  <a:pt x="4834328" y="5054292"/>
                  <a:pt x="4805000" y="5000523"/>
                </a:cubicBezTo>
                <a:cubicBezTo>
                  <a:pt x="4785447" y="4961419"/>
                  <a:pt x="4775671" y="4912538"/>
                  <a:pt x="4765895" y="4873433"/>
                </a:cubicBezTo>
                <a:cubicBezTo>
                  <a:pt x="4761007" y="4839216"/>
                  <a:pt x="4712126" y="4785447"/>
                  <a:pt x="4712126" y="4775671"/>
                </a:cubicBezTo>
                <a:lnTo>
                  <a:pt x="4712126" y="4638804"/>
                </a:lnTo>
                <a:cubicBezTo>
                  <a:pt x="4726790" y="4541042"/>
                  <a:pt x="4751231" y="4443280"/>
                  <a:pt x="4765895" y="4345518"/>
                </a:cubicBezTo>
                <a:cubicBezTo>
                  <a:pt x="4775671" y="4286861"/>
                  <a:pt x="4800112" y="4218428"/>
                  <a:pt x="4819664" y="4159771"/>
                </a:cubicBezTo>
                <a:cubicBezTo>
                  <a:pt x="4819664" y="4149994"/>
                  <a:pt x="4819664" y="4135330"/>
                  <a:pt x="4824552" y="4120666"/>
                </a:cubicBezTo>
                <a:lnTo>
                  <a:pt x="4824552" y="3978911"/>
                </a:lnTo>
                <a:cubicBezTo>
                  <a:pt x="4829440" y="3964247"/>
                  <a:pt x="4829440" y="3949582"/>
                  <a:pt x="4829440" y="3934918"/>
                </a:cubicBezTo>
                <a:cubicBezTo>
                  <a:pt x="4829440" y="3915366"/>
                  <a:pt x="4834328" y="3890925"/>
                  <a:pt x="4834328" y="3866485"/>
                </a:cubicBezTo>
                <a:lnTo>
                  <a:pt x="4834328" y="3846932"/>
                </a:lnTo>
                <a:cubicBezTo>
                  <a:pt x="4839216" y="3837156"/>
                  <a:pt x="4839216" y="3817604"/>
                  <a:pt x="4844104" y="3812716"/>
                </a:cubicBezTo>
                <a:cubicBezTo>
                  <a:pt x="4858769" y="3793163"/>
                  <a:pt x="4883209" y="3788275"/>
                  <a:pt x="4883209" y="3768723"/>
                </a:cubicBezTo>
                <a:cubicBezTo>
                  <a:pt x="4883209" y="3758947"/>
                  <a:pt x="4863657" y="3656297"/>
                  <a:pt x="4848993" y="3592751"/>
                </a:cubicBezTo>
                <a:cubicBezTo>
                  <a:pt x="4902762" y="3636744"/>
                  <a:pt x="4971195" y="3695401"/>
                  <a:pt x="5029852" y="3749170"/>
                </a:cubicBezTo>
                <a:cubicBezTo>
                  <a:pt x="5044516" y="3822492"/>
                  <a:pt x="5059181" y="3895813"/>
                  <a:pt x="5132502" y="3895813"/>
                </a:cubicBezTo>
                <a:cubicBezTo>
                  <a:pt x="5147166" y="3895813"/>
                  <a:pt x="5156943" y="3895813"/>
                  <a:pt x="5166719" y="3886037"/>
                </a:cubicBezTo>
                <a:close/>
                <a:moveTo>
                  <a:pt x="3113718" y="3568311"/>
                </a:moveTo>
                <a:cubicBezTo>
                  <a:pt x="3182151" y="3651409"/>
                  <a:pt x="3343459" y="3812716"/>
                  <a:pt x="3343459" y="3827380"/>
                </a:cubicBezTo>
                <a:lnTo>
                  <a:pt x="3343459" y="3983799"/>
                </a:lnTo>
                <a:cubicBezTo>
                  <a:pt x="3333682" y="4042456"/>
                  <a:pt x="3323906" y="4145106"/>
                  <a:pt x="3323906" y="4154883"/>
                </a:cubicBezTo>
                <a:cubicBezTo>
                  <a:pt x="3323906" y="4203764"/>
                  <a:pt x="3328794" y="4262421"/>
                  <a:pt x="3367899" y="4316190"/>
                </a:cubicBezTo>
                <a:cubicBezTo>
                  <a:pt x="3363011" y="4316190"/>
                  <a:pt x="3363011" y="4321078"/>
                  <a:pt x="3348347" y="4321078"/>
                </a:cubicBezTo>
                <a:cubicBezTo>
                  <a:pt x="3338570" y="4321078"/>
                  <a:pt x="3084389" y="4262421"/>
                  <a:pt x="2962187" y="4228204"/>
                </a:cubicBezTo>
                <a:cubicBezTo>
                  <a:pt x="2947523" y="4228204"/>
                  <a:pt x="2952411" y="4208652"/>
                  <a:pt x="2947523" y="4198876"/>
                </a:cubicBezTo>
                <a:cubicBezTo>
                  <a:pt x="2952411" y="4189099"/>
                  <a:pt x="2952411" y="4169547"/>
                  <a:pt x="2947523" y="4164659"/>
                </a:cubicBezTo>
                <a:cubicBezTo>
                  <a:pt x="2942635" y="4140218"/>
                  <a:pt x="2937746" y="4106002"/>
                  <a:pt x="2927970" y="4081561"/>
                </a:cubicBezTo>
                <a:cubicBezTo>
                  <a:pt x="2923082" y="4062009"/>
                  <a:pt x="2903530" y="4052232"/>
                  <a:pt x="2898642" y="4037568"/>
                </a:cubicBezTo>
                <a:cubicBezTo>
                  <a:pt x="2893754" y="4027792"/>
                  <a:pt x="2879089" y="3949582"/>
                  <a:pt x="2844873" y="3949582"/>
                </a:cubicBezTo>
                <a:cubicBezTo>
                  <a:pt x="2835096" y="3949582"/>
                  <a:pt x="2795992" y="3964247"/>
                  <a:pt x="2781327" y="3964247"/>
                </a:cubicBezTo>
                <a:cubicBezTo>
                  <a:pt x="2771551" y="3964247"/>
                  <a:pt x="2737334" y="3959359"/>
                  <a:pt x="2717782" y="3959359"/>
                </a:cubicBezTo>
                <a:cubicBezTo>
                  <a:pt x="2717782" y="3954471"/>
                  <a:pt x="2712894" y="3944694"/>
                  <a:pt x="2717782" y="3812716"/>
                </a:cubicBezTo>
                <a:cubicBezTo>
                  <a:pt x="2732446" y="3763835"/>
                  <a:pt x="2737334" y="3705178"/>
                  <a:pt x="2761775" y="3656297"/>
                </a:cubicBezTo>
                <a:cubicBezTo>
                  <a:pt x="2781327" y="3612304"/>
                  <a:pt x="2830208" y="3573199"/>
                  <a:pt x="2859537" y="3534094"/>
                </a:cubicBezTo>
                <a:cubicBezTo>
                  <a:pt x="2864425" y="3524318"/>
                  <a:pt x="2942635" y="3397227"/>
                  <a:pt x="2981739" y="3397227"/>
                </a:cubicBezTo>
                <a:cubicBezTo>
                  <a:pt x="3006180" y="3397227"/>
                  <a:pt x="3099054" y="3548758"/>
                  <a:pt x="3113718" y="3568311"/>
                </a:cubicBezTo>
                <a:close/>
                <a:moveTo>
                  <a:pt x="4790335" y="58657"/>
                </a:moveTo>
                <a:cubicBezTo>
                  <a:pt x="4790335" y="83098"/>
                  <a:pt x="4761007" y="117314"/>
                  <a:pt x="4761007" y="127091"/>
                </a:cubicBezTo>
                <a:cubicBezTo>
                  <a:pt x="4761007" y="136867"/>
                  <a:pt x="4790335" y="161307"/>
                  <a:pt x="4790335" y="171083"/>
                </a:cubicBezTo>
                <a:cubicBezTo>
                  <a:pt x="4790335" y="219964"/>
                  <a:pt x="4643692" y="395936"/>
                  <a:pt x="4614364" y="454593"/>
                </a:cubicBezTo>
                <a:cubicBezTo>
                  <a:pt x="4565483" y="542579"/>
                  <a:pt x="4516602" y="635453"/>
                  <a:pt x="4487273" y="718550"/>
                </a:cubicBezTo>
                <a:lnTo>
                  <a:pt x="4497050" y="728326"/>
                </a:lnTo>
                <a:cubicBezTo>
                  <a:pt x="4531266" y="708774"/>
                  <a:pt x="4575259" y="655005"/>
                  <a:pt x="4599700" y="655005"/>
                </a:cubicBezTo>
                <a:cubicBezTo>
                  <a:pt x="4624140" y="655005"/>
                  <a:pt x="4677909" y="684334"/>
                  <a:pt x="4677909" y="718550"/>
                </a:cubicBezTo>
                <a:cubicBezTo>
                  <a:pt x="4677909" y="757655"/>
                  <a:pt x="4550819" y="904298"/>
                  <a:pt x="4531266" y="928738"/>
                </a:cubicBezTo>
                <a:cubicBezTo>
                  <a:pt x="4501938" y="958067"/>
                  <a:pt x="4477497" y="1016724"/>
                  <a:pt x="4467721" y="1050941"/>
                </a:cubicBezTo>
                <a:cubicBezTo>
                  <a:pt x="4457945" y="1075381"/>
                  <a:pt x="4428616" y="1114486"/>
                  <a:pt x="4394400" y="1143815"/>
                </a:cubicBezTo>
                <a:cubicBezTo>
                  <a:pt x="4335742" y="1187808"/>
                  <a:pt x="4286861" y="1266017"/>
                  <a:pt x="4228204" y="1270905"/>
                </a:cubicBezTo>
                <a:cubicBezTo>
                  <a:pt x="4203764" y="1275793"/>
                  <a:pt x="4169547" y="1266017"/>
                  <a:pt x="4149995" y="1280681"/>
                </a:cubicBezTo>
                <a:cubicBezTo>
                  <a:pt x="4037568" y="1354003"/>
                  <a:pt x="3910478" y="1495758"/>
                  <a:pt x="3846933" y="1603296"/>
                </a:cubicBezTo>
                <a:cubicBezTo>
                  <a:pt x="3768723" y="1725498"/>
                  <a:pt x="3685625" y="1847701"/>
                  <a:pt x="3636744" y="1969903"/>
                </a:cubicBezTo>
                <a:cubicBezTo>
                  <a:pt x="3612304" y="2028560"/>
                  <a:pt x="3587863" y="2092106"/>
                  <a:pt x="3563423" y="2155651"/>
                </a:cubicBezTo>
                <a:cubicBezTo>
                  <a:pt x="3563423" y="2160539"/>
                  <a:pt x="3333682" y="2673789"/>
                  <a:pt x="3333682" y="2771551"/>
                </a:cubicBezTo>
                <a:cubicBezTo>
                  <a:pt x="3333682" y="2854649"/>
                  <a:pt x="3519430" y="3050173"/>
                  <a:pt x="3553647" y="3099054"/>
                </a:cubicBezTo>
                <a:cubicBezTo>
                  <a:pt x="3597640" y="3157711"/>
                  <a:pt x="3636744" y="3221256"/>
                  <a:pt x="3690513" y="3275025"/>
                </a:cubicBezTo>
                <a:cubicBezTo>
                  <a:pt x="3719842" y="3309242"/>
                  <a:pt x="3768723" y="3348347"/>
                  <a:pt x="3812716" y="3372787"/>
                </a:cubicBezTo>
                <a:cubicBezTo>
                  <a:pt x="3822492" y="3382563"/>
                  <a:pt x="3842044" y="3372787"/>
                  <a:pt x="3856709" y="3382563"/>
                </a:cubicBezTo>
                <a:cubicBezTo>
                  <a:pt x="3886037" y="3402116"/>
                  <a:pt x="3910478" y="3436332"/>
                  <a:pt x="3944694" y="3450997"/>
                </a:cubicBezTo>
                <a:cubicBezTo>
                  <a:pt x="3964247" y="3460773"/>
                  <a:pt x="3993575" y="3455885"/>
                  <a:pt x="4018016" y="3470549"/>
                </a:cubicBezTo>
                <a:cubicBezTo>
                  <a:pt x="4047345" y="3494989"/>
                  <a:pt x="4071785" y="3524318"/>
                  <a:pt x="4091337" y="3558535"/>
                </a:cubicBezTo>
                <a:cubicBezTo>
                  <a:pt x="4096225" y="3563423"/>
                  <a:pt x="4125554" y="3641632"/>
                  <a:pt x="4164659" y="3641632"/>
                </a:cubicBezTo>
                <a:cubicBezTo>
                  <a:pt x="4174435" y="3641632"/>
                  <a:pt x="4179323" y="3631856"/>
                  <a:pt x="4193987" y="3631856"/>
                </a:cubicBezTo>
                <a:cubicBezTo>
                  <a:pt x="4203764" y="3631856"/>
                  <a:pt x="4218428" y="3636744"/>
                  <a:pt x="4228204" y="3651409"/>
                </a:cubicBezTo>
                <a:cubicBezTo>
                  <a:pt x="4237980" y="3656297"/>
                  <a:pt x="4237980" y="3675849"/>
                  <a:pt x="4237980" y="3690513"/>
                </a:cubicBezTo>
                <a:cubicBezTo>
                  <a:pt x="4262421" y="3700290"/>
                  <a:pt x="4311302" y="3700290"/>
                  <a:pt x="4335742" y="3705178"/>
                </a:cubicBezTo>
                <a:cubicBezTo>
                  <a:pt x="4369959" y="3710066"/>
                  <a:pt x="4399288" y="3729618"/>
                  <a:pt x="4433504" y="3744282"/>
                </a:cubicBezTo>
                <a:cubicBezTo>
                  <a:pt x="4433504" y="3749170"/>
                  <a:pt x="4448169" y="3739394"/>
                  <a:pt x="4457945" y="3744282"/>
                </a:cubicBezTo>
                <a:cubicBezTo>
                  <a:pt x="4467721" y="3744282"/>
                  <a:pt x="4482385" y="3754059"/>
                  <a:pt x="4497050" y="3763835"/>
                </a:cubicBezTo>
                <a:cubicBezTo>
                  <a:pt x="4501938" y="3768723"/>
                  <a:pt x="4501938" y="3763835"/>
                  <a:pt x="4501938" y="3773611"/>
                </a:cubicBezTo>
                <a:cubicBezTo>
                  <a:pt x="4501938" y="3788275"/>
                  <a:pt x="4487273" y="3798051"/>
                  <a:pt x="4487273" y="3807828"/>
                </a:cubicBezTo>
                <a:cubicBezTo>
                  <a:pt x="4487273" y="3827380"/>
                  <a:pt x="4511714" y="3827380"/>
                  <a:pt x="4511714" y="3827380"/>
                </a:cubicBezTo>
                <a:cubicBezTo>
                  <a:pt x="4526378" y="3827380"/>
                  <a:pt x="4565483" y="3802940"/>
                  <a:pt x="4589923" y="3788275"/>
                </a:cubicBezTo>
                <a:cubicBezTo>
                  <a:pt x="4619252" y="3768723"/>
                  <a:pt x="4624140" y="3724730"/>
                  <a:pt x="4638804" y="3700290"/>
                </a:cubicBezTo>
                <a:cubicBezTo>
                  <a:pt x="4668133" y="3641632"/>
                  <a:pt x="4702350" y="3587863"/>
                  <a:pt x="4746343" y="3538982"/>
                </a:cubicBezTo>
                <a:cubicBezTo>
                  <a:pt x="4756119" y="3524318"/>
                  <a:pt x="4809888" y="3524318"/>
                  <a:pt x="4809888" y="3494989"/>
                </a:cubicBezTo>
                <a:cubicBezTo>
                  <a:pt x="4809888" y="3455885"/>
                  <a:pt x="4770783" y="3348347"/>
                  <a:pt x="4746343" y="3328794"/>
                </a:cubicBezTo>
                <a:cubicBezTo>
                  <a:pt x="4712126" y="3289689"/>
                  <a:pt x="4658357" y="3270137"/>
                  <a:pt x="4629028" y="3245696"/>
                </a:cubicBezTo>
                <a:cubicBezTo>
                  <a:pt x="4433504" y="3094165"/>
                  <a:pt x="4418840" y="2898642"/>
                  <a:pt x="4394400" y="2737334"/>
                </a:cubicBezTo>
                <a:cubicBezTo>
                  <a:pt x="4394400" y="2727558"/>
                  <a:pt x="4379735" y="2712894"/>
                  <a:pt x="4379735" y="2698230"/>
                </a:cubicBezTo>
                <a:cubicBezTo>
                  <a:pt x="4360183" y="2590692"/>
                  <a:pt x="4340630" y="2380503"/>
                  <a:pt x="4340630" y="2370727"/>
                </a:cubicBezTo>
                <a:cubicBezTo>
                  <a:pt x="4340630" y="2356063"/>
                  <a:pt x="4355295" y="2287629"/>
                  <a:pt x="4360183" y="2243637"/>
                </a:cubicBezTo>
                <a:cubicBezTo>
                  <a:pt x="4404176" y="1935686"/>
                  <a:pt x="4824552" y="1676617"/>
                  <a:pt x="5083621" y="1676617"/>
                </a:cubicBezTo>
                <a:cubicBezTo>
                  <a:pt x="5205824" y="1676617"/>
                  <a:pt x="5332914" y="1725498"/>
                  <a:pt x="5455117" y="1774379"/>
                </a:cubicBezTo>
                <a:cubicBezTo>
                  <a:pt x="5479557" y="1784155"/>
                  <a:pt x="5503998" y="1808596"/>
                  <a:pt x="5533326" y="1813484"/>
                </a:cubicBezTo>
                <a:cubicBezTo>
                  <a:pt x="5640864" y="1837925"/>
                  <a:pt x="5792395" y="1935686"/>
                  <a:pt x="5855941" y="2048113"/>
                </a:cubicBezTo>
                <a:cubicBezTo>
                  <a:pt x="5875493" y="2077441"/>
                  <a:pt x="5885269" y="2140987"/>
                  <a:pt x="5885269" y="2155651"/>
                </a:cubicBezTo>
                <a:lnTo>
                  <a:pt x="5885269" y="2272965"/>
                </a:lnTo>
                <a:cubicBezTo>
                  <a:pt x="5890157" y="2287629"/>
                  <a:pt x="5895045" y="2292518"/>
                  <a:pt x="5895045" y="2307182"/>
                </a:cubicBezTo>
                <a:cubicBezTo>
                  <a:pt x="5895045" y="2316958"/>
                  <a:pt x="5880381" y="2365839"/>
                  <a:pt x="5880381" y="2375615"/>
                </a:cubicBezTo>
                <a:cubicBezTo>
                  <a:pt x="5880381" y="2390280"/>
                  <a:pt x="5895045" y="2404944"/>
                  <a:pt x="5895045" y="2419608"/>
                </a:cubicBezTo>
                <a:cubicBezTo>
                  <a:pt x="5895045" y="2429384"/>
                  <a:pt x="5885269" y="2473377"/>
                  <a:pt x="5885269" y="2483153"/>
                </a:cubicBezTo>
                <a:cubicBezTo>
                  <a:pt x="5885269" y="2497818"/>
                  <a:pt x="5899933" y="2585803"/>
                  <a:pt x="5914598" y="2634684"/>
                </a:cubicBezTo>
                <a:cubicBezTo>
                  <a:pt x="5929262" y="2683565"/>
                  <a:pt x="5958591" y="2737334"/>
                  <a:pt x="5973255" y="2791103"/>
                </a:cubicBezTo>
                <a:cubicBezTo>
                  <a:pt x="6012360" y="2913306"/>
                  <a:pt x="6027024" y="3050173"/>
                  <a:pt x="6036800" y="3182151"/>
                </a:cubicBezTo>
                <a:lnTo>
                  <a:pt x="6027024" y="3651409"/>
                </a:lnTo>
                <a:cubicBezTo>
                  <a:pt x="6027024" y="3666073"/>
                  <a:pt x="6017248" y="3685625"/>
                  <a:pt x="6031912" y="3695401"/>
                </a:cubicBezTo>
                <a:cubicBezTo>
                  <a:pt x="6095457" y="3724730"/>
                  <a:pt x="6168779" y="3754059"/>
                  <a:pt x="6246988" y="3773611"/>
                </a:cubicBezTo>
                <a:cubicBezTo>
                  <a:pt x="6320310" y="3793163"/>
                  <a:pt x="6408296" y="3778499"/>
                  <a:pt x="6491393" y="3798051"/>
                </a:cubicBezTo>
                <a:cubicBezTo>
                  <a:pt x="6506057" y="3802940"/>
                  <a:pt x="6520722" y="3822492"/>
                  <a:pt x="6545162" y="3832268"/>
                </a:cubicBezTo>
                <a:cubicBezTo>
                  <a:pt x="6628260" y="3881149"/>
                  <a:pt x="6721134" y="3925142"/>
                  <a:pt x="6809120" y="3978911"/>
                </a:cubicBezTo>
                <a:cubicBezTo>
                  <a:pt x="6828672" y="3988687"/>
                  <a:pt x="6838448" y="4013128"/>
                  <a:pt x="6853112" y="4032680"/>
                </a:cubicBezTo>
                <a:cubicBezTo>
                  <a:pt x="6892217" y="4081561"/>
                  <a:pt x="6921546" y="4149994"/>
                  <a:pt x="6945986" y="4198876"/>
                </a:cubicBezTo>
                <a:cubicBezTo>
                  <a:pt x="6985091" y="4286861"/>
                  <a:pt x="7038860" y="4374847"/>
                  <a:pt x="7077965" y="4472609"/>
                </a:cubicBezTo>
                <a:cubicBezTo>
                  <a:pt x="7146398" y="4633916"/>
                  <a:pt x="7356586" y="5078733"/>
                  <a:pt x="7356586" y="5298697"/>
                </a:cubicBezTo>
                <a:lnTo>
                  <a:pt x="7356586" y="5406235"/>
                </a:lnTo>
                <a:cubicBezTo>
                  <a:pt x="7361474" y="5420900"/>
                  <a:pt x="7381027" y="5455116"/>
                  <a:pt x="7400579" y="5464893"/>
                </a:cubicBezTo>
                <a:lnTo>
                  <a:pt x="7400579" y="5538214"/>
                </a:lnTo>
                <a:cubicBezTo>
                  <a:pt x="7253936" y="5587095"/>
                  <a:pt x="7053524" y="5719074"/>
                  <a:pt x="6994867" y="5816836"/>
                </a:cubicBezTo>
                <a:cubicBezTo>
                  <a:pt x="6950874" y="5880381"/>
                  <a:pt x="6926434" y="5885269"/>
                  <a:pt x="6926434" y="5943926"/>
                </a:cubicBezTo>
                <a:lnTo>
                  <a:pt x="6921546" y="6266541"/>
                </a:lnTo>
                <a:lnTo>
                  <a:pt x="6975315" y="6833560"/>
                </a:lnTo>
                <a:cubicBezTo>
                  <a:pt x="6975315" y="6843336"/>
                  <a:pt x="6970427" y="6853112"/>
                  <a:pt x="6970427" y="6858000"/>
                </a:cubicBezTo>
                <a:lnTo>
                  <a:pt x="6403407" y="6858000"/>
                </a:lnTo>
                <a:lnTo>
                  <a:pt x="6339862" y="6403407"/>
                </a:lnTo>
                <a:cubicBezTo>
                  <a:pt x="6334974" y="6305645"/>
                  <a:pt x="6334974" y="6271429"/>
                  <a:pt x="6339862" y="6227436"/>
                </a:cubicBezTo>
                <a:lnTo>
                  <a:pt x="6330086" y="6217660"/>
                </a:lnTo>
                <a:cubicBezTo>
                  <a:pt x="6305646" y="6256764"/>
                  <a:pt x="6305646" y="6295869"/>
                  <a:pt x="6266541" y="6334974"/>
                </a:cubicBezTo>
                <a:cubicBezTo>
                  <a:pt x="6246988" y="6354526"/>
                  <a:pt x="6168779" y="6418072"/>
                  <a:pt x="6168779" y="6442512"/>
                </a:cubicBezTo>
                <a:cubicBezTo>
                  <a:pt x="6168779" y="6452288"/>
                  <a:pt x="6183443" y="6471841"/>
                  <a:pt x="6188331" y="6496281"/>
                </a:cubicBezTo>
                <a:cubicBezTo>
                  <a:pt x="6193219" y="6520722"/>
                  <a:pt x="6193219" y="6574491"/>
                  <a:pt x="6193219" y="6584267"/>
                </a:cubicBezTo>
                <a:cubicBezTo>
                  <a:pt x="6193219" y="6598931"/>
                  <a:pt x="6242100" y="6716245"/>
                  <a:pt x="6242100" y="6726022"/>
                </a:cubicBezTo>
                <a:cubicBezTo>
                  <a:pt x="6242100" y="6740686"/>
                  <a:pt x="6237212" y="6740686"/>
                  <a:pt x="6232324" y="6745574"/>
                </a:cubicBezTo>
                <a:lnTo>
                  <a:pt x="6334974" y="6838448"/>
                </a:lnTo>
                <a:lnTo>
                  <a:pt x="6334974" y="6858000"/>
                </a:lnTo>
                <a:lnTo>
                  <a:pt x="1187808" y="6858000"/>
                </a:lnTo>
                <a:lnTo>
                  <a:pt x="1134039" y="6447400"/>
                </a:lnTo>
                <a:lnTo>
                  <a:pt x="1134039" y="6183443"/>
                </a:lnTo>
                <a:cubicBezTo>
                  <a:pt x="1124262" y="6095457"/>
                  <a:pt x="1114486" y="5992807"/>
                  <a:pt x="1104710" y="5904821"/>
                </a:cubicBezTo>
                <a:cubicBezTo>
                  <a:pt x="1099822" y="5836388"/>
                  <a:pt x="1075381" y="5767955"/>
                  <a:pt x="1065605" y="5699521"/>
                </a:cubicBezTo>
                <a:cubicBezTo>
                  <a:pt x="1055829" y="5660417"/>
                  <a:pt x="1060717" y="5616424"/>
                  <a:pt x="1055829" y="5572431"/>
                </a:cubicBezTo>
                <a:lnTo>
                  <a:pt x="1065605" y="5166719"/>
                </a:lnTo>
                <a:cubicBezTo>
                  <a:pt x="1060717" y="5142278"/>
                  <a:pt x="1060717" y="5108062"/>
                  <a:pt x="1041165" y="5088509"/>
                </a:cubicBezTo>
                <a:cubicBezTo>
                  <a:pt x="962955" y="5000523"/>
                  <a:pt x="865193" y="4907650"/>
                  <a:pt x="777207" y="4819664"/>
                </a:cubicBezTo>
                <a:cubicBezTo>
                  <a:pt x="674557" y="4707238"/>
                  <a:pt x="552355" y="4594811"/>
                  <a:pt x="454593" y="4472609"/>
                </a:cubicBezTo>
                <a:cubicBezTo>
                  <a:pt x="381272" y="4384623"/>
                  <a:pt x="361719" y="4281973"/>
                  <a:pt x="361719" y="4193987"/>
                </a:cubicBezTo>
                <a:cubicBezTo>
                  <a:pt x="361719" y="4184211"/>
                  <a:pt x="366607" y="4149994"/>
                  <a:pt x="366607" y="4125554"/>
                </a:cubicBezTo>
                <a:cubicBezTo>
                  <a:pt x="371495" y="4081561"/>
                  <a:pt x="444817" y="3895813"/>
                  <a:pt x="444817" y="3886037"/>
                </a:cubicBezTo>
                <a:cubicBezTo>
                  <a:pt x="444817" y="3876261"/>
                  <a:pt x="210188" y="3480325"/>
                  <a:pt x="97762" y="3275025"/>
                </a:cubicBezTo>
                <a:cubicBezTo>
                  <a:pt x="92874" y="3265249"/>
                  <a:pt x="0" y="2986627"/>
                  <a:pt x="0" y="2927970"/>
                </a:cubicBezTo>
                <a:cubicBezTo>
                  <a:pt x="0" y="2781327"/>
                  <a:pt x="386160" y="2429384"/>
                  <a:pt x="474145" y="2346287"/>
                </a:cubicBezTo>
                <a:cubicBezTo>
                  <a:pt x="571907" y="2243637"/>
                  <a:pt x="664781" y="2145875"/>
                  <a:pt x="772319" y="2062777"/>
                </a:cubicBezTo>
                <a:cubicBezTo>
                  <a:pt x="835865" y="2009008"/>
                  <a:pt x="914074" y="1950351"/>
                  <a:pt x="987396" y="1891694"/>
                </a:cubicBezTo>
                <a:cubicBezTo>
                  <a:pt x="1070493" y="1823260"/>
                  <a:pt x="1153591" y="1745051"/>
                  <a:pt x="1241577" y="1676617"/>
                </a:cubicBezTo>
                <a:cubicBezTo>
                  <a:pt x="1261129" y="1657065"/>
                  <a:pt x="1295346" y="1647289"/>
                  <a:pt x="1319786" y="1632624"/>
                </a:cubicBezTo>
                <a:cubicBezTo>
                  <a:pt x="1368667" y="1598408"/>
                  <a:pt x="1417548" y="1559303"/>
                  <a:pt x="1466429" y="1520198"/>
                </a:cubicBezTo>
                <a:cubicBezTo>
                  <a:pt x="1544639" y="1446877"/>
                  <a:pt x="1617960" y="1354003"/>
                  <a:pt x="1710834" y="1285570"/>
                </a:cubicBezTo>
                <a:cubicBezTo>
                  <a:pt x="1759715" y="1241577"/>
                  <a:pt x="1833036" y="1217136"/>
                  <a:pt x="1896582" y="1182920"/>
                </a:cubicBezTo>
                <a:cubicBezTo>
                  <a:pt x="1906358" y="1178031"/>
                  <a:pt x="1921022" y="1158479"/>
                  <a:pt x="1935687" y="1148703"/>
                </a:cubicBezTo>
                <a:cubicBezTo>
                  <a:pt x="1940575" y="1143815"/>
                  <a:pt x="2033448" y="1094934"/>
                  <a:pt x="2053001" y="1094934"/>
                </a:cubicBezTo>
                <a:cubicBezTo>
                  <a:pt x="2072553" y="1094934"/>
                  <a:pt x="2082329" y="1134039"/>
                  <a:pt x="2092106" y="1153591"/>
                </a:cubicBezTo>
                <a:cubicBezTo>
                  <a:pt x="2116546" y="1134039"/>
                  <a:pt x="2155651" y="1094934"/>
                  <a:pt x="2170315" y="1094934"/>
                </a:cubicBezTo>
                <a:cubicBezTo>
                  <a:pt x="2189868" y="1094934"/>
                  <a:pt x="2214308" y="1119374"/>
                  <a:pt x="2214308" y="1134039"/>
                </a:cubicBezTo>
                <a:cubicBezTo>
                  <a:pt x="2214308" y="1148703"/>
                  <a:pt x="2204532" y="1158479"/>
                  <a:pt x="2199644" y="1168255"/>
                </a:cubicBezTo>
                <a:lnTo>
                  <a:pt x="2209420" y="1178031"/>
                </a:lnTo>
                <a:cubicBezTo>
                  <a:pt x="2228972" y="1163367"/>
                  <a:pt x="2253413" y="1134039"/>
                  <a:pt x="2268077" y="1134039"/>
                </a:cubicBezTo>
                <a:cubicBezTo>
                  <a:pt x="2287630" y="1134039"/>
                  <a:pt x="2307182" y="1168255"/>
                  <a:pt x="2307182" y="1182920"/>
                </a:cubicBezTo>
                <a:cubicBezTo>
                  <a:pt x="2307182" y="1192696"/>
                  <a:pt x="2272965" y="1246465"/>
                  <a:pt x="2253413" y="1275793"/>
                </a:cubicBezTo>
                <a:cubicBezTo>
                  <a:pt x="2268077" y="1290458"/>
                  <a:pt x="2292518" y="1300234"/>
                  <a:pt x="2292518" y="1324674"/>
                </a:cubicBezTo>
                <a:cubicBezTo>
                  <a:pt x="2292518" y="1397996"/>
                  <a:pt x="2077441" y="1598408"/>
                  <a:pt x="2033448" y="1642401"/>
                </a:cubicBezTo>
                <a:cubicBezTo>
                  <a:pt x="2038337" y="1657065"/>
                  <a:pt x="2033448" y="1657065"/>
                  <a:pt x="2043225" y="1657065"/>
                </a:cubicBezTo>
                <a:cubicBezTo>
                  <a:pt x="2057889" y="1657065"/>
                  <a:pt x="2077441" y="1647289"/>
                  <a:pt x="2092106" y="1647289"/>
                </a:cubicBezTo>
                <a:cubicBezTo>
                  <a:pt x="2116546" y="1647289"/>
                  <a:pt x="2170315" y="1666841"/>
                  <a:pt x="2170315" y="1705946"/>
                </a:cubicBezTo>
                <a:cubicBezTo>
                  <a:pt x="2170315" y="1754827"/>
                  <a:pt x="2057889" y="1798820"/>
                  <a:pt x="2033448" y="1813484"/>
                </a:cubicBezTo>
                <a:cubicBezTo>
                  <a:pt x="1994344" y="1833036"/>
                  <a:pt x="1960127" y="1877029"/>
                  <a:pt x="1925910" y="1896582"/>
                </a:cubicBezTo>
                <a:cubicBezTo>
                  <a:pt x="1877029" y="1921022"/>
                  <a:pt x="1779267" y="1945463"/>
                  <a:pt x="1725498" y="1945463"/>
                </a:cubicBezTo>
                <a:cubicBezTo>
                  <a:pt x="1715722" y="1945463"/>
                  <a:pt x="1632624" y="1930798"/>
                  <a:pt x="1617960" y="1930798"/>
                </a:cubicBezTo>
                <a:cubicBezTo>
                  <a:pt x="1539751" y="1930798"/>
                  <a:pt x="1432213" y="2053001"/>
                  <a:pt x="1363779" y="2126322"/>
                </a:cubicBezTo>
                <a:cubicBezTo>
                  <a:pt x="1231801" y="2258301"/>
                  <a:pt x="1085158" y="2419608"/>
                  <a:pt x="987396" y="2561363"/>
                </a:cubicBezTo>
                <a:cubicBezTo>
                  <a:pt x="884746" y="2708006"/>
                  <a:pt x="777207" y="2839984"/>
                  <a:pt x="674557" y="2986627"/>
                </a:cubicBezTo>
                <a:cubicBezTo>
                  <a:pt x="650117" y="3015956"/>
                  <a:pt x="659893" y="3015956"/>
                  <a:pt x="659893" y="3045285"/>
                </a:cubicBezTo>
                <a:cubicBezTo>
                  <a:pt x="659893" y="3113718"/>
                  <a:pt x="806536" y="3314130"/>
                  <a:pt x="811424" y="3328794"/>
                </a:cubicBezTo>
                <a:cubicBezTo>
                  <a:pt x="845641" y="3377675"/>
                  <a:pt x="879858" y="3441220"/>
                  <a:pt x="918962" y="3490101"/>
                </a:cubicBezTo>
                <a:cubicBezTo>
                  <a:pt x="967843" y="3553647"/>
                  <a:pt x="1036277" y="3597639"/>
                  <a:pt x="1085158" y="3651409"/>
                </a:cubicBezTo>
                <a:cubicBezTo>
                  <a:pt x="1094934" y="3661185"/>
                  <a:pt x="1094934" y="3685625"/>
                  <a:pt x="1104710" y="3700290"/>
                </a:cubicBezTo>
                <a:cubicBezTo>
                  <a:pt x="1119374" y="3719842"/>
                  <a:pt x="1143815" y="3739394"/>
                  <a:pt x="1158479" y="3768723"/>
                </a:cubicBezTo>
                <a:cubicBezTo>
                  <a:pt x="1168255" y="3778499"/>
                  <a:pt x="1178031" y="3798051"/>
                  <a:pt x="1197584" y="3807828"/>
                </a:cubicBezTo>
                <a:cubicBezTo>
                  <a:pt x="1222024" y="3827380"/>
                  <a:pt x="1402884" y="3934918"/>
                  <a:pt x="1422436" y="3934918"/>
                </a:cubicBezTo>
                <a:cubicBezTo>
                  <a:pt x="1437101" y="3934918"/>
                  <a:pt x="1500646" y="3925142"/>
                  <a:pt x="1510422" y="3925142"/>
                </a:cubicBezTo>
                <a:cubicBezTo>
                  <a:pt x="1544639" y="3925142"/>
                  <a:pt x="1559303" y="3954471"/>
                  <a:pt x="1608184" y="3988687"/>
                </a:cubicBezTo>
                <a:cubicBezTo>
                  <a:pt x="1632624" y="4008240"/>
                  <a:pt x="1705946" y="4003352"/>
                  <a:pt x="1715722" y="4057121"/>
                </a:cubicBezTo>
                <a:lnTo>
                  <a:pt x="1715722" y="4081561"/>
                </a:lnTo>
                <a:cubicBezTo>
                  <a:pt x="1735275" y="4096225"/>
                  <a:pt x="1759715" y="4125554"/>
                  <a:pt x="1769491" y="4125554"/>
                </a:cubicBezTo>
                <a:cubicBezTo>
                  <a:pt x="1784156" y="4125554"/>
                  <a:pt x="1789044" y="4101113"/>
                  <a:pt x="1798820" y="4096225"/>
                </a:cubicBezTo>
                <a:cubicBezTo>
                  <a:pt x="1808596" y="4081561"/>
                  <a:pt x="1833036" y="4066897"/>
                  <a:pt x="1847701" y="4047344"/>
                </a:cubicBezTo>
                <a:cubicBezTo>
                  <a:pt x="1877029" y="4003352"/>
                  <a:pt x="1925910" y="3925142"/>
                  <a:pt x="1925910" y="3910478"/>
                </a:cubicBezTo>
                <a:cubicBezTo>
                  <a:pt x="1925910" y="3900701"/>
                  <a:pt x="1911246" y="3812716"/>
                  <a:pt x="1886806" y="3768723"/>
                </a:cubicBezTo>
                <a:cubicBezTo>
                  <a:pt x="1867253" y="3734506"/>
                  <a:pt x="1833036" y="3700290"/>
                  <a:pt x="1803708" y="3670961"/>
                </a:cubicBezTo>
                <a:cubicBezTo>
                  <a:pt x="1759715" y="3622080"/>
                  <a:pt x="1730386" y="3553647"/>
                  <a:pt x="1720610" y="3504766"/>
                </a:cubicBezTo>
                <a:cubicBezTo>
                  <a:pt x="1701058" y="3402116"/>
                  <a:pt x="1701058" y="3289689"/>
                  <a:pt x="1681505" y="3191927"/>
                </a:cubicBezTo>
                <a:cubicBezTo>
                  <a:pt x="1666841" y="3103942"/>
                  <a:pt x="1622848" y="2942634"/>
                  <a:pt x="1622848" y="2932858"/>
                </a:cubicBezTo>
                <a:cubicBezTo>
                  <a:pt x="1622848" y="2918194"/>
                  <a:pt x="1632624" y="2835096"/>
                  <a:pt x="1632624" y="2820432"/>
                </a:cubicBezTo>
                <a:cubicBezTo>
                  <a:pt x="1632624" y="2810656"/>
                  <a:pt x="1647289" y="2781327"/>
                  <a:pt x="1652177" y="2761775"/>
                </a:cubicBezTo>
                <a:cubicBezTo>
                  <a:pt x="1666841" y="2756887"/>
                  <a:pt x="1691282" y="2742223"/>
                  <a:pt x="1691282" y="2727558"/>
                </a:cubicBezTo>
                <a:cubicBezTo>
                  <a:pt x="1691282" y="2717782"/>
                  <a:pt x="1681505" y="2722670"/>
                  <a:pt x="1681505" y="2712894"/>
                </a:cubicBezTo>
                <a:cubicBezTo>
                  <a:pt x="1681505" y="2698230"/>
                  <a:pt x="1710834" y="2683565"/>
                  <a:pt x="1720610" y="2668901"/>
                </a:cubicBezTo>
                <a:cubicBezTo>
                  <a:pt x="1715722" y="2664013"/>
                  <a:pt x="1705946" y="2668901"/>
                  <a:pt x="1696170" y="2668901"/>
                </a:cubicBezTo>
                <a:cubicBezTo>
                  <a:pt x="1701058" y="2654237"/>
                  <a:pt x="1725498" y="2644461"/>
                  <a:pt x="1725498" y="2629796"/>
                </a:cubicBezTo>
                <a:cubicBezTo>
                  <a:pt x="1725498" y="2620020"/>
                  <a:pt x="1715722" y="2629796"/>
                  <a:pt x="1715722" y="2615132"/>
                </a:cubicBezTo>
                <a:cubicBezTo>
                  <a:pt x="1715722" y="2605356"/>
                  <a:pt x="1730386" y="2590692"/>
                  <a:pt x="1740163" y="2580915"/>
                </a:cubicBezTo>
                <a:cubicBezTo>
                  <a:pt x="1745051" y="2580915"/>
                  <a:pt x="1754827" y="2576027"/>
                  <a:pt x="1759715" y="2571139"/>
                </a:cubicBezTo>
                <a:cubicBezTo>
                  <a:pt x="1774379" y="2561363"/>
                  <a:pt x="1789044" y="2546699"/>
                  <a:pt x="1803708" y="2532034"/>
                </a:cubicBezTo>
                <a:lnTo>
                  <a:pt x="1789044" y="2517370"/>
                </a:lnTo>
                <a:cubicBezTo>
                  <a:pt x="1789044" y="2512482"/>
                  <a:pt x="1798820" y="2507594"/>
                  <a:pt x="1808596" y="2502706"/>
                </a:cubicBezTo>
                <a:cubicBezTo>
                  <a:pt x="1798820" y="2488041"/>
                  <a:pt x="1789044" y="2468489"/>
                  <a:pt x="1784156" y="2453825"/>
                </a:cubicBezTo>
                <a:lnTo>
                  <a:pt x="1784156" y="2444049"/>
                </a:lnTo>
                <a:cubicBezTo>
                  <a:pt x="1798820" y="2439160"/>
                  <a:pt x="1823260" y="2439160"/>
                  <a:pt x="1823260" y="2424496"/>
                </a:cubicBezTo>
                <a:cubicBezTo>
                  <a:pt x="1823260" y="2414720"/>
                  <a:pt x="1813484" y="2409832"/>
                  <a:pt x="1813484" y="2404944"/>
                </a:cubicBezTo>
                <a:cubicBezTo>
                  <a:pt x="1818372" y="2400056"/>
                  <a:pt x="1823260" y="2400056"/>
                  <a:pt x="1833036" y="2400056"/>
                </a:cubicBezTo>
                <a:cubicBezTo>
                  <a:pt x="1833036" y="2395168"/>
                  <a:pt x="1837925" y="2400056"/>
                  <a:pt x="1837925" y="2385391"/>
                </a:cubicBezTo>
                <a:cubicBezTo>
                  <a:pt x="1837925" y="2375615"/>
                  <a:pt x="1823260" y="2375615"/>
                  <a:pt x="1818372" y="2365839"/>
                </a:cubicBezTo>
                <a:cubicBezTo>
                  <a:pt x="1828148" y="2356063"/>
                  <a:pt x="1837925" y="2341399"/>
                  <a:pt x="1842813" y="2326734"/>
                </a:cubicBezTo>
                <a:cubicBezTo>
                  <a:pt x="1842813" y="2326734"/>
                  <a:pt x="1891694" y="2287629"/>
                  <a:pt x="1911246" y="2287629"/>
                </a:cubicBezTo>
                <a:cubicBezTo>
                  <a:pt x="1921022" y="2287629"/>
                  <a:pt x="1925910" y="2292518"/>
                  <a:pt x="1935687" y="2297406"/>
                </a:cubicBezTo>
                <a:cubicBezTo>
                  <a:pt x="1940575" y="2292518"/>
                  <a:pt x="1945463" y="2292518"/>
                  <a:pt x="1945463" y="2282741"/>
                </a:cubicBezTo>
                <a:cubicBezTo>
                  <a:pt x="1945463" y="2268077"/>
                  <a:pt x="1935687" y="2272965"/>
                  <a:pt x="1935687" y="2263189"/>
                </a:cubicBezTo>
                <a:cubicBezTo>
                  <a:pt x="1935687" y="2248525"/>
                  <a:pt x="1945463" y="2248525"/>
                  <a:pt x="1945463" y="2238749"/>
                </a:cubicBezTo>
                <a:cubicBezTo>
                  <a:pt x="1979679" y="2248525"/>
                  <a:pt x="2023672" y="2263189"/>
                  <a:pt x="2038337" y="2263189"/>
                </a:cubicBezTo>
                <a:cubicBezTo>
                  <a:pt x="2048113" y="2263189"/>
                  <a:pt x="2043225" y="2263189"/>
                  <a:pt x="2048113" y="2258301"/>
                </a:cubicBezTo>
                <a:cubicBezTo>
                  <a:pt x="2053001" y="2209420"/>
                  <a:pt x="2121434" y="2224084"/>
                  <a:pt x="2160539" y="2219196"/>
                </a:cubicBezTo>
                <a:cubicBezTo>
                  <a:pt x="2175203" y="2209420"/>
                  <a:pt x="2184980" y="2194756"/>
                  <a:pt x="2204532" y="2194756"/>
                </a:cubicBezTo>
                <a:cubicBezTo>
                  <a:pt x="2219196" y="2194756"/>
                  <a:pt x="2228972" y="2209420"/>
                  <a:pt x="2238749" y="2214308"/>
                </a:cubicBezTo>
                <a:cubicBezTo>
                  <a:pt x="2243637" y="2209420"/>
                  <a:pt x="2248525" y="2194756"/>
                  <a:pt x="2263189" y="2194756"/>
                </a:cubicBezTo>
                <a:cubicBezTo>
                  <a:pt x="2272965" y="2194756"/>
                  <a:pt x="2277853" y="2204532"/>
                  <a:pt x="2282741" y="2204532"/>
                </a:cubicBezTo>
                <a:cubicBezTo>
                  <a:pt x="2297406" y="2204532"/>
                  <a:pt x="2316958" y="2214308"/>
                  <a:pt x="2326734" y="2214308"/>
                </a:cubicBezTo>
                <a:cubicBezTo>
                  <a:pt x="2341399" y="2214308"/>
                  <a:pt x="2336511" y="2204532"/>
                  <a:pt x="2346287" y="2204532"/>
                </a:cubicBezTo>
                <a:cubicBezTo>
                  <a:pt x="2360951" y="2204532"/>
                  <a:pt x="2370727" y="2219196"/>
                  <a:pt x="2390280" y="2224084"/>
                </a:cubicBezTo>
                <a:cubicBezTo>
                  <a:pt x="2404944" y="2224084"/>
                  <a:pt x="2419608" y="2219196"/>
                  <a:pt x="2434272" y="2224084"/>
                </a:cubicBezTo>
                <a:cubicBezTo>
                  <a:pt x="2444049" y="2228972"/>
                  <a:pt x="2453825" y="2238749"/>
                  <a:pt x="2463601" y="2238749"/>
                </a:cubicBezTo>
                <a:cubicBezTo>
                  <a:pt x="2468489" y="2243637"/>
                  <a:pt x="2478265" y="2238749"/>
                  <a:pt x="2483153" y="2238749"/>
                </a:cubicBezTo>
                <a:cubicBezTo>
                  <a:pt x="2512482" y="2258301"/>
                  <a:pt x="2556475" y="2282741"/>
                  <a:pt x="2566251" y="2282741"/>
                </a:cubicBezTo>
                <a:cubicBezTo>
                  <a:pt x="2580915" y="2282741"/>
                  <a:pt x="2580915" y="2268077"/>
                  <a:pt x="2590692" y="2268077"/>
                </a:cubicBezTo>
                <a:cubicBezTo>
                  <a:pt x="2605356" y="2268077"/>
                  <a:pt x="2678677" y="2312070"/>
                  <a:pt x="2693342" y="2312070"/>
                </a:cubicBezTo>
                <a:cubicBezTo>
                  <a:pt x="2703118" y="2312070"/>
                  <a:pt x="2698230" y="2302294"/>
                  <a:pt x="2712894" y="2302294"/>
                </a:cubicBezTo>
                <a:cubicBezTo>
                  <a:pt x="2722670" y="2302294"/>
                  <a:pt x="2805768" y="2390280"/>
                  <a:pt x="2805768" y="2390280"/>
                </a:cubicBezTo>
                <a:cubicBezTo>
                  <a:pt x="2820432" y="2390280"/>
                  <a:pt x="2839985" y="2360951"/>
                  <a:pt x="2849761" y="2346287"/>
                </a:cubicBezTo>
                <a:cubicBezTo>
                  <a:pt x="3069725" y="1989456"/>
                  <a:pt x="3431444" y="1578855"/>
                  <a:pt x="3597640" y="1344227"/>
                </a:cubicBezTo>
                <a:cubicBezTo>
                  <a:pt x="3631856" y="1295346"/>
                  <a:pt x="3646521" y="1236689"/>
                  <a:pt x="3685625" y="1197584"/>
                </a:cubicBezTo>
                <a:cubicBezTo>
                  <a:pt x="3739394" y="1129150"/>
                  <a:pt x="3812716" y="1075381"/>
                  <a:pt x="3856709" y="1011836"/>
                </a:cubicBezTo>
                <a:cubicBezTo>
                  <a:pt x="3930030" y="904298"/>
                  <a:pt x="3988687" y="767431"/>
                  <a:pt x="4042456" y="650117"/>
                </a:cubicBezTo>
                <a:cubicBezTo>
                  <a:pt x="4057121" y="606124"/>
                  <a:pt x="4135330" y="532803"/>
                  <a:pt x="4159771" y="498586"/>
                </a:cubicBezTo>
                <a:cubicBezTo>
                  <a:pt x="4218428" y="410600"/>
                  <a:pt x="4267309" y="312838"/>
                  <a:pt x="4316190" y="229741"/>
                </a:cubicBezTo>
                <a:cubicBezTo>
                  <a:pt x="4321078" y="215076"/>
                  <a:pt x="4335742" y="205300"/>
                  <a:pt x="4345519" y="190636"/>
                </a:cubicBezTo>
                <a:cubicBezTo>
                  <a:pt x="4350407" y="180860"/>
                  <a:pt x="4374847" y="131979"/>
                  <a:pt x="4404176" y="131979"/>
                </a:cubicBezTo>
                <a:cubicBezTo>
                  <a:pt x="4438392" y="131979"/>
                  <a:pt x="4443281" y="175971"/>
                  <a:pt x="4443281" y="190636"/>
                </a:cubicBezTo>
                <a:cubicBezTo>
                  <a:pt x="4443281" y="219964"/>
                  <a:pt x="4433504" y="219964"/>
                  <a:pt x="4413952" y="263957"/>
                </a:cubicBezTo>
                <a:cubicBezTo>
                  <a:pt x="4413952" y="263957"/>
                  <a:pt x="4409064" y="268845"/>
                  <a:pt x="4423728" y="268845"/>
                </a:cubicBezTo>
                <a:cubicBezTo>
                  <a:pt x="4433504" y="268845"/>
                  <a:pt x="4541042" y="107538"/>
                  <a:pt x="4570371" y="73321"/>
                </a:cubicBezTo>
                <a:cubicBezTo>
                  <a:pt x="4575259" y="63545"/>
                  <a:pt x="4585035" y="63545"/>
                  <a:pt x="4599700" y="63545"/>
                </a:cubicBezTo>
                <a:cubicBezTo>
                  <a:pt x="4629028" y="63545"/>
                  <a:pt x="4633916" y="97762"/>
                  <a:pt x="4653469" y="97762"/>
                </a:cubicBezTo>
                <a:cubicBezTo>
                  <a:pt x="4668133" y="97762"/>
                  <a:pt x="4731678" y="0"/>
                  <a:pt x="4746343" y="0"/>
                </a:cubicBezTo>
                <a:cubicBezTo>
                  <a:pt x="4775671" y="0"/>
                  <a:pt x="4790335" y="53769"/>
                  <a:pt x="4790335" y="58657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88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683B0B3-2135-8D76-801F-9FA353B094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048" y="119391"/>
            <a:ext cx="2571750" cy="15621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67D0237-5A00-B619-CC2A-D420E0A65C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98" t="41636" r="1"/>
          <a:stretch/>
        </p:blipFill>
        <p:spPr>
          <a:xfrm>
            <a:off x="0" y="0"/>
            <a:ext cx="1140430" cy="2098330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48818DD-2EB2-3C1E-A230-3E05404DC12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4" t="-18036" r="69766" b="27789"/>
          <a:stretch/>
        </p:blipFill>
        <p:spPr>
          <a:xfrm>
            <a:off x="10668135" y="1702018"/>
            <a:ext cx="1260848" cy="2252142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4295259" y="1948896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8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A4F2DEC2-BFF3-44E7-3F97-B05AEBD18BFA}"/>
              </a:ext>
            </a:extLst>
          </p:cNvPr>
          <p:cNvSpPr txBox="1"/>
          <p:nvPr/>
        </p:nvSpPr>
        <p:spPr>
          <a:xfrm>
            <a:off x="3059966" y="3128607"/>
            <a:ext cx="607206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A3AF0C7-6E0F-061E-C420-998A09D4375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83763"/>
            <a:ext cx="12192000" cy="13742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CFD9E15-E2D8-E02F-C0E7-0D1971B5135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97" t="30291" r="30935" b="15407"/>
          <a:stretch/>
        </p:blipFill>
        <p:spPr>
          <a:xfrm flipV="1">
            <a:off x="9527705" y="2948915"/>
            <a:ext cx="2664295" cy="2863535"/>
          </a:xfrm>
          <a:custGeom>
            <a:avLst/>
            <a:gdLst>
              <a:gd name="connsiteX0" fmla="*/ 0 w 1260848"/>
              <a:gd name="connsiteY0" fmla="*/ 0 h 2252142"/>
              <a:gd name="connsiteX1" fmla="*/ 1260848 w 1260848"/>
              <a:gd name="connsiteY1" fmla="*/ 0 h 2252142"/>
              <a:gd name="connsiteX2" fmla="*/ 1260848 w 1260848"/>
              <a:gd name="connsiteY2" fmla="*/ 2252142 h 2252142"/>
              <a:gd name="connsiteX3" fmla="*/ 0 w 1260848"/>
              <a:gd name="connsiteY3" fmla="*/ 2252142 h 22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0848" h="2252142">
                <a:moveTo>
                  <a:pt x="0" y="0"/>
                </a:moveTo>
                <a:lnTo>
                  <a:pt x="1260848" y="0"/>
                </a:lnTo>
                <a:lnTo>
                  <a:pt x="1260848" y="2252142"/>
                </a:lnTo>
                <a:lnTo>
                  <a:pt x="0" y="225214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13284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7546AF9-1697-5035-17E6-D76DE81FDE0B}"/>
              </a:ext>
            </a:extLst>
          </p:cNvPr>
          <p:cNvGrpSpPr/>
          <p:nvPr/>
        </p:nvGrpSpPr>
        <p:grpSpPr>
          <a:xfrm>
            <a:off x="113202" y="119391"/>
            <a:ext cx="3601482" cy="879193"/>
            <a:chOff x="2063552" y="1791874"/>
            <a:chExt cx="3601482" cy="8791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5BB5B10-7C49-C9EC-7CC1-8CE1539CF8F9}"/>
                </a:ext>
              </a:extLst>
            </p:cNvPr>
            <p:cNvGrpSpPr/>
            <p:nvPr/>
          </p:nvGrpSpPr>
          <p:grpSpPr>
            <a:xfrm>
              <a:off x="2063552" y="1809716"/>
              <a:ext cx="3601482" cy="861351"/>
              <a:chOff x="3430622" y="2547932"/>
              <a:chExt cx="5956677" cy="861351"/>
            </a:xfrm>
          </p:grpSpPr>
          <p:sp>
            <p:nvSpPr>
              <p:cNvPr id="27" name="波形 26">
                <a:extLst>
                  <a:ext uri="{FF2B5EF4-FFF2-40B4-BE49-F238E27FC236}">
                    <a16:creationId xmlns:a16="http://schemas.microsoft.com/office/drawing/2014/main" id="{BA4ADD4D-4B04-5274-FCEC-6213919BE576}"/>
                  </a:ext>
                </a:extLst>
              </p:cNvPr>
              <p:cNvSpPr/>
              <p:nvPr/>
            </p:nvSpPr>
            <p:spPr>
              <a:xfrm>
                <a:off x="3571029" y="2678256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noFill/>
              <a:ln w="12700">
                <a:solidFill>
                  <a:srgbClr val="E11B1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波形 25">
                <a:extLst>
                  <a:ext uri="{FF2B5EF4-FFF2-40B4-BE49-F238E27FC236}">
                    <a16:creationId xmlns:a16="http://schemas.microsoft.com/office/drawing/2014/main" id="{BCA3233B-DDA0-EE2E-7EC0-84216682E856}"/>
                  </a:ext>
                </a:extLst>
              </p:cNvPr>
              <p:cNvSpPr/>
              <p:nvPr/>
            </p:nvSpPr>
            <p:spPr>
              <a:xfrm>
                <a:off x="3430622" y="2547932"/>
                <a:ext cx="5816270" cy="731027"/>
              </a:xfrm>
              <a:prstGeom prst="wave">
                <a:avLst>
                  <a:gd name="adj1" fmla="val 10515"/>
                  <a:gd name="adj2" fmla="val -2751"/>
                </a:avLst>
              </a:prstGeom>
              <a:blipFill>
                <a:blip r:embed="rId3"/>
                <a:tile tx="0" ty="0" sx="100000" sy="100000" flip="none" algn="tl"/>
              </a:blip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97A74B-5120-74A3-8A2E-9E09D25F960C}"/>
                </a:ext>
              </a:extLst>
            </p:cNvPr>
            <p:cNvSpPr/>
            <p:nvPr/>
          </p:nvSpPr>
          <p:spPr>
            <a:xfrm>
              <a:off x="3179675" y="1977850"/>
              <a:ext cx="212531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1219170"/>
              <a:r>
                <a:rPr lang="zh-CN" altLang="en-US" sz="2000" b="1" dirty="0">
                  <a:ln w="15875">
                    <a:noFill/>
                  </a:ln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52B3B38-F1F3-AC03-86E7-80FD4E83DB89}"/>
                </a:ext>
              </a:extLst>
            </p:cNvPr>
            <p:cNvSpPr txBox="1"/>
            <p:nvPr/>
          </p:nvSpPr>
          <p:spPr>
            <a:xfrm>
              <a:off x="2391512" y="1791874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8" name="不完整圆 27">
            <a:extLst>
              <a:ext uri="{FF2B5EF4-FFF2-40B4-BE49-F238E27FC236}">
                <a16:creationId xmlns:a16="http://schemas.microsoft.com/office/drawing/2014/main" id="{16C4DFAC-D55F-E5D5-6815-A311461ED079}"/>
              </a:ext>
            </a:extLst>
          </p:cNvPr>
          <p:cNvSpPr/>
          <p:nvPr/>
        </p:nvSpPr>
        <p:spPr>
          <a:xfrm>
            <a:off x="4508839" y="1841783"/>
            <a:ext cx="3174322" cy="3174322"/>
          </a:xfrm>
          <a:prstGeom prst="pie">
            <a:avLst>
              <a:gd name="adj1" fmla="val 11643960"/>
              <a:gd name="adj2" fmla="val 9078866"/>
            </a:avLst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</a:endParaRPr>
          </a:p>
        </p:txBody>
      </p:sp>
      <p:sp>
        <p:nvSpPr>
          <p:cNvPr id="29" name="不完整圆 28">
            <a:extLst>
              <a:ext uri="{FF2B5EF4-FFF2-40B4-BE49-F238E27FC236}">
                <a16:creationId xmlns:a16="http://schemas.microsoft.com/office/drawing/2014/main" id="{3612A86B-6D4E-2BD7-BD6A-A189B5AC5BEA}"/>
              </a:ext>
            </a:extLst>
          </p:cNvPr>
          <p:cNvSpPr/>
          <p:nvPr/>
        </p:nvSpPr>
        <p:spPr>
          <a:xfrm>
            <a:off x="4661480" y="1994424"/>
            <a:ext cx="2869039" cy="2869039"/>
          </a:xfrm>
          <a:prstGeom prst="pie">
            <a:avLst>
              <a:gd name="adj1" fmla="val 13157746"/>
              <a:gd name="adj2" fmla="val 12418894"/>
            </a:avLst>
          </a:prstGeom>
          <a:gradFill>
            <a:gsLst>
              <a:gs pos="0">
                <a:srgbClr val="FFFF99"/>
              </a:gs>
              <a:gs pos="100000">
                <a:srgbClr val="DA800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5CF2EFB-DD3A-198B-E783-2A8D02762CC3}"/>
              </a:ext>
            </a:extLst>
          </p:cNvPr>
          <p:cNvGrpSpPr/>
          <p:nvPr/>
        </p:nvGrpSpPr>
        <p:grpSpPr>
          <a:xfrm>
            <a:off x="3629792" y="2264975"/>
            <a:ext cx="938474" cy="2327937"/>
            <a:chOff x="3322320" y="2451563"/>
            <a:chExt cx="938474" cy="2327937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D2990F1-A02D-AB26-CAEB-8F0D74D7E050}"/>
                </a:ext>
              </a:extLst>
            </p:cNvPr>
            <p:cNvSpPr/>
            <p:nvPr/>
          </p:nvSpPr>
          <p:spPr>
            <a:xfrm>
              <a:off x="3322320" y="4505623"/>
              <a:ext cx="938474" cy="273877"/>
            </a:xfrm>
            <a:custGeom>
              <a:avLst/>
              <a:gdLst>
                <a:gd name="connsiteX0" fmla="*/ 0 w 3095625"/>
                <a:gd name="connsiteY0" fmla="*/ 857250 h 857250"/>
                <a:gd name="connsiteX1" fmla="*/ 1095375 w 3095625"/>
                <a:gd name="connsiteY1" fmla="*/ 0 h 857250"/>
                <a:gd name="connsiteX2" fmla="*/ 3095625 w 3095625"/>
                <a:gd name="connsiteY2" fmla="*/ 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25" h="857250">
                  <a:moveTo>
                    <a:pt x="0" y="857250"/>
                  </a:moveTo>
                  <a:lnTo>
                    <a:pt x="1095375" y="0"/>
                  </a:lnTo>
                  <a:lnTo>
                    <a:pt x="3095625" y="0"/>
                  </a:lnTo>
                </a:path>
              </a:pathLst>
            </a:cu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7000">
                    <a:srgbClr val="BC080B"/>
                  </a:gs>
                </a:gsLst>
                <a:lin ang="10800000" scaled="1"/>
                <a:tileRect/>
              </a:gra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E9AE500-2EFC-F9D8-9430-8EEF408E61A1}"/>
                </a:ext>
              </a:extLst>
            </p:cNvPr>
            <p:cNvSpPr/>
            <p:nvPr/>
          </p:nvSpPr>
          <p:spPr>
            <a:xfrm flipV="1">
              <a:off x="3322320" y="2451563"/>
              <a:ext cx="938474" cy="273877"/>
            </a:xfrm>
            <a:custGeom>
              <a:avLst/>
              <a:gdLst>
                <a:gd name="connsiteX0" fmla="*/ 0 w 3095625"/>
                <a:gd name="connsiteY0" fmla="*/ 857250 h 857250"/>
                <a:gd name="connsiteX1" fmla="*/ 1095375 w 3095625"/>
                <a:gd name="connsiteY1" fmla="*/ 0 h 857250"/>
                <a:gd name="connsiteX2" fmla="*/ 3095625 w 3095625"/>
                <a:gd name="connsiteY2" fmla="*/ 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25" h="857250">
                  <a:moveTo>
                    <a:pt x="0" y="857250"/>
                  </a:moveTo>
                  <a:lnTo>
                    <a:pt x="1095375" y="0"/>
                  </a:lnTo>
                  <a:lnTo>
                    <a:pt x="3095625" y="0"/>
                  </a:lnTo>
                </a:path>
              </a:pathLst>
            </a:cu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7000">
                    <a:srgbClr val="BC080B"/>
                  </a:gs>
                </a:gsLst>
                <a:lin ang="10800000" scaled="1"/>
                <a:tileRect/>
              </a:gra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656F55B-5025-E288-3C6F-2362B38D7EAC}"/>
              </a:ext>
            </a:extLst>
          </p:cNvPr>
          <p:cNvGrpSpPr/>
          <p:nvPr/>
        </p:nvGrpSpPr>
        <p:grpSpPr>
          <a:xfrm>
            <a:off x="7623734" y="2264975"/>
            <a:ext cx="938474" cy="2327937"/>
            <a:chOff x="7931208" y="2451563"/>
            <a:chExt cx="938474" cy="232793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0B7CFFD-1C50-C999-339E-6574EA72495B}"/>
                </a:ext>
              </a:extLst>
            </p:cNvPr>
            <p:cNvSpPr/>
            <p:nvPr/>
          </p:nvSpPr>
          <p:spPr>
            <a:xfrm flipH="1">
              <a:off x="7931208" y="4505623"/>
              <a:ext cx="938474" cy="273877"/>
            </a:xfrm>
            <a:custGeom>
              <a:avLst/>
              <a:gdLst>
                <a:gd name="connsiteX0" fmla="*/ 0 w 3095625"/>
                <a:gd name="connsiteY0" fmla="*/ 857250 h 857250"/>
                <a:gd name="connsiteX1" fmla="*/ 1095375 w 3095625"/>
                <a:gd name="connsiteY1" fmla="*/ 0 h 857250"/>
                <a:gd name="connsiteX2" fmla="*/ 3095625 w 3095625"/>
                <a:gd name="connsiteY2" fmla="*/ 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25" h="857250">
                  <a:moveTo>
                    <a:pt x="0" y="857250"/>
                  </a:moveTo>
                  <a:lnTo>
                    <a:pt x="1095375" y="0"/>
                  </a:lnTo>
                  <a:lnTo>
                    <a:pt x="3095625" y="0"/>
                  </a:lnTo>
                </a:path>
              </a:pathLst>
            </a:cu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7000">
                    <a:srgbClr val="BC080B"/>
                  </a:gs>
                </a:gsLst>
                <a:lin ang="10800000" scaled="1"/>
                <a:tileRect/>
              </a:gra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E64C60F-E3A9-9EEE-6A7A-6B70BED13A7B}"/>
                </a:ext>
              </a:extLst>
            </p:cNvPr>
            <p:cNvSpPr/>
            <p:nvPr/>
          </p:nvSpPr>
          <p:spPr>
            <a:xfrm flipH="1" flipV="1">
              <a:off x="7931208" y="2451563"/>
              <a:ext cx="938474" cy="273877"/>
            </a:xfrm>
            <a:custGeom>
              <a:avLst/>
              <a:gdLst>
                <a:gd name="connsiteX0" fmla="*/ 0 w 3095625"/>
                <a:gd name="connsiteY0" fmla="*/ 857250 h 857250"/>
                <a:gd name="connsiteX1" fmla="*/ 1095375 w 3095625"/>
                <a:gd name="connsiteY1" fmla="*/ 0 h 857250"/>
                <a:gd name="connsiteX2" fmla="*/ 3095625 w 3095625"/>
                <a:gd name="connsiteY2" fmla="*/ 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25" h="857250">
                  <a:moveTo>
                    <a:pt x="0" y="857250"/>
                  </a:moveTo>
                  <a:lnTo>
                    <a:pt x="1095375" y="0"/>
                  </a:lnTo>
                  <a:lnTo>
                    <a:pt x="3095625" y="0"/>
                  </a:lnTo>
                </a:path>
              </a:pathLst>
            </a:custGeom>
            <a:ln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97000">
                    <a:srgbClr val="BC080B"/>
                  </a:gs>
                </a:gsLst>
                <a:lin ang="10800000" scaled="1"/>
                <a:tileRect/>
              </a:gra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E2682855-21CD-4E45-3E04-E3995CA742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1225" y="1994256"/>
            <a:ext cx="2749205" cy="2869488"/>
          </a:xfrm>
          <a:custGeom>
            <a:avLst/>
            <a:gdLst>
              <a:gd name="connsiteX0" fmla="*/ 1391007 w 2749205"/>
              <a:gd name="connsiteY0" fmla="*/ 631 h 2869488"/>
              <a:gd name="connsiteX1" fmla="*/ 1664626 w 2749205"/>
              <a:gd name="connsiteY1" fmla="*/ 18702 h 2869488"/>
              <a:gd name="connsiteX2" fmla="*/ 1434776 w 2749205"/>
              <a:gd name="connsiteY2" fmla="*/ 1434688 h 2869488"/>
              <a:gd name="connsiteX3" fmla="*/ 2749205 w 2749205"/>
              <a:gd name="connsiteY3" fmla="*/ 2009250 h 2869488"/>
              <a:gd name="connsiteX4" fmla="*/ 972146 w 2749205"/>
              <a:gd name="connsiteY4" fmla="*/ 2792561 h 2869488"/>
              <a:gd name="connsiteX5" fmla="*/ 42970 w 2749205"/>
              <a:gd name="connsiteY5" fmla="*/ 1087230 h 2869488"/>
              <a:gd name="connsiteX6" fmla="*/ 1391007 w 2749205"/>
              <a:gd name="connsiteY6" fmla="*/ 631 h 286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9205" h="2869488">
                <a:moveTo>
                  <a:pt x="1391007" y="631"/>
                </a:moveTo>
                <a:cubicBezTo>
                  <a:pt x="1481084" y="-2046"/>
                  <a:pt x="1572611" y="3766"/>
                  <a:pt x="1664626" y="18702"/>
                </a:cubicBezTo>
                <a:lnTo>
                  <a:pt x="1434776" y="1434688"/>
                </a:lnTo>
                <a:lnTo>
                  <a:pt x="2749205" y="2009250"/>
                </a:lnTo>
                <a:cubicBezTo>
                  <a:pt x="2450510" y="2692576"/>
                  <a:pt x="1678056" y="3033067"/>
                  <a:pt x="972146" y="2792561"/>
                </a:cubicBezTo>
                <a:cubicBezTo>
                  <a:pt x="266234" y="2552056"/>
                  <a:pt x="-137661" y="1810781"/>
                  <a:pt x="42970" y="1087230"/>
                </a:cubicBezTo>
                <a:cubicBezTo>
                  <a:pt x="201023" y="454123"/>
                  <a:pt x="760470" y="19376"/>
                  <a:pt x="1391007" y="631"/>
                </a:cubicBezTo>
                <a:close/>
              </a:path>
            </a:pathLst>
          </a:custGeom>
        </p:spPr>
      </p:pic>
      <p:sp>
        <p:nvSpPr>
          <p:cNvPr id="32" name="椭圆 31">
            <a:extLst>
              <a:ext uri="{FF2B5EF4-FFF2-40B4-BE49-F238E27FC236}">
                <a16:creationId xmlns:a16="http://schemas.microsoft.com/office/drawing/2014/main" id="{A7CB965B-F921-339B-AA1A-2221983332E2}"/>
              </a:ext>
            </a:extLst>
          </p:cNvPr>
          <p:cNvSpPr/>
          <p:nvPr/>
        </p:nvSpPr>
        <p:spPr>
          <a:xfrm>
            <a:off x="5268392" y="2601336"/>
            <a:ext cx="1655216" cy="16552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381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3" name="椭圆 34">
            <a:extLst>
              <a:ext uri="{FF2B5EF4-FFF2-40B4-BE49-F238E27FC236}">
                <a16:creationId xmlns:a16="http://schemas.microsoft.com/office/drawing/2014/main" id="{162559A2-CD44-8BAD-A321-EC242216EF57}"/>
              </a:ext>
            </a:extLst>
          </p:cNvPr>
          <p:cNvSpPr/>
          <p:nvPr/>
        </p:nvSpPr>
        <p:spPr>
          <a:xfrm>
            <a:off x="5848936" y="3162243"/>
            <a:ext cx="494128" cy="533400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endParaRPr lang="zh-CN" altLang="en-US" sz="2400" kern="0" dirty="0">
              <a:solidFill>
                <a:sysClr val="windowText" lastClr="000000"/>
              </a:solidFill>
              <a:cs typeface="+mn-ea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7E96AFD-15F2-F097-DA6F-CB8E403F39E1}"/>
              </a:ext>
            </a:extLst>
          </p:cNvPr>
          <p:cNvGrpSpPr/>
          <p:nvPr/>
        </p:nvGrpSpPr>
        <p:grpSpPr>
          <a:xfrm>
            <a:off x="8727011" y="1905326"/>
            <a:ext cx="3156418" cy="837889"/>
            <a:chOff x="-9088" y="1807430"/>
            <a:chExt cx="3156418" cy="83788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253F32A-BFC4-4DD8-F1CA-CFB642B28791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852B006-CFA0-135A-13E9-04B9D78BCFF3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79E6B09-7763-5D74-A704-0EC12E3EF288}"/>
              </a:ext>
            </a:extLst>
          </p:cNvPr>
          <p:cNvGrpSpPr/>
          <p:nvPr/>
        </p:nvGrpSpPr>
        <p:grpSpPr>
          <a:xfrm>
            <a:off x="339333" y="1905326"/>
            <a:ext cx="3180611" cy="837889"/>
            <a:chOff x="-9087" y="1807430"/>
            <a:chExt cx="3180611" cy="83788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DB1B542-8F82-62FF-C5BD-EFC0BA163CA6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88FBB65-E1BB-CB16-85BD-484AC9D0ECB7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E9C8E15-0E5D-1255-1642-FE930496C374}"/>
              </a:ext>
            </a:extLst>
          </p:cNvPr>
          <p:cNvGrpSpPr/>
          <p:nvPr/>
        </p:nvGrpSpPr>
        <p:grpSpPr>
          <a:xfrm>
            <a:off x="8727011" y="4199705"/>
            <a:ext cx="3156418" cy="1064618"/>
            <a:chOff x="-9088" y="1807430"/>
            <a:chExt cx="3156418" cy="106461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CC1EA45-07E6-95E7-3D82-628742AC2DCC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BECE4AB-95D8-9969-C153-22934D2C510F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1FCF496-0F91-2CA9-3C8A-36A4F15B670F}"/>
              </a:ext>
            </a:extLst>
          </p:cNvPr>
          <p:cNvGrpSpPr/>
          <p:nvPr/>
        </p:nvGrpSpPr>
        <p:grpSpPr>
          <a:xfrm>
            <a:off x="339333" y="4199705"/>
            <a:ext cx="3180611" cy="837889"/>
            <a:chOff x="-9087" y="1807430"/>
            <a:chExt cx="3180611" cy="83788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87E6082-FE54-E4CA-AA65-F538F10AD39B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7F9ADDE-C7AC-F068-CDE9-60AA5933AACA}"/>
                </a:ext>
              </a:extLst>
            </p:cNvPr>
            <p:cNvSpPr txBox="1"/>
            <p:nvPr/>
          </p:nvSpPr>
          <p:spPr>
            <a:xfrm>
              <a:off x="1226981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blipFill>
                    <a:blip r:embed="rId3"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7963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11"/>
        <p14:stopEvt time="13051" objId="11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阿里巴巴普惠体 2.0 55 Regular"/>
        <a:ea typeface="阿里巴巴普惠体 2.0 55 Regular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2368</Words>
  <Application>Microsoft Office PowerPoint</Application>
  <PresentationFormat>宽屏</PresentationFormat>
  <Paragraphs>261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AgencyFB Light</vt:lpstr>
      <vt:lpstr>HarmonyOS Sans SC Light</vt:lpstr>
      <vt:lpstr>MiSans</vt:lpstr>
      <vt:lpstr>MiSans Heavy</vt:lpstr>
      <vt:lpstr>阿里巴巴普惠体 2.0 55 Regular</vt:lpstr>
      <vt:lpstr>阿里巴巴普惠体 2.0 65 Medium</vt:lpstr>
      <vt:lpstr>思源黑体 CN Heavy</vt:lpstr>
      <vt:lpstr>字魂59号-创粗黑</vt:lpstr>
      <vt:lpstr>Arial</vt:lpstr>
      <vt:lpstr>等线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爱国主义教育主题班会ppt模板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62</cp:revision>
  <dcterms:created xsi:type="dcterms:W3CDTF">2023-06-03T01:30:19Z</dcterms:created>
  <dcterms:modified xsi:type="dcterms:W3CDTF">2023-06-04T13:44:24Z</dcterms:modified>
</cp:coreProperties>
</file>