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7"/>
  </p:notesMasterIdLst>
  <p:sldIdLst>
    <p:sldId id="8992" r:id="rId3"/>
    <p:sldId id="8994" r:id="rId4"/>
    <p:sldId id="8995" r:id="rId5"/>
    <p:sldId id="8996" r:id="rId6"/>
    <p:sldId id="8997" r:id="rId7"/>
    <p:sldId id="8998" r:id="rId8"/>
    <p:sldId id="8999" r:id="rId9"/>
    <p:sldId id="9001" r:id="rId10"/>
    <p:sldId id="9000" r:id="rId11"/>
    <p:sldId id="9002" r:id="rId12"/>
    <p:sldId id="9003" r:id="rId13"/>
    <p:sldId id="9004" r:id="rId14"/>
    <p:sldId id="9006" r:id="rId15"/>
    <p:sldId id="9007" r:id="rId16"/>
    <p:sldId id="9005" r:id="rId17"/>
    <p:sldId id="9008" r:id="rId18"/>
    <p:sldId id="9009" r:id="rId19"/>
    <p:sldId id="9011" r:id="rId20"/>
    <p:sldId id="9012" r:id="rId21"/>
    <p:sldId id="9010" r:id="rId22"/>
    <p:sldId id="9015" r:id="rId23"/>
    <p:sldId id="9014" r:id="rId24"/>
    <p:sldId id="9016" r:id="rId25"/>
    <p:sldId id="3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EBFA"/>
    <a:srgbClr val="85DDEF"/>
    <a:srgbClr val="CCE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15" autoAdjust="0"/>
  </p:normalViewPr>
  <p:slideViewPr>
    <p:cSldViewPr snapToGrid="0" showGuides="1">
      <p:cViewPr>
        <p:scale>
          <a:sx n="50" d="100"/>
          <a:sy n="50" d="100"/>
        </p:scale>
        <p:origin x="1680" y="1314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9409"/>
            </a:solidFill>
          </c:spPr>
          <c:dPt>
            <c:idx val="0"/>
            <c:bubble3D val="0"/>
            <c:spPr>
              <a:solidFill>
                <a:schemeClr val="bg1">
                  <a:alpha val="78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AA4-45C8-A96D-9439A692477D}"/>
              </c:ext>
            </c:extLst>
          </c:dPt>
          <c:dPt>
            <c:idx val="1"/>
            <c:bubble3D val="0"/>
            <c:spPr>
              <a:solidFill>
                <a:srgbClr val="CCEFFC"/>
              </a:solidFill>
            </c:spPr>
            <c:extLst>
              <c:ext xmlns:c16="http://schemas.microsoft.com/office/drawing/2014/chart" uri="{C3380CC4-5D6E-409C-BE32-E72D297353CC}">
                <c16:uniqueId val="{00000003-1AA4-45C8-A96D-9439A692477D}"/>
              </c:ext>
            </c:extLst>
          </c:dPt>
          <c:dPt>
            <c:idx val="2"/>
            <c:bubble3D val="0"/>
            <c:spPr>
              <a:solidFill>
                <a:srgbClr val="BEEBFA"/>
              </a:solidFill>
            </c:spPr>
            <c:extLst>
              <c:ext xmlns:c16="http://schemas.microsoft.com/office/drawing/2014/chart" uri="{C3380CC4-5D6E-409C-BE32-E72D297353CC}">
                <c16:uniqueId val="{00000005-1AA4-45C8-A96D-9439A692477D}"/>
              </c:ext>
            </c:extLst>
          </c:dPt>
          <c:dPt>
            <c:idx val="3"/>
            <c:bubble3D val="0"/>
            <c:spPr>
              <a:solidFill>
                <a:srgbClr val="85DDEF"/>
              </a:solidFill>
            </c:spPr>
            <c:extLst>
              <c:ext xmlns:c16="http://schemas.microsoft.com/office/drawing/2014/chart" uri="{C3380CC4-5D6E-409C-BE32-E72D297353CC}">
                <c16:uniqueId val="{00000007-1AA4-45C8-A96D-9439A692477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AA4-45C8-A96D-9439A692477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AA4-45C8-A96D-9439A692477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AA4-45C8-A96D-9439A692477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1AA4-45C8-A96D-9439A692477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AA4-45C8-A96D-9439A6924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6.8389715619903257E-2"/>
          <c:y val="0.8703917442696425"/>
          <c:w val="0.84510649485621725"/>
          <c:h val="0.12960825573035736"/>
        </c:manualLayout>
      </c:layout>
      <c:overlay val="0"/>
      <c:txPr>
        <a:bodyPr/>
        <a:lstStyle/>
        <a:p>
          <a:pPr>
            <a:defRPr sz="1100"/>
          </a:pPr>
          <a:endParaRPr lang="zh-CN"/>
        </a:p>
      </c:txPr>
    </c:legend>
    <c:plotVisOnly val="1"/>
    <c:dispBlanksAs val="gap"/>
    <c:showDLblsOverMax val="0"/>
  </c:chart>
  <c:spPr>
    <a:ln w="0">
      <a:noFill/>
    </a:ln>
  </c:spPr>
  <c:txPr>
    <a:bodyPr/>
    <a:lstStyle/>
    <a:p>
      <a:pPr rtl="0">
        <a:defRPr sz="18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430C-D98E-44BD-A108-580CDA258892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6B2CA-F58F-40EF-B695-8895F3E213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7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99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404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70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55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327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1455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43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97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424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79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835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243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057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102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360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3210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942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26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89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38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93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20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8127BE-57F3-4D71-8358-C7C1AC62F5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00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D02E2D-4327-EE16-5418-9734A21A9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07E6258-B847-F39F-9C8A-34DF46C5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9F07-550D-4B8C-B882-B9F52BF57879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6F53941-01F8-454C-F2FA-B986D791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656109-6999-459A-33A6-916EFA19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E46D-4005-437E-B0E8-96313C93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5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0F982B1-9E6A-4020-AAA6-B07623A8911B}"/>
              </a:ext>
            </a:extLst>
          </p:cNvPr>
          <p:cNvSpPr txBox="1"/>
          <p:nvPr userDrawn="1"/>
        </p:nvSpPr>
        <p:spPr>
          <a:xfrm>
            <a:off x="133350" y="6644531"/>
            <a:ext cx="230981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" dirty="0"/>
              <a:t>51PPT模板网，幻灯片演示模板及素材免费下载！</a:t>
            </a:r>
          </a:p>
          <a:p>
            <a:r>
              <a:rPr lang="zh-CN" altLang="en-US" sz="2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18DADC-E738-351E-6521-70D99AEE5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9F07-550D-4B8C-B882-B9F52BF57879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42086D-9622-D3DB-9BD6-CD4332E4B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825F65-BDD9-30BC-AE03-A66785623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E46D-4005-437E-B0E8-96313C931F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17EE48C6-64E3-EE21-4282-658E6B077C3F}"/>
              </a:ext>
            </a:extLst>
          </p:cNvPr>
          <p:cNvSpPr/>
          <p:nvPr userDrawn="1"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4D15D36-888F-0565-13B4-9E0919D8157E}"/>
              </a:ext>
            </a:extLst>
          </p:cNvPr>
          <p:cNvSpPr/>
          <p:nvPr userDrawn="1"/>
        </p:nvSpPr>
        <p:spPr>
          <a:xfrm>
            <a:off x="0" y="5491385"/>
            <a:ext cx="12192000" cy="1366615"/>
          </a:xfrm>
          <a:custGeom>
            <a:avLst/>
            <a:gdLst>
              <a:gd name="connsiteX0" fmla="*/ 2197212 w 12192000"/>
              <a:gd name="connsiteY0" fmla="*/ 173502 h 1366615"/>
              <a:gd name="connsiteX1" fmla="*/ 3141167 w 12192000"/>
              <a:gd name="connsiteY1" fmla="*/ 1117457 h 1366615"/>
              <a:gd name="connsiteX2" fmla="*/ 3128324 w 12192000"/>
              <a:gd name="connsiteY2" fmla="*/ 1244862 h 1366615"/>
              <a:gd name="connsiteX3" fmla="*/ 3179324 w 12192000"/>
              <a:gd name="connsiteY3" fmla="*/ 1220294 h 1366615"/>
              <a:gd name="connsiteX4" fmla="*/ 3546754 w 12192000"/>
              <a:gd name="connsiteY4" fmla="*/ 1146113 h 1366615"/>
              <a:gd name="connsiteX5" fmla="*/ 4074527 w 12192000"/>
              <a:gd name="connsiteY5" fmla="*/ 1307326 h 1366615"/>
              <a:gd name="connsiteX6" fmla="*/ 4119972 w 12192000"/>
              <a:gd name="connsiteY6" fmla="*/ 1344821 h 1366615"/>
              <a:gd name="connsiteX7" fmla="*/ 4127888 w 12192000"/>
              <a:gd name="connsiteY7" fmla="*/ 1330237 h 1366615"/>
              <a:gd name="connsiteX8" fmla="*/ 4910630 w 12192000"/>
              <a:gd name="connsiteY8" fmla="*/ 914056 h 1366615"/>
              <a:gd name="connsiteX9" fmla="*/ 5693373 w 12192000"/>
              <a:gd name="connsiteY9" fmla="*/ 1330237 h 1366615"/>
              <a:gd name="connsiteX10" fmla="*/ 5713118 w 12192000"/>
              <a:gd name="connsiteY10" fmla="*/ 1366615 h 1366615"/>
              <a:gd name="connsiteX11" fmla="*/ 0 w 12192000"/>
              <a:gd name="connsiteY11" fmla="*/ 1366615 h 1366615"/>
              <a:gd name="connsiteX12" fmla="*/ 0 w 12192000"/>
              <a:gd name="connsiteY12" fmla="*/ 779445 h 1366615"/>
              <a:gd name="connsiteX13" fmla="*/ 115946 w 12192000"/>
              <a:gd name="connsiteY13" fmla="*/ 683781 h 1366615"/>
              <a:gd name="connsiteX14" fmla="*/ 643720 w 12192000"/>
              <a:gd name="connsiteY14" fmla="*/ 522568 h 1366615"/>
              <a:gd name="connsiteX15" fmla="*/ 1311197 w 12192000"/>
              <a:gd name="connsiteY15" fmla="*/ 799046 h 1366615"/>
              <a:gd name="connsiteX16" fmla="*/ 1311942 w 12192000"/>
              <a:gd name="connsiteY16" fmla="*/ 799948 h 1366615"/>
              <a:gd name="connsiteX17" fmla="*/ 1327438 w 12192000"/>
              <a:gd name="connsiteY17" fmla="*/ 750027 h 1366615"/>
              <a:gd name="connsiteX18" fmla="*/ 2197212 w 12192000"/>
              <a:gd name="connsiteY18" fmla="*/ 173502 h 1366615"/>
              <a:gd name="connsiteX19" fmla="*/ 10922440 w 12192000"/>
              <a:gd name="connsiteY19" fmla="*/ 0 h 1366615"/>
              <a:gd name="connsiteX20" fmla="*/ 11705182 w 12192000"/>
              <a:gd name="connsiteY20" fmla="*/ 416181 h 1366615"/>
              <a:gd name="connsiteX21" fmla="*/ 11733719 w 12192000"/>
              <a:gd name="connsiteY21" fmla="*/ 468756 h 1366615"/>
              <a:gd name="connsiteX22" fmla="*/ 11737204 w 12192000"/>
              <a:gd name="connsiteY22" fmla="*/ 469288 h 1366615"/>
              <a:gd name="connsiteX23" fmla="*/ 12164712 w 12192000"/>
              <a:gd name="connsiteY23" fmla="*/ 680296 h 1366615"/>
              <a:gd name="connsiteX24" fmla="*/ 12192000 w 12192000"/>
              <a:gd name="connsiteY24" fmla="*/ 708243 h 1366615"/>
              <a:gd name="connsiteX25" fmla="*/ 12192000 w 12192000"/>
              <a:gd name="connsiteY25" fmla="*/ 1366615 h 1366615"/>
              <a:gd name="connsiteX26" fmla="*/ 5886541 w 12192000"/>
              <a:gd name="connsiteY26" fmla="*/ 1366615 h 1366615"/>
              <a:gd name="connsiteX27" fmla="*/ 5887052 w 12192000"/>
              <a:gd name="connsiteY27" fmla="*/ 1361542 h 1366615"/>
              <a:gd name="connsiteX28" fmla="*/ 6811829 w 12192000"/>
              <a:gd name="connsiteY28" fmla="*/ 607827 h 1366615"/>
              <a:gd name="connsiteX29" fmla="*/ 7179259 w 12192000"/>
              <a:gd name="connsiteY29" fmla="*/ 682008 h 1366615"/>
              <a:gd name="connsiteX30" fmla="*/ 7240392 w 12192000"/>
              <a:gd name="connsiteY30" fmla="*/ 711457 h 1366615"/>
              <a:gd name="connsiteX31" fmla="*/ 7307013 w 12192000"/>
              <a:gd name="connsiteY31" fmla="*/ 588717 h 1366615"/>
              <a:gd name="connsiteX32" fmla="*/ 8089756 w 12192000"/>
              <a:gd name="connsiteY32" fmla="*/ 172536 h 1366615"/>
              <a:gd name="connsiteX33" fmla="*/ 8617530 w 12192000"/>
              <a:gd name="connsiteY33" fmla="*/ 333749 h 1366615"/>
              <a:gd name="connsiteX34" fmla="*/ 8689809 w 12192000"/>
              <a:gd name="connsiteY34" fmla="*/ 393384 h 1366615"/>
              <a:gd name="connsiteX35" fmla="*/ 8709266 w 12192000"/>
              <a:gd name="connsiteY35" fmla="*/ 377331 h 1366615"/>
              <a:gd name="connsiteX36" fmla="*/ 9237040 w 12192000"/>
              <a:gd name="connsiteY36" fmla="*/ 216118 h 1366615"/>
              <a:gd name="connsiteX37" fmla="*/ 10019782 w 12192000"/>
              <a:gd name="connsiteY37" fmla="*/ 632299 h 1366615"/>
              <a:gd name="connsiteX38" fmla="*/ 10029688 w 12192000"/>
              <a:gd name="connsiteY38" fmla="*/ 650548 h 1366615"/>
              <a:gd name="connsiteX39" fmla="*/ 10052666 w 12192000"/>
              <a:gd name="connsiteY39" fmla="*/ 576525 h 1366615"/>
              <a:gd name="connsiteX40" fmla="*/ 10922440 w 12192000"/>
              <a:gd name="connsiteY40" fmla="*/ 0 h 136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192000" h="1366615">
                <a:moveTo>
                  <a:pt x="2197212" y="173502"/>
                </a:moveTo>
                <a:cubicBezTo>
                  <a:pt x="2718544" y="173502"/>
                  <a:pt x="3141167" y="596125"/>
                  <a:pt x="3141167" y="1117457"/>
                </a:cubicBezTo>
                <a:lnTo>
                  <a:pt x="3128324" y="1244862"/>
                </a:lnTo>
                <a:lnTo>
                  <a:pt x="3179324" y="1220294"/>
                </a:lnTo>
                <a:cubicBezTo>
                  <a:pt x="3292257" y="1172527"/>
                  <a:pt x="3416421" y="1146113"/>
                  <a:pt x="3546754" y="1146113"/>
                </a:cubicBezTo>
                <a:cubicBezTo>
                  <a:pt x="3742253" y="1146113"/>
                  <a:pt x="3923871" y="1205545"/>
                  <a:pt x="4074527" y="1307326"/>
                </a:cubicBezTo>
                <a:lnTo>
                  <a:pt x="4119972" y="1344821"/>
                </a:lnTo>
                <a:lnTo>
                  <a:pt x="4127888" y="1330237"/>
                </a:lnTo>
                <a:cubicBezTo>
                  <a:pt x="4297523" y="1079143"/>
                  <a:pt x="4584797" y="914056"/>
                  <a:pt x="4910630" y="914056"/>
                </a:cubicBezTo>
                <a:cubicBezTo>
                  <a:pt x="5236463" y="914056"/>
                  <a:pt x="5523737" y="1079143"/>
                  <a:pt x="5693373" y="1330237"/>
                </a:cubicBezTo>
                <a:lnTo>
                  <a:pt x="5713118" y="1366615"/>
                </a:lnTo>
                <a:lnTo>
                  <a:pt x="0" y="1366615"/>
                </a:lnTo>
                <a:lnTo>
                  <a:pt x="0" y="779445"/>
                </a:lnTo>
                <a:lnTo>
                  <a:pt x="115946" y="683781"/>
                </a:lnTo>
                <a:cubicBezTo>
                  <a:pt x="266602" y="582000"/>
                  <a:pt x="448221" y="522568"/>
                  <a:pt x="643720" y="522568"/>
                </a:cubicBezTo>
                <a:cubicBezTo>
                  <a:pt x="904386" y="522568"/>
                  <a:pt x="1140375" y="628224"/>
                  <a:pt x="1311197" y="799046"/>
                </a:cubicBezTo>
                <a:lnTo>
                  <a:pt x="1311942" y="799948"/>
                </a:lnTo>
                <a:lnTo>
                  <a:pt x="1327438" y="750027"/>
                </a:lnTo>
                <a:cubicBezTo>
                  <a:pt x="1470738" y="411227"/>
                  <a:pt x="1806213" y="173502"/>
                  <a:pt x="2197212" y="173502"/>
                </a:cubicBezTo>
                <a:close/>
                <a:moveTo>
                  <a:pt x="10922440" y="0"/>
                </a:moveTo>
                <a:cubicBezTo>
                  <a:pt x="11248273" y="0"/>
                  <a:pt x="11535547" y="165087"/>
                  <a:pt x="11705182" y="416181"/>
                </a:cubicBezTo>
                <a:lnTo>
                  <a:pt x="11733719" y="468756"/>
                </a:lnTo>
                <a:lnTo>
                  <a:pt x="11737204" y="469288"/>
                </a:lnTo>
                <a:cubicBezTo>
                  <a:pt x="11898508" y="502296"/>
                  <a:pt x="12044825" y="576446"/>
                  <a:pt x="12164712" y="680296"/>
                </a:cubicBezTo>
                <a:lnTo>
                  <a:pt x="12192000" y="708243"/>
                </a:lnTo>
                <a:lnTo>
                  <a:pt x="12192000" y="1366615"/>
                </a:lnTo>
                <a:lnTo>
                  <a:pt x="5886541" y="1366615"/>
                </a:lnTo>
                <a:lnTo>
                  <a:pt x="5887052" y="1361542"/>
                </a:lnTo>
                <a:cubicBezTo>
                  <a:pt x="5975072" y="931398"/>
                  <a:pt x="6355664" y="607827"/>
                  <a:pt x="6811829" y="607827"/>
                </a:cubicBezTo>
                <a:cubicBezTo>
                  <a:pt x="6942162" y="607827"/>
                  <a:pt x="7066326" y="634241"/>
                  <a:pt x="7179259" y="682008"/>
                </a:cubicBezTo>
                <a:lnTo>
                  <a:pt x="7240392" y="711457"/>
                </a:lnTo>
                <a:lnTo>
                  <a:pt x="7307013" y="588717"/>
                </a:lnTo>
                <a:cubicBezTo>
                  <a:pt x="7476649" y="337623"/>
                  <a:pt x="7763923" y="172536"/>
                  <a:pt x="8089756" y="172536"/>
                </a:cubicBezTo>
                <a:cubicBezTo>
                  <a:pt x="8285256" y="172536"/>
                  <a:pt x="8466874" y="231967"/>
                  <a:pt x="8617530" y="333749"/>
                </a:cubicBezTo>
                <a:lnTo>
                  <a:pt x="8689809" y="393384"/>
                </a:lnTo>
                <a:lnTo>
                  <a:pt x="8709266" y="377331"/>
                </a:lnTo>
                <a:cubicBezTo>
                  <a:pt x="8859922" y="275549"/>
                  <a:pt x="9041541" y="216118"/>
                  <a:pt x="9237040" y="216118"/>
                </a:cubicBezTo>
                <a:cubicBezTo>
                  <a:pt x="9562873" y="216118"/>
                  <a:pt x="9850147" y="381205"/>
                  <a:pt x="10019782" y="632299"/>
                </a:cubicBezTo>
                <a:lnTo>
                  <a:pt x="10029688" y="650548"/>
                </a:lnTo>
                <a:lnTo>
                  <a:pt x="10052666" y="576525"/>
                </a:lnTo>
                <a:cubicBezTo>
                  <a:pt x="10195966" y="237725"/>
                  <a:pt x="10531441" y="0"/>
                  <a:pt x="10922440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668C617-601A-1AA2-A092-9103C4694571}"/>
              </a:ext>
            </a:extLst>
          </p:cNvPr>
          <p:cNvSpPr/>
          <p:nvPr userDrawn="1"/>
        </p:nvSpPr>
        <p:spPr>
          <a:xfrm>
            <a:off x="0" y="4865568"/>
            <a:ext cx="12192000" cy="1992432"/>
          </a:xfrm>
          <a:custGeom>
            <a:avLst/>
            <a:gdLst>
              <a:gd name="connsiteX0" fmla="*/ 12192000 w 12192000"/>
              <a:gd name="connsiteY0" fmla="*/ 0 h 1992432"/>
              <a:gd name="connsiteX1" fmla="*/ 12192000 w 12192000"/>
              <a:gd name="connsiteY1" fmla="*/ 1992432 h 1992432"/>
              <a:gd name="connsiteX2" fmla="*/ 0 w 12192000"/>
              <a:gd name="connsiteY2" fmla="*/ 1992432 h 1992432"/>
              <a:gd name="connsiteX3" fmla="*/ 0 w 12192000"/>
              <a:gd name="connsiteY3" fmla="*/ 185083 h 1992432"/>
              <a:gd name="connsiteX4" fmla="*/ 43396 w 12192000"/>
              <a:gd name="connsiteY4" fmla="*/ 164179 h 1992432"/>
              <a:gd name="connsiteX5" fmla="*/ 563951 w 12192000"/>
              <a:gd name="connsiteY5" fmla="*/ 59083 h 1992432"/>
              <a:gd name="connsiteX6" fmla="*/ 1672900 w 12192000"/>
              <a:gd name="connsiteY6" fmla="*/ 648706 h 1992432"/>
              <a:gd name="connsiteX7" fmla="*/ 1778607 w 12192000"/>
              <a:gd name="connsiteY7" fmla="*/ 843457 h 1992432"/>
              <a:gd name="connsiteX8" fmla="*/ 1791204 w 12192000"/>
              <a:gd name="connsiteY8" fmla="*/ 837389 h 1992432"/>
              <a:gd name="connsiteX9" fmla="*/ 2429617 w 12192000"/>
              <a:gd name="connsiteY9" fmla="*/ 708499 h 1992432"/>
              <a:gd name="connsiteX10" fmla="*/ 3589365 w 12192000"/>
              <a:gd name="connsiteY10" fmla="*/ 1188883 h 1992432"/>
              <a:gd name="connsiteX11" fmla="*/ 3664821 w 12192000"/>
              <a:gd name="connsiteY11" fmla="*/ 1271905 h 1992432"/>
              <a:gd name="connsiteX12" fmla="*/ 3741225 w 12192000"/>
              <a:gd name="connsiteY12" fmla="*/ 1225488 h 1992432"/>
              <a:gd name="connsiteX13" fmla="*/ 4222934 w 12192000"/>
              <a:gd name="connsiteY13" fmla="*/ 1103515 h 1992432"/>
              <a:gd name="connsiteX14" fmla="*/ 4616306 w 12192000"/>
              <a:gd name="connsiteY14" fmla="*/ 1182933 h 1992432"/>
              <a:gd name="connsiteX15" fmla="*/ 4642560 w 12192000"/>
              <a:gd name="connsiteY15" fmla="*/ 1195581 h 1992432"/>
              <a:gd name="connsiteX16" fmla="*/ 4745852 w 12192000"/>
              <a:gd name="connsiteY16" fmla="*/ 1118340 h 1992432"/>
              <a:gd name="connsiteX17" fmla="*/ 5603250 w 12192000"/>
              <a:gd name="connsiteY17" fmla="*/ 856442 h 1992432"/>
              <a:gd name="connsiteX18" fmla="*/ 7016240 w 12192000"/>
              <a:gd name="connsiteY18" fmla="*/ 1793036 h 1992432"/>
              <a:gd name="connsiteX19" fmla="*/ 7047710 w 12192000"/>
              <a:gd name="connsiteY19" fmla="*/ 1894416 h 1992432"/>
              <a:gd name="connsiteX20" fmla="*/ 7058922 w 12192000"/>
              <a:gd name="connsiteY20" fmla="*/ 1882079 h 1992432"/>
              <a:gd name="connsiteX21" fmla="*/ 7881653 w 12192000"/>
              <a:gd name="connsiteY21" fmla="*/ 1541293 h 1992432"/>
              <a:gd name="connsiteX22" fmla="*/ 8532186 w 12192000"/>
              <a:gd name="connsiteY22" fmla="*/ 1740004 h 1992432"/>
              <a:gd name="connsiteX23" fmla="*/ 8554775 w 12192000"/>
              <a:gd name="connsiteY23" fmla="*/ 1756895 h 1992432"/>
              <a:gd name="connsiteX24" fmla="*/ 8645060 w 12192000"/>
              <a:gd name="connsiteY24" fmla="*/ 1636158 h 1992432"/>
              <a:gd name="connsiteX25" fmla="*/ 10050866 w 12192000"/>
              <a:gd name="connsiteY25" fmla="*/ 973184 h 1992432"/>
              <a:gd name="connsiteX26" fmla="*/ 10760001 w 12192000"/>
              <a:gd name="connsiteY26" fmla="*/ 1116352 h 1992432"/>
              <a:gd name="connsiteX27" fmla="*/ 10820774 w 12192000"/>
              <a:gd name="connsiteY27" fmla="*/ 1145628 h 1992432"/>
              <a:gd name="connsiteX28" fmla="*/ 10844262 w 12192000"/>
              <a:gd name="connsiteY28" fmla="*/ 1081454 h 1992432"/>
              <a:gd name="connsiteX29" fmla="*/ 12111480 w 12192000"/>
              <a:gd name="connsiteY29" fmla="*/ 15420 h 1992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1992432">
                <a:moveTo>
                  <a:pt x="12192000" y="0"/>
                </a:moveTo>
                <a:lnTo>
                  <a:pt x="12192000" y="1992432"/>
                </a:lnTo>
                <a:lnTo>
                  <a:pt x="0" y="1992432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6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2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585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6955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0FEAA9F-C923-E042-3811-6A0363CB7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BB055B-4631-C0F3-10D6-E414B0FD8A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D3EA07-7EDD-CB73-3B9C-D9F7A2148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79F07-550D-4B8C-B882-B9F52BF57879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B13AA6-B969-76F5-B027-3EB175A0B7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4E6EB9-C7BA-673A-8705-8AF08C52C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8E46D-4005-437E-B0E8-96313C93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07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09" y="1009560"/>
            <a:ext cx="9755715" cy="15603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6588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34" name="组合 73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D70FDF9-BEFD-8DA0-E913-BBD7BC23404D}"/>
              </a:ext>
            </a:extLst>
          </p:cNvPr>
          <p:cNvGrpSpPr/>
          <p:nvPr/>
        </p:nvGrpSpPr>
        <p:grpSpPr>
          <a:xfrm>
            <a:off x="1587548" y="1061938"/>
            <a:ext cx="9214853" cy="1770614"/>
            <a:chOff x="2490148" y="1146676"/>
            <a:chExt cx="7370598" cy="1416243"/>
          </a:xfrm>
          <a:gradFill>
            <a:gsLst>
              <a:gs pos="100000">
                <a:srgbClr val="1CBADA"/>
              </a:gs>
              <a:gs pos="0">
                <a:srgbClr val="85DDEF"/>
              </a:gs>
            </a:gsLst>
            <a:lin ang="5400000" scaled="1"/>
          </a:gradFill>
        </p:grpSpPr>
        <p:sp>
          <p:nvSpPr>
            <p:cNvPr id="685" name="椭圆 684">
              <a:extLst>
                <a:ext uri="{FF2B5EF4-FFF2-40B4-BE49-F238E27FC236}">
                  <a16:creationId xmlns:a16="http://schemas.microsoft.com/office/drawing/2014/main" id="{28978EA4-CE33-EB23-E1C3-F3A193D859AA}"/>
                </a:ext>
              </a:extLst>
            </p:cNvPr>
            <p:cNvSpPr/>
            <p:nvPr/>
          </p:nvSpPr>
          <p:spPr>
            <a:xfrm>
              <a:off x="2617577" y="128444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椭圆 686">
              <a:extLst>
                <a:ext uri="{FF2B5EF4-FFF2-40B4-BE49-F238E27FC236}">
                  <a16:creationId xmlns:a16="http://schemas.microsoft.com/office/drawing/2014/main" id="{B8FED17A-9CA4-E41A-8E59-64CDCB4649BC}"/>
                </a:ext>
              </a:extLst>
            </p:cNvPr>
            <p:cNvSpPr/>
            <p:nvPr/>
          </p:nvSpPr>
          <p:spPr>
            <a:xfrm>
              <a:off x="2490148" y="171905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8" name="椭圆 687">
              <a:extLst>
                <a:ext uri="{FF2B5EF4-FFF2-40B4-BE49-F238E27FC236}">
                  <a16:creationId xmlns:a16="http://schemas.microsoft.com/office/drawing/2014/main" id="{9B0362F5-FFC6-47A0-3612-D8D9F454327B}"/>
                </a:ext>
              </a:extLst>
            </p:cNvPr>
            <p:cNvSpPr/>
            <p:nvPr/>
          </p:nvSpPr>
          <p:spPr>
            <a:xfrm>
              <a:off x="2839189" y="150421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9" name="椭圆 688">
              <a:extLst>
                <a:ext uri="{FF2B5EF4-FFF2-40B4-BE49-F238E27FC236}">
                  <a16:creationId xmlns:a16="http://schemas.microsoft.com/office/drawing/2014/main" id="{1FD3CEEE-4E1C-6B05-551E-7DB1CBFD9D44}"/>
                </a:ext>
              </a:extLst>
            </p:cNvPr>
            <p:cNvSpPr/>
            <p:nvPr/>
          </p:nvSpPr>
          <p:spPr>
            <a:xfrm>
              <a:off x="3029392" y="115602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CF4501DB-A2AE-5A6F-2BD2-57B9CE3A8D21}"/>
                </a:ext>
              </a:extLst>
            </p:cNvPr>
            <p:cNvSpPr/>
            <p:nvPr/>
          </p:nvSpPr>
          <p:spPr>
            <a:xfrm>
              <a:off x="3377572" y="130069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椭圆 690">
              <a:extLst>
                <a:ext uri="{FF2B5EF4-FFF2-40B4-BE49-F238E27FC236}">
                  <a16:creationId xmlns:a16="http://schemas.microsoft.com/office/drawing/2014/main" id="{D71F2EF4-02FE-22FD-E2BA-3B98DCD3DCA8}"/>
                </a:ext>
              </a:extLst>
            </p:cNvPr>
            <p:cNvSpPr/>
            <p:nvPr/>
          </p:nvSpPr>
          <p:spPr>
            <a:xfrm>
              <a:off x="3870034" y="127166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椭圆 691">
              <a:extLst>
                <a:ext uri="{FF2B5EF4-FFF2-40B4-BE49-F238E27FC236}">
                  <a16:creationId xmlns:a16="http://schemas.microsoft.com/office/drawing/2014/main" id="{ABCBE85E-CEF5-F2CC-2F7E-D042299928BC}"/>
                </a:ext>
              </a:extLst>
            </p:cNvPr>
            <p:cNvSpPr/>
            <p:nvPr/>
          </p:nvSpPr>
          <p:spPr>
            <a:xfrm>
              <a:off x="3941979" y="151728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3" name="椭圆 692">
              <a:extLst>
                <a:ext uri="{FF2B5EF4-FFF2-40B4-BE49-F238E27FC236}">
                  <a16:creationId xmlns:a16="http://schemas.microsoft.com/office/drawing/2014/main" id="{095CE563-D69E-CA96-F1DB-23A98AFB7F98}"/>
                </a:ext>
              </a:extLst>
            </p:cNvPr>
            <p:cNvSpPr/>
            <p:nvPr/>
          </p:nvSpPr>
          <p:spPr>
            <a:xfrm>
              <a:off x="3215873" y="170773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椭圆 694">
              <a:extLst>
                <a:ext uri="{FF2B5EF4-FFF2-40B4-BE49-F238E27FC236}">
                  <a16:creationId xmlns:a16="http://schemas.microsoft.com/office/drawing/2014/main" id="{41773AE7-487A-10C7-C0B6-7ED3C21E8F6C}"/>
                </a:ext>
              </a:extLst>
            </p:cNvPr>
            <p:cNvSpPr/>
            <p:nvPr/>
          </p:nvSpPr>
          <p:spPr>
            <a:xfrm>
              <a:off x="3550297" y="166230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17A849E4-FDDA-07EC-EC60-30CC93EB2455}"/>
                </a:ext>
              </a:extLst>
            </p:cNvPr>
            <p:cNvSpPr/>
            <p:nvPr/>
          </p:nvSpPr>
          <p:spPr>
            <a:xfrm>
              <a:off x="4029654" y="184843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DFD18A01-6CE7-31C4-83A6-D213CC7FE8C6}"/>
                </a:ext>
              </a:extLst>
            </p:cNvPr>
            <p:cNvSpPr/>
            <p:nvPr/>
          </p:nvSpPr>
          <p:spPr>
            <a:xfrm>
              <a:off x="4306128" y="167433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椭圆 697">
              <a:extLst>
                <a:ext uri="{FF2B5EF4-FFF2-40B4-BE49-F238E27FC236}">
                  <a16:creationId xmlns:a16="http://schemas.microsoft.com/office/drawing/2014/main" id="{653D2A56-106C-8943-100C-6922D8942AD1}"/>
                </a:ext>
              </a:extLst>
            </p:cNvPr>
            <p:cNvSpPr/>
            <p:nvPr/>
          </p:nvSpPr>
          <p:spPr>
            <a:xfrm>
              <a:off x="4205456" y="131295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椭圆 698">
              <a:extLst>
                <a:ext uri="{FF2B5EF4-FFF2-40B4-BE49-F238E27FC236}">
                  <a16:creationId xmlns:a16="http://schemas.microsoft.com/office/drawing/2014/main" id="{43349835-2069-86DE-6FB9-A9B9D4F58195}"/>
                </a:ext>
              </a:extLst>
            </p:cNvPr>
            <p:cNvSpPr/>
            <p:nvPr/>
          </p:nvSpPr>
          <p:spPr>
            <a:xfrm>
              <a:off x="4963173" y="132755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椭圆 699">
              <a:extLst>
                <a:ext uri="{FF2B5EF4-FFF2-40B4-BE49-F238E27FC236}">
                  <a16:creationId xmlns:a16="http://schemas.microsoft.com/office/drawing/2014/main" id="{3B572691-1A20-97D3-8331-DDDF0FD13358}"/>
                </a:ext>
              </a:extLst>
            </p:cNvPr>
            <p:cNvSpPr/>
            <p:nvPr/>
          </p:nvSpPr>
          <p:spPr>
            <a:xfrm>
              <a:off x="4790202" y="174647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1" name="椭圆 700">
              <a:extLst>
                <a:ext uri="{FF2B5EF4-FFF2-40B4-BE49-F238E27FC236}">
                  <a16:creationId xmlns:a16="http://schemas.microsoft.com/office/drawing/2014/main" id="{B16E486A-8A7C-5813-F6B3-97C012FDB95C}"/>
                </a:ext>
              </a:extLst>
            </p:cNvPr>
            <p:cNvSpPr/>
            <p:nvPr/>
          </p:nvSpPr>
          <p:spPr>
            <a:xfrm>
              <a:off x="4688148" y="128177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椭圆 701">
              <a:extLst>
                <a:ext uri="{FF2B5EF4-FFF2-40B4-BE49-F238E27FC236}">
                  <a16:creationId xmlns:a16="http://schemas.microsoft.com/office/drawing/2014/main" id="{599F915E-F629-E0D4-283F-CCBC6F4D6648}"/>
                </a:ext>
              </a:extLst>
            </p:cNvPr>
            <p:cNvSpPr/>
            <p:nvPr/>
          </p:nvSpPr>
          <p:spPr>
            <a:xfrm>
              <a:off x="5008333" y="158599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椭圆 702">
              <a:extLst>
                <a:ext uri="{FF2B5EF4-FFF2-40B4-BE49-F238E27FC236}">
                  <a16:creationId xmlns:a16="http://schemas.microsoft.com/office/drawing/2014/main" id="{526475C2-C77E-CB11-40DA-DFBBD64260ED}"/>
                </a:ext>
              </a:extLst>
            </p:cNvPr>
            <p:cNvSpPr/>
            <p:nvPr/>
          </p:nvSpPr>
          <p:spPr>
            <a:xfrm>
              <a:off x="5282133" y="126566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471185A9-4569-2AFC-A73C-FB842B505E56}"/>
                </a:ext>
              </a:extLst>
            </p:cNvPr>
            <p:cNvSpPr/>
            <p:nvPr/>
          </p:nvSpPr>
          <p:spPr>
            <a:xfrm>
              <a:off x="5598821" y="164446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椭圆 704">
              <a:extLst>
                <a:ext uri="{FF2B5EF4-FFF2-40B4-BE49-F238E27FC236}">
                  <a16:creationId xmlns:a16="http://schemas.microsoft.com/office/drawing/2014/main" id="{3B277B81-1A5C-ACD8-A22F-D8A0C6A5A13C}"/>
                </a:ext>
              </a:extLst>
            </p:cNvPr>
            <p:cNvSpPr/>
            <p:nvPr/>
          </p:nvSpPr>
          <p:spPr>
            <a:xfrm>
              <a:off x="5264913" y="184843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9C8870A7-13FD-C390-9295-48F4A2C0A0B1}"/>
                </a:ext>
              </a:extLst>
            </p:cNvPr>
            <p:cNvSpPr/>
            <p:nvPr/>
          </p:nvSpPr>
          <p:spPr>
            <a:xfrm>
              <a:off x="5890293" y="134037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椭圆 709">
              <a:extLst>
                <a:ext uri="{FF2B5EF4-FFF2-40B4-BE49-F238E27FC236}">
                  <a16:creationId xmlns:a16="http://schemas.microsoft.com/office/drawing/2014/main" id="{FB2B34CB-C0E2-242F-64A8-AE99731861C7}"/>
                </a:ext>
              </a:extLst>
            </p:cNvPr>
            <p:cNvSpPr/>
            <p:nvPr/>
          </p:nvSpPr>
          <p:spPr>
            <a:xfrm>
              <a:off x="6327414" y="1293682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2" name="椭圆 711">
              <a:extLst>
                <a:ext uri="{FF2B5EF4-FFF2-40B4-BE49-F238E27FC236}">
                  <a16:creationId xmlns:a16="http://schemas.microsoft.com/office/drawing/2014/main" id="{AD2761F7-3D71-46F0-C1DB-25225493D856}"/>
                </a:ext>
              </a:extLst>
            </p:cNvPr>
            <p:cNvSpPr/>
            <p:nvPr/>
          </p:nvSpPr>
          <p:spPr>
            <a:xfrm>
              <a:off x="6299055" y="182943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3" name="椭圆 712">
              <a:extLst>
                <a:ext uri="{FF2B5EF4-FFF2-40B4-BE49-F238E27FC236}">
                  <a16:creationId xmlns:a16="http://schemas.microsoft.com/office/drawing/2014/main" id="{FB6942F3-F09B-8942-4445-C2AFCCAB1D6B}"/>
                </a:ext>
              </a:extLst>
            </p:cNvPr>
            <p:cNvSpPr/>
            <p:nvPr/>
          </p:nvSpPr>
          <p:spPr>
            <a:xfrm>
              <a:off x="6023233" y="182943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DFC3662B-89A6-CEC0-9A70-BA84B62C906F}"/>
                </a:ext>
              </a:extLst>
            </p:cNvPr>
            <p:cNvSpPr/>
            <p:nvPr/>
          </p:nvSpPr>
          <p:spPr>
            <a:xfrm>
              <a:off x="6500401" y="1613134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椭圆 714">
              <a:extLst>
                <a:ext uri="{FF2B5EF4-FFF2-40B4-BE49-F238E27FC236}">
                  <a16:creationId xmlns:a16="http://schemas.microsoft.com/office/drawing/2014/main" id="{5BB7F9DE-05F9-3FC1-C53E-A5E64D61A57D}"/>
                </a:ext>
              </a:extLst>
            </p:cNvPr>
            <p:cNvSpPr/>
            <p:nvPr/>
          </p:nvSpPr>
          <p:spPr>
            <a:xfrm>
              <a:off x="6719274" y="132289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椭圆 715">
              <a:extLst>
                <a:ext uri="{FF2B5EF4-FFF2-40B4-BE49-F238E27FC236}">
                  <a16:creationId xmlns:a16="http://schemas.microsoft.com/office/drawing/2014/main" id="{C3DDE877-BFD9-505D-5BFB-028B6F291695}"/>
                </a:ext>
              </a:extLst>
            </p:cNvPr>
            <p:cNvSpPr/>
            <p:nvPr/>
          </p:nvSpPr>
          <p:spPr>
            <a:xfrm>
              <a:off x="6964590" y="178731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椭圆 716">
              <a:extLst>
                <a:ext uri="{FF2B5EF4-FFF2-40B4-BE49-F238E27FC236}">
                  <a16:creationId xmlns:a16="http://schemas.microsoft.com/office/drawing/2014/main" id="{4FE4DA64-D2E6-9C86-46D8-CBCACDEA1D0B}"/>
                </a:ext>
              </a:extLst>
            </p:cNvPr>
            <p:cNvSpPr/>
            <p:nvPr/>
          </p:nvSpPr>
          <p:spPr>
            <a:xfrm>
              <a:off x="6688125" y="191787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椭圆 717">
              <a:extLst>
                <a:ext uri="{FF2B5EF4-FFF2-40B4-BE49-F238E27FC236}">
                  <a16:creationId xmlns:a16="http://schemas.microsoft.com/office/drawing/2014/main" id="{8E01F7AE-B04D-FA84-CEA4-D232B675E26F}"/>
                </a:ext>
              </a:extLst>
            </p:cNvPr>
            <p:cNvSpPr/>
            <p:nvPr/>
          </p:nvSpPr>
          <p:spPr>
            <a:xfrm>
              <a:off x="7051277" y="1408531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" name="椭圆 718">
              <a:extLst>
                <a:ext uri="{FF2B5EF4-FFF2-40B4-BE49-F238E27FC236}">
                  <a16:creationId xmlns:a16="http://schemas.microsoft.com/office/drawing/2014/main" id="{40F0DA6C-47EE-693F-C87D-D54265021687}"/>
                </a:ext>
              </a:extLst>
            </p:cNvPr>
            <p:cNvSpPr/>
            <p:nvPr/>
          </p:nvSpPr>
          <p:spPr>
            <a:xfrm>
              <a:off x="7504895" y="148076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0" name="椭圆 719">
              <a:extLst>
                <a:ext uri="{FF2B5EF4-FFF2-40B4-BE49-F238E27FC236}">
                  <a16:creationId xmlns:a16="http://schemas.microsoft.com/office/drawing/2014/main" id="{8DBD5EA1-B3AB-703E-8BD8-FB1701597E5D}"/>
                </a:ext>
              </a:extLst>
            </p:cNvPr>
            <p:cNvSpPr/>
            <p:nvPr/>
          </p:nvSpPr>
          <p:spPr>
            <a:xfrm>
              <a:off x="7318718" y="1727231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1" name="椭圆 720">
              <a:extLst>
                <a:ext uri="{FF2B5EF4-FFF2-40B4-BE49-F238E27FC236}">
                  <a16:creationId xmlns:a16="http://schemas.microsoft.com/office/drawing/2014/main" id="{C97B5A05-3E92-CA2E-EA4D-7F0BBBC96714}"/>
                </a:ext>
              </a:extLst>
            </p:cNvPr>
            <p:cNvSpPr/>
            <p:nvPr/>
          </p:nvSpPr>
          <p:spPr>
            <a:xfrm>
              <a:off x="7869949" y="1523512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" name="椭圆 721">
              <a:extLst>
                <a:ext uri="{FF2B5EF4-FFF2-40B4-BE49-F238E27FC236}">
                  <a16:creationId xmlns:a16="http://schemas.microsoft.com/office/drawing/2014/main" id="{207FF3BC-8DCA-6200-0728-6FBCE397FE98}"/>
                </a:ext>
              </a:extLst>
            </p:cNvPr>
            <p:cNvSpPr/>
            <p:nvPr/>
          </p:nvSpPr>
          <p:spPr>
            <a:xfrm>
              <a:off x="7782907" y="169787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椭圆 722">
              <a:extLst>
                <a:ext uri="{FF2B5EF4-FFF2-40B4-BE49-F238E27FC236}">
                  <a16:creationId xmlns:a16="http://schemas.microsoft.com/office/drawing/2014/main" id="{7E7A6A7A-08ED-CA38-1B33-6CDE5D6E0DED}"/>
                </a:ext>
              </a:extLst>
            </p:cNvPr>
            <p:cNvSpPr/>
            <p:nvPr/>
          </p:nvSpPr>
          <p:spPr>
            <a:xfrm>
              <a:off x="7564495" y="114667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4" name="椭圆 723">
              <a:extLst>
                <a:ext uri="{FF2B5EF4-FFF2-40B4-BE49-F238E27FC236}">
                  <a16:creationId xmlns:a16="http://schemas.microsoft.com/office/drawing/2014/main" id="{8AAF048F-544E-6969-49ED-249E9CFF89D7}"/>
                </a:ext>
              </a:extLst>
            </p:cNvPr>
            <p:cNvSpPr/>
            <p:nvPr/>
          </p:nvSpPr>
          <p:spPr>
            <a:xfrm>
              <a:off x="8073109" y="195943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椭圆 724">
              <a:extLst>
                <a:ext uri="{FF2B5EF4-FFF2-40B4-BE49-F238E27FC236}">
                  <a16:creationId xmlns:a16="http://schemas.microsoft.com/office/drawing/2014/main" id="{F5683602-7FAA-A676-44F5-D868C3E71D0E}"/>
                </a:ext>
              </a:extLst>
            </p:cNvPr>
            <p:cNvSpPr/>
            <p:nvPr/>
          </p:nvSpPr>
          <p:spPr>
            <a:xfrm>
              <a:off x="8290259" y="161110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椭圆 725">
              <a:extLst>
                <a:ext uri="{FF2B5EF4-FFF2-40B4-BE49-F238E27FC236}">
                  <a16:creationId xmlns:a16="http://schemas.microsoft.com/office/drawing/2014/main" id="{E46303AE-737F-D22F-CBA3-853FB7410CA5}"/>
                </a:ext>
              </a:extLst>
            </p:cNvPr>
            <p:cNvSpPr/>
            <p:nvPr/>
          </p:nvSpPr>
          <p:spPr>
            <a:xfrm>
              <a:off x="8175562" y="136534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7" name="椭圆 726">
              <a:extLst>
                <a:ext uri="{FF2B5EF4-FFF2-40B4-BE49-F238E27FC236}">
                  <a16:creationId xmlns:a16="http://schemas.microsoft.com/office/drawing/2014/main" id="{CE966CCC-9E14-E27F-9036-C83E388A66E2}"/>
                </a:ext>
              </a:extLst>
            </p:cNvPr>
            <p:cNvSpPr/>
            <p:nvPr/>
          </p:nvSpPr>
          <p:spPr>
            <a:xfrm>
              <a:off x="8785449" y="156740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8" name="椭圆 727">
              <a:extLst>
                <a:ext uri="{FF2B5EF4-FFF2-40B4-BE49-F238E27FC236}">
                  <a16:creationId xmlns:a16="http://schemas.microsoft.com/office/drawing/2014/main" id="{87083037-5819-7272-60A8-80E906977F02}"/>
                </a:ext>
              </a:extLst>
            </p:cNvPr>
            <p:cNvSpPr/>
            <p:nvPr/>
          </p:nvSpPr>
          <p:spPr>
            <a:xfrm>
              <a:off x="8726143" y="178556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椭圆 728">
              <a:extLst>
                <a:ext uri="{FF2B5EF4-FFF2-40B4-BE49-F238E27FC236}">
                  <a16:creationId xmlns:a16="http://schemas.microsoft.com/office/drawing/2014/main" id="{AF1690D8-7BE8-2908-AA80-580196A045F3}"/>
                </a:ext>
              </a:extLst>
            </p:cNvPr>
            <p:cNvSpPr/>
            <p:nvPr/>
          </p:nvSpPr>
          <p:spPr>
            <a:xfrm>
              <a:off x="8522983" y="145181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1" name="椭圆 730">
              <a:extLst>
                <a:ext uri="{FF2B5EF4-FFF2-40B4-BE49-F238E27FC236}">
                  <a16:creationId xmlns:a16="http://schemas.microsoft.com/office/drawing/2014/main" id="{AE79B2DD-24CF-57AB-3562-363A035F38B0}"/>
                </a:ext>
              </a:extLst>
            </p:cNvPr>
            <p:cNvSpPr/>
            <p:nvPr/>
          </p:nvSpPr>
          <p:spPr>
            <a:xfrm>
              <a:off x="8807509" y="1220642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2" name="椭圆 731">
              <a:extLst>
                <a:ext uri="{FF2B5EF4-FFF2-40B4-BE49-F238E27FC236}">
                  <a16:creationId xmlns:a16="http://schemas.microsoft.com/office/drawing/2014/main" id="{56F0B711-3E79-A26C-CB83-0916EB933956}"/>
                </a:ext>
              </a:extLst>
            </p:cNvPr>
            <p:cNvSpPr/>
            <p:nvPr/>
          </p:nvSpPr>
          <p:spPr>
            <a:xfrm>
              <a:off x="9257266" y="169787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3" name="椭圆 732">
              <a:extLst>
                <a:ext uri="{FF2B5EF4-FFF2-40B4-BE49-F238E27FC236}">
                  <a16:creationId xmlns:a16="http://schemas.microsoft.com/office/drawing/2014/main" id="{053E27D0-AEBE-A93E-C54A-8240FE629353}"/>
                </a:ext>
              </a:extLst>
            </p:cNvPr>
            <p:cNvSpPr/>
            <p:nvPr/>
          </p:nvSpPr>
          <p:spPr>
            <a:xfrm>
              <a:off x="9140703" y="132057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3571067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3344924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4624107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4216023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4255232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2476128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3867874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5" name="文本框 334">
            <a:extLst>
              <a:ext uri="{FF2B5EF4-FFF2-40B4-BE49-F238E27FC236}">
                <a16:creationId xmlns:a16="http://schemas.microsoft.com/office/drawing/2014/main" id="{EEE19447-79AA-79EB-8685-BF638A50EFB0}"/>
              </a:ext>
            </a:extLst>
          </p:cNvPr>
          <p:cNvSpPr txBox="1"/>
          <p:nvPr/>
        </p:nvSpPr>
        <p:spPr>
          <a:xfrm>
            <a:off x="2401834" y="1530331"/>
            <a:ext cx="7715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夏日清凉风工作汇报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4371704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3" name="文本框 682">
            <a:extLst>
              <a:ext uri="{FF2B5EF4-FFF2-40B4-BE49-F238E27FC236}">
                <a16:creationId xmlns:a16="http://schemas.microsoft.com/office/drawing/2014/main" id="{E1DA9D35-B9E5-B16A-1C22-9BFD18008FDE}"/>
              </a:ext>
            </a:extLst>
          </p:cNvPr>
          <p:cNvSpPr txBox="1"/>
          <p:nvPr/>
        </p:nvSpPr>
        <p:spPr>
          <a:xfrm>
            <a:off x="2807057" y="486913"/>
            <a:ext cx="60511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Hello summer</a:t>
            </a:r>
          </a:p>
        </p:txBody>
      </p:sp>
      <p:sp>
        <p:nvSpPr>
          <p:cNvPr id="736" name="矩形 735">
            <a:extLst>
              <a:ext uri="{FF2B5EF4-FFF2-40B4-BE49-F238E27FC236}">
                <a16:creationId xmlns:a16="http://schemas.microsoft.com/office/drawing/2014/main" id="{7A13F75E-498B-5C1F-62CE-704D5C89AA0B}"/>
              </a:ext>
            </a:extLst>
          </p:cNvPr>
          <p:cNvSpPr/>
          <p:nvPr/>
        </p:nvSpPr>
        <p:spPr>
          <a:xfrm>
            <a:off x="2401165" y="2871116"/>
            <a:ext cx="7368154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年中总结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工作计划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述职报告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项目策划</a:t>
            </a:r>
            <a:endParaRPr lang="en-GB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737" name="组合 736">
            <a:extLst>
              <a:ext uri="{FF2B5EF4-FFF2-40B4-BE49-F238E27FC236}">
                <a16:creationId xmlns:a16="http://schemas.microsoft.com/office/drawing/2014/main" id="{BEEEBA70-1779-35BC-79F1-07393D57ABB8}"/>
              </a:ext>
            </a:extLst>
          </p:cNvPr>
          <p:cNvGrpSpPr/>
          <p:nvPr/>
        </p:nvGrpSpPr>
        <p:grpSpPr>
          <a:xfrm>
            <a:off x="3407145" y="6061334"/>
            <a:ext cx="3424535" cy="280989"/>
            <a:chOff x="4289813" y="5868701"/>
            <a:chExt cx="1848672" cy="280989"/>
          </a:xfrm>
        </p:grpSpPr>
        <p:sp>
          <p:nvSpPr>
            <p:cNvPr id="738" name="文本框 737">
              <a:extLst>
                <a:ext uri="{FF2B5EF4-FFF2-40B4-BE49-F238E27FC236}">
                  <a16:creationId xmlns:a16="http://schemas.microsoft.com/office/drawing/2014/main" id="{81B621E9-CCF6-AC85-6547-530BECE9221A}"/>
                </a:ext>
              </a:extLst>
            </p:cNvPr>
            <p:cNvSpPr txBox="1"/>
            <p:nvPr/>
          </p:nvSpPr>
          <p:spPr>
            <a:xfrm>
              <a:off x="4289813" y="5868701"/>
              <a:ext cx="1006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39" name="文本框 738">
              <a:extLst>
                <a:ext uri="{FF2B5EF4-FFF2-40B4-BE49-F238E27FC236}">
                  <a16:creationId xmlns:a16="http://schemas.microsoft.com/office/drawing/2014/main" id="{FA6F2BE3-B68C-73B3-080C-DAF0471F2A74}"/>
                </a:ext>
              </a:extLst>
            </p:cNvPr>
            <p:cNvSpPr txBox="1"/>
            <p:nvPr/>
          </p:nvSpPr>
          <p:spPr>
            <a:xfrm>
              <a:off x="5308397" y="5872691"/>
              <a:ext cx="830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2023.06.05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40" name="文本框 739">
            <a:extLst>
              <a:ext uri="{FF2B5EF4-FFF2-40B4-BE49-F238E27FC236}">
                <a16:creationId xmlns:a16="http://schemas.microsoft.com/office/drawing/2014/main" id="{C0A20980-5C85-6DE8-E9D2-28AC1CF8B9A5}"/>
              </a:ext>
            </a:extLst>
          </p:cNvPr>
          <p:cNvSpPr txBox="1"/>
          <p:nvPr/>
        </p:nvSpPr>
        <p:spPr>
          <a:xfrm>
            <a:off x="2999440" y="3289354"/>
            <a:ext cx="625608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091159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8709" y="644418"/>
              <a:ext cx="1642039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完成情况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869FFF2-BD66-F554-7DC9-A01DFB229FDD}"/>
              </a:ext>
            </a:extLst>
          </p:cNvPr>
          <p:cNvGrpSpPr/>
          <p:nvPr/>
        </p:nvGrpSpPr>
        <p:grpSpPr>
          <a:xfrm>
            <a:off x="1569985" y="2261787"/>
            <a:ext cx="3857157" cy="1049305"/>
            <a:chOff x="1569985" y="2706287"/>
            <a:chExt cx="3857157" cy="1049305"/>
          </a:xfrm>
        </p:grpSpPr>
        <p:sp>
          <p:nvSpPr>
            <p:cNvPr id="6" name="PA-任意多边形 14">
              <a:extLst>
                <a:ext uri="{FF2B5EF4-FFF2-40B4-BE49-F238E27FC236}">
                  <a16:creationId xmlns:a16="http://schemas.microsoft.com/office/drawing/2014/main" id="{4334F2F6-A43A-0428-CBB3-4AB085E2E08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569985" y="2706287"/>
              <a:ext cx="3857157" cy="1049305"/>
            </a:xfrm>
            <a:custGeom>
              <a:avLst/>
              <a:gdLst>
                <a:gd name="connsiteX0" fmla="*/ 405933 w 4586718"/>
                <a:gd name="connsiteY0" fmla="*/ 0 h 1247775"/>
                <a:gd name="connsiteX1" fmla="*/ 4180786 w 4586718"/>
                <a:gd name="connsiteY1" fmla="*/ 0 h 1247775"/>
                <a:gd name="connsiteX2" fmla="*/ 4196844 w 4586718"/>
                <a:gd name="connsiteY2" fmla="*/ 21475 h 1247775"/>
                <a:gd name="connsiteX3" fmla="*/ 4582190 w 4586718"/>
                <a:gd name="connsiteY3" fmla="*/ 1128307 h 1247775"/>
                <a:gd name="connsiteX4" fmla="*/ 4586718 w 4586718"/>
                <a:gd name="connsiteY4" fmla="*/ 1247775 h 1247775"/>
                <a:gd name="connsiteX5" fmla="*/ 0 w 4586718"/>
                <a:gd name="connsiteY5" fmla="*/ 1247775 h 1247775"/>
                <a:gd name="connsiteX6" fmla="*/ 4528 w 4586718"/>
                <a:gd name="connsiteY6" fmla="*/ 1128307 h 1247775"/>
                <a:gd name="connsiteX7" fmla="*/ 389874 w 4586718"/>
                <a:gd name="connsiteY7" fmla="*/ 21475 h 1247775"/>
                <a:gd name="connsiteX8" fmla="*/ 405933 w 4586718"/>
                <a:gd name="connsiteY8" fmla="*/ 0 h 12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6718" h="1247775">
                  <a:moveTo>
                    <a:pt x="405933" y="0"/>
                  </a:moveTo>
                  <a:lnTo>
                    <a:pt x="4180786" y="0"/>
                  </a:lnTo>
                  <a:lnTo>
                    <a:pt x="4196844" y="21475"/>
                  </a:lnTo>
                  <a:cubicBezTo>
                    <a:pt x="4413419" y="342048"/>
                    <a:pt x="4551143" y="720268"/>
                    <a:pt x="4582190" y="1128307"/>
                  </a:cubicBezTo>
                  <a:lnTo>
                    <a:pt x="4586718" y="1247775"/>
                  </a:lnTo>
                  <a:lnTo>
                    <a:pt x="0" y="1247775"/>
                  </a:lnTo>
                  <a:lnTo>
                    <a:pt x="4528" y="1128307"/>
                  </a:lnTo>
                  <a:cubicBezTo>
                    <a:pt x="35575" y="720268"/>
                    <a:pt x="173299" y="342048"/>
                    <a:pt x="389874" y="21475"/>
                  </a:cubicBezTo>
                  <a:lnTo>
                    <a:pt x="405933" y="0"/>
                  </a:lnTo>
                  <a:close/>
                </a:path>
              </a:pathLst>
            </a:custGeom>
            <a:solidFill>
              <a:srgbClr val="BEEBFA"/>
            </a:solidFill>
            <a:ln w="12700">
              <a:solidFill>
                <a:srgbClr val="BEEBF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PA-矩形 31">
              <a:extLst>
                <a:ext uri="{FF2B5EF4-FFF2-40B4-BE49-F238E27FC236}">
                  <a16:creationId xmlns:a16="http://schemas.microsoft.com/office/drawing/2014/main" id="{F86BAECA-66D1-32F5-724D-A73847D2417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595900" y="3030884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DD58A2-EE5E-F5F8-CB93-2A43673872E4}"/>
              </a:ext>
            </a:extLst>
          </p:cNvPr>
          <p:cNvGrpSpPr/>
          <p:nvPr/>
        </p:nvGrpSpPr>
        <p:grpSpPr>
          <a:xfrm>
            <a:off x="1911350" y="4456514"/>
            <a:ext cx="3174428" cy="833037"/>
            <a:chOff x="1911350" y="4901014"/>
            <a:chExt cx="3174428" cy="833037"/>
          </a:xfrm>
        </p:grpSpPr>
        <p:sp>
          <p:nvSpPr>
            <p:cNvPr id="10" name="PA-任意多边形 16">
              <a:extLst>
                <a:ext uri="{FF2B5EF4-FFF2-40B4-BE49-F238E27FC236}">
                  <a16:creationId xmlns:a16="http://schemas.microsoft.com/office/drawing/2014/main" id="{E3FF8B6A-BC01-2E53-BE23-EEC7D7C716E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911350" y="4901014"/>
              <a:ext cx="3174428" cy="833037"/>
            </a:xfrm>
            <a:custGeom>
              <a:avLst/>
              <a:gdLst>
                <a:gd name="connsiteX0" fmla="*/ 0 w 3774854"/>
                <a:gd name="connsiteY0" fmla="*/ 0 h 990601"/>
                <a:gd name="connsiteX1" fmla="*/ 3774854 w 3774854"/>
                <a:gd name="connsiteY1" fmla="*/ 0 h 990601"/>
                <a:gd name="connsiteX2" fmla="*/ 3658766 w 3774854"/>
                <a:gd name="connsiteY2" fmla="*/ 155243 h 990601"/>
                <a:gd name="connsiteX3" fmla="*/ 1887427 w 3774854"/>
                <a:gd name="connsiteY3" fmla="*/ 990601 h 990601"/>
                <a:gd name="connsiteX4" fmla="*/ 116088 w 3774854"/>
                <a:gd name="connsiteY4" fmla="*/ 155243 h 990601"/>
                <a:gd name="connsiteX5" fmla="*/ 0 w 3774854"/>
                <a:gd name="connsiteY5" fmla="*/ 0 h 99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54" h="990601">
                  <a:moveTo>
                    <a:pt x="0" y="0"/>
                  </a:moveTo>
                  <a:lnTo>
                    <a:pt x="3774854" y="0"/>
                  </a:lnTo>
                  <a:lnTo>
                    <a:pt x="3658766" y="155243"/>
                  </a:lnTo>
                  <a:cubicBezTo>
                    <a:pt x="3237733" y="665417"/>
                    <a:pt x="2600555" y="990601"/>
                    <a:pt x="1887427" y="990601"/>
                  </a:cubicBezTo>
                  <a:cubicBezTo>
                    <a:pt x="1174299" y="990601"/>
                    <a:pt x="537122" y="665417"/>
                    <a:pt x="116088" y="1552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EEBFA"/>
            </a:solidFill>
            <a:ln w="12700">
              <a:solidFill>
                <a:srgbClr val="BEEBF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PA-矩形 31">
              <a:extLst>
                <a:ext uri="{FF2B5EF4-FFF2-40B4-BE49-F238E27FC236}">
                  <a16:creationId xmlns:a16="http://schemas.microsoft.com/office/drawing/2014/main" id="{8C5353B9-D3E9-6F87-B615-F5E8AFDE5B7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631979" y="5086628"/>
              <a:ext cx="1733167" cy="400110"/>
            </a:xfrm>
            <a:prstGeom prst="rect">
              <a:avLst/>
            </a:prstGeom>
            <a:solidFill>
              <a:srgbClr val="BEEBFA"/>
            </a:solidFill>
            <a:ln w="12700">
              <a:solidFill>
                <a:srgbClr val="BEEBF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2AB1376-13E9-3193-4279-ED34B809333B}"/>
              </a:ext>
            </a:extLst>
          </p:cNvPr>
          <p:cNvGrpSpPr/>
          <p:nvPr/>
        </p:nvGrpSpPr>
        <p:grpSpPr>
          <a:xfrm>
            <a:off x="1911350" y="3359151"/>
            <a:ext cx="3860800" cy="1049304"/>
            <a:chOff x="1911350" y="3803651"/>
            <a:chExt cx="3860800" cy="1049304"/>
          </a:xfrm>
        </p:grpSpPr>
        <p:sp>
          <p:nvSpPr>
            <p:cNvPr id="13" name="PA-任意多边形 19">
              <a:extLst>
                <a:ext uri="{FF2B5EF4-FFF2-40B4-BE49-F238E27FC236}">
                  <a16:creationId xmlns:a16="http://schemas.microsoft.com/office/drawing/2014/main" id="{9DAD3BF7-D50E-DE15-A8B5-F83EB1067DF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911350" y="3803651"/>
              <a:ext cx="3860800" cy="1049304"/>
            </a:xfrm>
            <a:custGeom>
              <a:avLst/>
              <a:gdLst>
                <a:gd name="connsiteX0" fmla="*/ 0 w 4591050"/>
                <a:gd name="connsiteY0" fmla="*/ 0 h 1247774"/>
                <a:gd name="connsiteX1" fmla="*/ 4591050 w 4591050"/>
                <a:gd name="connsiteY1" fmla="*/ 0 h 1247774"/>
                <a:gd name="connsiteX2" fmla="*/ 4313992 w 4591050"/>
                <a:gd name="connsiteY2" fmla="*/ 1094183 h 1247774"/>
                <a:gd name="connsiteX3" fmla="*/ 4220684 w 4591050"/>
                <a:gd name="connsiteY3" fmla="*/ 1247774 h 1247774"/>
                <a:gd name="connsiteX4" fmla="*/ 370367 w 4591050"/>
                <a:gd name="connsiteY4" fmla="*/ 1247774 h 1247774"/>
                <a:gd name="connsiteX5" fmla="*/ 277058 w 4591050"/>
                <a:gd name="connsiteY5" fmla="*/ 1094183 h 1247774"/>
                <a:gd name="connsiteX6" fmla="*/ 0 w 4591050"/>
                <a:gd name="connsiteY6" fmla="*/ 0 h 124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91050" h="1247774">
                  <a:moveTo>
                    <a:pt x="0" y="0"/>
                  </a:moveTo>
                  <a:lnTo>
                    <a:pt x="4591050" y="0"/>
                  </a:lnTo>
                  <a:cubicBezTo>
                    <a:pt x="4591050" y="396182"/>
                    <a:pt x="4490685" y="768923"/>
                    <a:pt x="4313992" y="1094183"/>
                  </a:cubicBezTo>
                  <a:lnTo>
                    <a:pt x="4220684" y="1247774"/>
                  </a:lnTo>
                  <a:lnTo>
                    <a:pt x="370367" y="1247774"/>
                  </a:lnTo>
                  <a:lnTo>
                    <a:pt x="277058" y="1094183"/>
                  </a:lnTo>
                  <a:cubicBezTo>
                    <a:pt x="100366" y="768923"/>
                    <a:pt x="0" y="396182"/>
                    <a:pt x="0" y="0"/>
                  </a:cubicBezTo>
                  <a:close/>
                </a:path>
              </a:pathLst>
            </a:custGeom>
            <a:solidFill>
              <a:srgbClr val="85DDEF"/>
            </a:solidFill>
            <a:ln w="127000">
              <a:noFill/>
              <a:tailEnd type="triangle" w="med" len="med"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6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PA-矩形 31">
              <a:extLst>
                <a:ext uri="{FF2B5EF4-FFF2-40B4-BE49-F238E27FC236}">
                  <a16:creationId xmlns:a16="http://schemas.microsoft.com/office/drawing/2014/main" id="{ACE8A5A1-9C62-F52B-DBC2-2E2FF2505BA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37780" y="4161831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A56B151-8D7F-D7C6-EAEB-E09209229F19}"/>
              </a:ext>
            </a:extLst>
          </p:cNvPr>
          <p:cNvGrpSpPr/>
          <p:nvPr/>
        </p:nvGrpSpPr>
        <p:grpSpPr>
          <a:xfrm>
            <a:off x="1303428" y="1428750"/>
            <a:ext cx="3102550" cy="784976"/>
            <a:chOff x="1303428" y="1873250"/>
            <a:chExt cx="3102550" cy="784976"/>
          </a:xfrm>
        </p:grpSpPr>
        <p:sp>
          <p:nvSpPr>
            <p:cNvPr id="16" name="PA-任意多边形 9">
              <a:extLst>
                <a:ext uri="{FF2B5EF4-FFF2-40B4-BE49-F238E27FC236}">
                  <a16:creationId xmlns:a16="http://schemas.microsoft.com/office/drawing/2014/main" id="{E5C2DDF4-90BF-CD97-93B2-38D757157B1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303428" y="1873250"/>
              <a:ext cx="3102550" cy="784976"/>
            </a:xfrm>
            <a:custGeom>
              <a:avLst/>
              <a:gdLst>
                <a:gd name="connsiteX0" fmla="*/ 1844690 w 3689381"/>
                <a:gd name="connsiteY0" fmla="*/ 0 h 933450"/>
                <a:gd name="connsiteX1" fmla="*/ 3616029 w 3689381"/>
                <a:gd name="connsiteY1" fmla="*/ 835358 h 933450"/>
                <a:gd name="connsiteX2" fmla="*/ 3689381 w 3689381"/>
                <a:gd name="connsiteY2" fmla="*/ 933450 h 933450"/>
                <a:gd name="connsiteX3" fmla="*/ 0 w 3689381"/>
                <a:gd name="connsiteY3" fmla="*/ 933450 h 933450"/>
                <a:gd name="connsiteX4" fmla="*/ 73351 w 3689381"/>
                <a:gd name="connsiteY4" fmla="*/ 835358 h 933450"/>
                <a:gd name="connsiteX5" fmla="*/ 1844690 w 3689381"/>
                <a:gd name="connsiteY5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9381" h="933450">
                  <a:moveTo>
                    <a:pt x="1844690" y="0"/>
                  </a:moveTo>
                  <a:cubicBezTo>
                    <a:pt x="2557818" y="0"/>
                    <a:pt x="3194996" y="325184"/>
                    <a:pt x="3616029" y="835358"/>
                  </a:cubicBezTo>
                  <a:lnTo>
                    <a:pt x="3689381" y="933450"/>
                  </a:lnTo>
                  <a:lnTo>
                    <a:pt x="0" y="933450"/>
                  </a:lnTo>
                  <a:lnTo>
                    <a:pt x="73351" y="835358"/>
                  </a:lnTo>
                  <a:cubicBezTo>
                    <a:pt x="494385" y="325184"/>
                    <a:pt x="1131562" y="0"/>
                    <a:pt x="1844690" y="0"/>
                  </a:cubicBezTo>
                  <a:close/>
                </a:path>
              </a:pathLst>
            </a:custGeom>
            <a:solidFill>
              <a:srgbClr val="85DDEF"/>
            </a:solidFill>
            <a:ln w="127000">
              <a:noFill/>
              <a:tailEnd type="triangle" w="med" len="med"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6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PA-矩形 31">
              <a:extLst>
                <a:ext uri="{FF2B5EF4-FFF2-40B4-BE49-F238E27FC236}">
                  <a16:creationId xmlns:a16="http://schemas.microsoft.com/office/drawing/2014/main" id="{57CA8C31-41A0-FD3E-7BA0-FC9C184F3F3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988119" y="2127087"/>
              <a:ext cx="139653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0D57073-B7A5-5D4B-E2AB-A08C7AA0D62D}"/>
              </a:ext>
            </a:extLst>
          </p:cNvPr>
          <p:cNvGrpSpPr/>
          <p:nvPr/>
        </p:nvGrpSpPr>
        <p:grpSpPr>
          <a:xfrm>
            <a:off x="6453057" y="1263642"/>
            <a:ext cx="4424943" cy="837889"/>
            <a:chOff x="6217657" y="1267222"/>
            <a:chExt cx="4424943" cy="837889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59D18AC-C3FF-5784-A8D3-01A1D2116F56}"/>
                </a:ext>
              </a:extLst>
            </p:cNvPr>
            <p:cNvSpPr/>
            <p:nvPr/>
          </p:nvSpPr>
          <p:spPr>
            <a:xfrm rot="2700000">
              <a:off x="6217657" y="1388880"/>
              <a:ext cx="587414" cy="587414"/>
            </a:xfrm>
            <a:prstGeom prst="roundRect">
              <a:avLst/>
            </a:prstGeom>
            <a:solidFill>
              <a:srgbClr val="85DD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C9773DB-DF22-8C95-E492-F5EAD2984A39}"/>
                </a:ext>
              </a:extLst>
            </p:cNvPr>
            <p:cNvGrpSpPr/>
            <p:nvPr/>
          </p:nvGrpSpPr>
          <p:grpSpPr>
            <a:xfrm>
              <a:off x="6926729" y="1267222"/>
              <a:ext cx="3715871" cy="837889"/>
              <a:chOff x="-9088" y="1807430"/>
              <a:chExt cx="3715871" cy="83788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15517A81-4F14-BA87-F501-5C42888A5B23}"/>
                  </a:ext>
                </a:extLst>
              </p:cNvPr>
              <p:cNvSpPr txBox="1"/>
              <p:nvPr/>
            </p:nvSpPr>
            <p:spPr>
              <a:xfrm>
                <a:off x="-9087" y="2112866"/>
                <a:ext cx="371587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55C9B8D-0396-6A8F-C5CE-C8D65EA74FBD}"/>
                  </a:ext>
                </a:extLst>
              </p:cNvPr>
              <p:cNvSpPr txBox="1"/>
              <p:nvPr/>
            </p:nvSpPr>
            <p:spPr>
              <a:xfrm>
                <a:off x="-9088" y="1807430"/>
                <a:ext cx="19445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3F6DB2-BF9D-4364-5EA4-E44C83604930}"/>
                </a:ext>
              </a:extLst>
            </p:cNvPr>
            <p:cNvSpPr txBox="1"/>
            <p:nvPr/>
          </p:nvSpPr>
          <p:spPr>
            <a:xfrm>
              <a:off x="6290791" y="14979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D03BAE4-13D0-B09B-39CF-1755A86190FC}"/>
              </a:ext>
            </a:extLst>
          </p:cNvPr>
          <p:cNvGrpSpPr/>
          <p:nvPr/>
        </p:nvGrpSpPr>
        <p:grpSpPr>
          <a:xfrm>
            <a:off x="6453057" y="2298695"/>
            <a:ext cx="4424943" cy="837889"/>
            <a:chOff x="6217657" y="1267222"/>
            <a:chExt cx="4424943" cy="837889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40841FBD-D2BB-4B1B-18C6-70F0C35BE0F5}"/>
                </a:ext>
              </a:extLst>
            </p:cNvPr>
            <p:cNvSpPr/>
            <p:nvPr/>
          </p:nvSpPr>
          <p:spPr>
            <a:xfrm rot="2700000">
              <a:off x="6217657" y="1388880"/>
              <a:ext cx="587414" cy="587414"/>
            </a:xfrm>
            <a:prstGeom prst="roundRect">
              <a:avLst/>
            </a:prstGeom>
            <a:solidFill>
              <a:srgbClr val="BEE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0F48AFF-EBE6-1D44-B4F9-70F1C25BBA2C}"/>
                </a:ext>
              </a:extLst>
            </p:cNvPr>
            <p:cNvGrpSpPr/>
            <p:nvPr/>
          </p:nvGrpSpPr>
          <p:grpSpPr>
            <a:xfrm>
              <a:off x="6926729" y="1267222"/>
              <a:ext cx="3715871" cy="837889"/>
              <a:chOff x="-9088" y="1807430"/>
              <a:chExt cx="3715871" cy="837889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B93B42F-AD6F-2EC6-9529-EBE25ABB7C07}"/>
                  </a:ext>
                </a:extLst>
              </p:cNvPr>
              <p:cNvSpPr txBox="1"/>
              <p:nvPr/>
            </p:nvSpPr>
            <p:spPr>
              <a:xfrm>
                <a:off x="-9087" y="2112866"/>
                <a:ext cx="371587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68EE143-3E74-E0D3-50F0-C0EC12603A0F}"/>
                  </a:ext>
                </a:extLst>
              </p:cNvPr>
              <p:cNvSpPr txBox="1"/>
              <p:nvPr/>
            </p:nvSpPr>
            <p:spPr>
              <a:xfrm>
                <a:off x="-9088" y="1807430"/>
                <a:ext cx="19445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07130CE-4DC9-685B-DB48-0538B7ADDAB5}"/>
                </a:ext>
              </a:extLst>
            </p:cNvPr>
            <p:cNvSpPr txBox="1"/>
            <p:nvPr/>
          </p:nvSpPr>
          <p:spPr>
            <a:xfrm>
              <a:off x="6290791" y="14979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204C575-7209-EAED-BC77-7E63CCB79213}"/>
              </a:ext>
            </a:extLst>
          </p:cNvPr>
          <p:cNvGrpSpPr/>
          <p:nvPr/>
        </p:nvGrpSpPr>
        <p:grpSpPr>
          <a:xfrm>
            <a:off x="6453057" y="3333748"/>
            <a:ext cx="4424943" cy="837889"/>
            <a:chOff x="6217657" y="1267222"/>
            <a:chExt cx="4424943" cy="837889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7299CD8C-C989-AAA9-D131-2D133F0441DE}"/>
                </a:ext>
              </a:extLst>
            </p:cNvPr>
            <p:cNvSpPr/>
            <p:nvPr/>
          </p:nvSpPr>
          <p:spPr>
            <a:xfrm rot="2700000">
              <a:off x="6217657" y="1388880"/>
              <a:ext cx="587414" cy="587414"/>
            </a:xfrm>
            <a:prstGeom prst="roundRect">
              <a:avLst/>
            </a:prstGeom>
            <a:solidFill>
              <a:srgbClr val="85DD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E634D73-0BC9-6135-B49B-975DB25B16AB}"/>
                </a:ext>
              </a:extLst>
            </p:cNvPr>
            <p:cNvGrpSpPr/>
            <p:nvPr/>
          </p:nvGrpSpPr>
          <p:grpSpPr>
            <a:xfrm>
              <a:off x="6926729" y="1267222"/>
              <a:ext cx="3715871" cy="837889"/>
              <a:chOff x="-9088" y="1807430"/>
              <a:chExt cx="3715871" cy="837889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B3E273C-77E0-9BFC-E16D-731FEC222883}"/>
                  </a:ext>
                </a:extLst>
              </p:cNvPr>
              <p:cNvSpPr txBox="1"/>
              <p:nvPr/>
            </p:nvSpPr>
            <p:spPr>
              <a:xfrm>
                <a:off x="-9087" y="2112866"/>
                <a:ext cx="371587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E71BE0B0-E1A8-4829-4B93-E7391D807508}"/>
                  </a:ext>
                </a:extLst>
              </p:cNvPr>
              <p:cNvSpPr txBox="1"/>
              <p:nvPr/>
            </p:nvSpPr>
            <p:spPr>
              <a:xfrm>
                <a:off x="-9088" y="1807430"/>
                <a:ext cx="19445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98E0829-5546-21FD-BCBE-188C3C3219E1}"/>
                </a:ext>
              </a:extLst>
            </p:cNvPr>
            <p:cNvSpPr txBox="1"/>
            <p:nvPr/>
          </p:nvSpPr>
          <p:spPr>
            <a:xfrm>
              <a:off x="6290791" y="14979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15E7824-F8AD-6150-C768-75CB3BEFAB7C}"/>
              </a:ext>
            </a:extLst>
          </p:cNvPr>
          <p:cNvGrpSpPr/>
          <p:nvPr/>
        </p:nvGrpSpPr>
        <p:grpSpPr>
          <a:xfrm>
            <a:off x="6453057" y="4368801"/>
            <a:ext cx="4424943" cy="837889"/>
            <a:chOff x="6217657" y="1267222"/>
            <a:chExt cx="4424943" cy="837889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116673F6-F13B-0D26-3D2B-8D2E6A3D8231}"/>
                </a:ext>
              </a:extLst>
            </p:cNvPr>
            <p:cNvSpPr/>
            <p:nvPr/>
          </p:nvSpPr>
          <p:spPr>
            <a:xfrm rot="2700000">
              <a:off x="6217657" y="1388880"/>
              <a:ext cx="587414" cy="587414"/>
            </a:xfrm>
            <a:prstGeom prst="roundRect">
              <a:avLst/>
            </a:prstGeom>
            <a:solidFill>
              <a:srgbClr val="BEE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EB32DB6-44BA-FDDA-AC32-D4C2F70E4510}"/>
                </a:ext>
              </a:extLst>
            </p:cNvPr>
            <p:cNvGrpSpPr/>
            <p:nvPr/>
          </p:nvGrpSpPr>
          <p:grpSpPr>
            <a:xfrm>
              <a:off x="6926729" y="1267222"/>
              <a:ext cx="3715871" cy="837889"/>
              <a:chOff x="-9088" y="1807430"/>
              <a:chExt cx="3715871" cy="837889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C457008-EC53-7234-AA2D-7A067603CFDB}"/>
                  </a:ext>
                </a:extLst>
              </p:cNvPr>
              <p:cNvSpPr txBox="1"/>
              <p:nvPr/>
            </p:nvSpPr>
            <p:spPr>
              <a:xfrm>
                <a:off x="-9087" y="2112866"/>
                <a:ext cx="371587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E0CEB37E-0A0E-2C10-0812-7FF17085BB9F}"/>
                  </a:ext>
                </a:extLst>
              </p:cNvPr>
              <p:cNvSpPr txBox="1"/>
              <p:nvPr/>
            </p:nvSpPr>
            <p:spPr>
              <a:xfrm>
                <a:off x="-9088" y="1807430"/>
                <a:ext cx="19445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B3DA87D-5D99-371A-8EFF-04231B49D241}"/>
                </a:ext>
              </a:extLst>
            </p:cNvPr>
            <p:cNvSpPr txBox="1"/>
            <p:nvPr/>
          </p:nvSpPr>
          <p:spPr>
            <a:xfrm>
              <a:off x="6290791" y="14979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4793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椭圆 720">
            <a:extLst>
              <a:ext uri="{FF2B5EF4-FFF2-40B4-BE49-F238E27FC236}">
                <a16:creationId xmlns:a16="http://schemas.microsoft.com/office/drawing/2014/main" id="{58FB6562-DC3A-F2B1-B481-A69BF41E42FF}"/>
              </a:ext>
            </a:extLst>
          </p:cNvPr>
          <p:cNvSpPr/>
          <p:nvPr/>
        </p:nvSpPr>
        <p:spPr>
          <a:xfrm>
            <a:off x="6516147" y="1074379"/>
            <a:ext cx="3223552" cy="3223552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22" name="椭圆 721">
            <a:extLst>
              <a:ext uri="{FF2B5EF4-FFF2-40B4-BE49-F238E27FC236}">
                <a16:creationId xmlns:a16="http://schemas.microsoft.com/office/drawing/2014/main" id="{5D87AB45-7923-9BAA-81FC-263502C5436A}"/>
              </a:ext>
            </a:extLst>
          </p:cNvPr>
          <p:cNvSpPr/>
          <p:nvPr/>
        </p:nvSpPr>
        <p:spPr>
          <a:xfrm>
            <a:off x="9335464" y="2163758"/>
            <a:ext cx="1573385" cy="1573385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8709" y="644418"/>
              <a:ext cx="1642039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完成情况</a:t>
            </a:r>
          </a:p>
        </p:txBody>
      </p:sp>
      <p:grpSp>
        <p:nvGrpSpPr>
          <p:cNvPr id="4" name="图形 2">
            <a:extLst>
              <a:ext uri="{FF2B5EF4-FFF2-40B4-BE49-F238E27FC236}">
                <a16:creationId xmlns:a16="http://schemas.microsoft.com/office/drawing/2014/main" id="{F8776935-B46D-48D4-9F3F-6C2A1D46FED3}"/>
              </a:ext>
            </a:extLst>
          </p:cNvPr>
          <p:cNvGrpSpPr/>
          <p:nvPr/>
        </p:nvGrpSpPr>
        <p:grpSpPr>
          <a:xfrm rot="245438">
            <a:off x="6869000" y="2029812"/>
            <a:ext cx="3538328" cy="4475802"/>
            <a:chOff x="1053523" y="2423121"/>
            <a:chExt cx="664232" cy="840219"/>
          </a:xfrm>
        </p:grpSpPr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92A4F961-A23B-41B9-50D3-39516BB2E280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6D4C1EBC-D880-9E05-00A8-1283E4BDF8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2F3E3A12-2723-4FB9-CA0E-EE4A8A4850B9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113BA739-FF71-FDD1-7DB1-1026509253A5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2964BD5A-5D86-4047-225A-89558DD995DD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159B5B7E-0C86-436A-F473-A4CA522A45DD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13A2F4CE-F9AF-D7D5-B96C-ADE1036AFCCA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EBED9FE8-5D09-860B-9872-3F1D38F0867D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1075810F-A720-4C0E-DE7A-3B10F0EABA0D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7" name="图形 2">
                <a:extLst>
                  <a:ext uri="{FF2B5EF4-FFF2-40B4-BE49-F238E27FC236}">
                    <a16:creationId xmlns:a16="http://schemas.microsoft.com/office/drawing/2014/main" id="{6F595AC7-E5D7-5688-4DAC-6A045CD9646B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9FC41BE3-C8E8-2B87-090A-4BE508D9627D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7" name="图形 2">
                  <a:extLst>
                    <a:ext uri="{FF2B5EF4-FFF2-40B4-BE49-F238E27FC236}">
                      <a16:creationId xmlns:a16="http://schemas.microsoft.com/office/drawing/2014/main" id="{CE449A71-D852-E8E9-55F5-E210CE0D2BC6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719" name="任意多边形: 形状 718">
                    <a:extLst>
                      <a:ext uri="{FF2B5EF4-FFF2-40B4-BE49-F238E27FC236}">
                        <a16:creationId xmlns:a16="http://schemas.microsoft.com/office/drawing/2014/main" id="{A91E4DFF-30F6-5C46-EB27-17E19E6A5DD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0" name="任意多边形: 形状 719">
                    <a:extLst>
                      <a:ext uri="{FF2B5EF4-FFF2-40B4-BE49-F238E27FC236}">
                        <a16:creationId xmlns:a16="http://schemas.microsoft.com/office/drawing/2014/main" id="{D8472D98-BEDF-DF58-6BC3-163E2FC2963A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29508F30-ABFC-550D-5724-07B470C0B1FD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8" name="图形 2">
                <a:extLst>
                  <a:ext uri="{FF2B5EF4-FFF2-40B4-BE49-F238E27FC236}">
                    <a16:creationId xmlns:a16="http://schemas.microsoft.com/office/drawing/2014/main" id="{D088F16F-1F82-6A15-91AF-516AB8725B71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711" name="任意多边形: 形状 710">
                  <a:extLst>
                    <a:ext uri="{FF2B5EF4-FFF2-40B4-BE49-F238E27FC236}">
                      <a16:creationId xmlns:a16="http://schemas.microsoft.com/office/drawing/2014/main" id="{E14E7C68-0143-F52C-B55A-0D65BEBE7B83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2" name="图形 2">
                  <a:extLst>
                    <a:ext uri="{FF2B5EF4-FFF2-40B4-BE49-F238E27FC236}">
                      <a16:creationId xmlns:a16="http://schemas.microsoft.com/office/drawing/2014/main" id="{56F9499B-C23C-2C1D-9CE8-9A7025413CDB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714" name="任意多边形: 形状 713">
                    <a:extLst>
                      <a:ext uri="{FF2B5EF4-FFF2-40B4-BE49-F238E27FC236}">
                        <a16:creationId xmlns:a16="http://schemas.microsoft.com/office/drawing/2014/main" id="{5F21A706-43F5-09A0-5E62-0029ECCC4719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5" name="任意多边形: 形状 714">
                    <a:extLst>
                      <a:ext uri="{FF2B5EF4-FFF2-40B4-BE49-F238E27FC236}">
                        <a16:creationId xmlns:a16="http://schemas.microsoft.com/office/drawing/2014/main" id="{83FD8F01-505D-2413-8545-F20AAF4F735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id="{24077A9B-E5D4-BCE0-4080-B92676B7FE39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9A54760B-3EDF-D6ED-1C0B-343ED8F7E95C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5ED5E488-F53B-3647-B969-8E9631EFF7AA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6C7A567-67B9-9011-4975-1A9BF3A3681A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1CAF457-7109-63F5-4068-A37113757113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7E61CC1-34B1-E810-4CA9-20DC4AF47E92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099E047-CCD1-C7ED-0F23-DFE2BE6731BA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005DBB-1FAC-28DE-5D02-769E4291835B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6AB35C5-2573-B326-7135-9FBD747125E4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954005B-CF9E-4991-F21F-DA2BF6D09B5D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C044995-ECC6-9B9F-0188-D09C02C43598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11A6B9A-47A8-4F7B-0EB6-2A74661B7D4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A9ED52-5DED-8CF2-D51B-A2E44E609865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D68CC74-95CF-CF20-E263-B430EF9C5104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F542500-2443-6EAC-F180-71E9A922373D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8C92DA0-1010-D190-8E80-00E0C0B0F9A5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0BA6AB9-619A-B0F7-099E-D01479C297CB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3774F7A-F916-A8D2-EC6E-CB5ECD1587A1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66EB4AA-67B6-C958-43A7-4F5BCEF04B78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DBE0857-0878-17E7-AD41-E41A5784D582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12EB313-3DEF-8637-DFB7-175E6F5B5FDF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8B37741-E046-2919-13A4-F904A3DAF962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609E438-E07A-E57A-073F-8560BA014185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203842E-0B4C-C4DC-3EDB-6F40DEA4A51C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ED26DD8-B52F-EA31-A812-90936B89AD5E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52EA3E8-BF9F-8AB6-9CEB-64D5939F1D68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50C089C-131A-496E-D44D-C5A90ECDF280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FECB151-5B4F-1F47-6E43-C4848D2079DA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DE83243-B158-6910-5BA6-041CF9556028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D04D76-7EB2-0BFF-8A8F-F9F5D37C7FC7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210031C-1ADC-E992-2B0C-0A9ED94FA72A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DED2E21-D996-6FB1-3053-164CEA6B502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6067971-0C6D-9A25-39F4-94D8ED55463C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D366963-92E5-5B7C-A224-EC84C18AA054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459024-5753-3F4C-E1B7-DBDF90EB213B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4EB19A7-DF24-EF20-9AFB-1404DD41CF3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2233399-EBAA-D341-F6ED-BF7CCA9F8B1F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5091781-F615-F56C-0328-B5789B84ED2D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DD214FA-FFAD-4185-5943-6E40B64009E0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4685C3B-0C4C-DA9E-49EB-3CCC40D667E7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F39A4EB-5859-F549-667E-46816E24317A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EDAF419-1795-D8C5-8EC7-5CFE59FB7D69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B8754A4-E1D4-EA58-2621-31E50336C307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2909649-2940-5E20-22F3-C6CBEC7EEE64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DBD771D-216B-609F-05B6-D6F7CAD734C0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EFC5C37-9010-2A1C-E779-FB644E5181E6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446E8C8-F870-A965-07AC-2DAB42949226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EA637B5-47D3-D0FA-2960-2E7FAD956865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B7D860B-0453-7A27-8267-524FC5B89ECC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5D1C540-92BE-6499-FEA1-61C90CC64E9D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1A3E7E5-8570-9F93-CD2D-D3F62DE34536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905A0AE-A21E-E1BD-AC25-98D2DF66CE39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FFC675D-2029-5789-7986-A2FA257141EB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31133FC-62BB-85DE-AF47-83295CC11D7C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C57B035-0E16-EBA4-B00F-95D8222C13F5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B80221A-456C-FE78-328C-7ECA1AD39D97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2809ACA-0E4E-8F3B-93CE-297C21DA79FF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CF67015-BADF-F5C7-C125-CC8CEE73C4E4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88E16C5-BFE3-2325-FD73-A31775064D2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01C0ADFE-08EB-C1A0-B8A6-B4ACBCFF5523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53595F7E-20DB-A92E-893C-DDE7EEC37C16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D62FAA8-677A-4403-FB14-B920D4CC8F76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858FCCBE-22E2-1161-797C-C69D0D3EDD62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52EF317E-D040-51B9-E18E-CD98A2864DB6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AE30633B-36D3-A620-389B-33A746B746A6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4163710A-2079-0530-C21C-9C145B49B8E4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C314BB0A-0C3B-FE72-5D64-5D112808867F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774954E0-6D52-080E-981E-E9722E81C4C4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5310A76-E6E0-9F71-C6FA-0BAABACF2E2D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CF4189E1-B8D8-5712-942C-52202BC2BA8B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B5BBE603-3A02-ADC1-9C02-E843A2DA928B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41EDB5FE-C5B1-4EA4-5049-DF821BB81466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1065F9C4-3E99-0A5D-FE15-6C0332DA11F5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D89E3C85-1F16-BE25-40B1-BE61E17D2837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8AA6DA0E-3E41-6756-8565-C2B0FB75D153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0C7C46C1-1633-E1C3-17BC-2B130A03AFB9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7F1FFD95-5E96-3F7F-8046-EDC71A981572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9C0B4BBE-4DBC-DD53-A142-E27C00504B6D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39FEA51A-DF45-8524-D5EE-1053651F4825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7ACD47F3-7C73-7A19-6B04-ECC05E7462C9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4F740FC5-7A01-D43E-9C1E-34F3C3FC28E8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9B496499-2DAF-94DA-4166-D7BE198654C0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F2414455-70D2-BAD8-EAB6-3E434B5C5552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403A2FA5-5A6A-8194-3C35-8329F62ECBC8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9AD14612-EBE4-3A8D-1EAC-9AC8B55B62CC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49DDFEF3-5448-07F1-E3EF-0BDB22D7E015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1532CF7D-EA32-D9C3-076D-1CC557D9D2B6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08D83CC4-D53F-8083-D937-A1715DD85AE8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1983A47F-E303-1DE5-4522-C1FA29FFD3B5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43DDB8CF-9A34-DDDB-C989-BA82507F18A9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CC5DC1E1-38C9-64E4-A056-EB2155B7B021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0CA36B75-F411-05E2-3CA0-2B8D8A9A4A16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F1D56D48-9361-3DD6-A256-49622FC82BAE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2EBA0A16-D7BC-B69E-A4CF-DC6A6A4F5E09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AF7A782F-1F2C-674F-83F1-7EAF7BD602B0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F875D3F5-16D9-F896-5468-40CE2EE0CE34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EF542F09-578D-2893-3549-BA60BC1859F9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D7858E1D-798E-F1C9-D70C-FF2E88F1F3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366DA86A-2D66-E7FD-1956-D2B05D31958B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9653CAE2-F489-025D-1C52-7D8E35707BEA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DA232BCB-3B1D-179A-CFD3-53D57A327E13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F74ADF32-1865-E51C-C0DF-17845702DE78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0062C91F-A875-594D-B1B6-738BB011829A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102E09DB-62BD-D0AE-D985-20491F2ED559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C0C874C5-1018-FBFA-D1A6-8BD61204CD96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93D64F2D-7CB5-31CA-B32E-5BBA8054D1F9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D7790CBF-080D-3C8A-7788-AD58FBF6577F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4A7BC981-7D61-02C0-B8DF-48D0B945F7D1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10195043-C8D2-D044-EEE4-03F408E22205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D24BA3A4-1EEC-724A-E5DC-020BC4161D60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6949F30B-3984-7C72-C7A6-8CBC9FD4DD0B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4" name="组合 723">
            <a:extLst>
              <a:ext uri="{FF2B5EF4-FFF2-40B4-BE49-F238E27FC236}">
                <a16:creationId xmlns:a16="http://schemas.microsoft.com/office/drawing/2014/main" id="{B9423474-33CB-6936-E0C9-3EACE60D463F}"/>
              </a:ext>
            </a:extLst>
          </p:cNvPr>
          <p:cNvGrpSpPr/>
          <p:nvPr/>
        </p:nvGrpSpPr>
        <p:grpSpPr>
          <a:xfrm>
            <a:off x="758693" y="1587597"/>
            <a:ext cx="5749327" cy="3357317"/>
            <a:chOff x="-225749" y="1807430"/>
            <a:chExt cx="5749327" cy="3357317"/>
          </a:xfrm>
        </p:grpSpPr>
        <p:sp>
          <p:nvSpPr>
            <p:cNvPr id="725" name="文本框 724">
              <a:extLst>
                <a:ext uri="{FF2B5EF4-FFF2-40B4-BE49-F238E27FC236}">
                  <a16:creationId xmlns:a16="http://schemas.microsoft.com/office/drawing/2014/main" id="{B590A761-536B-6856-F0CC-A51B59E81456}"/>
                </a:ext>
              </a:extLst>
            </p:cNvPr>
            <p:cNvSpPr txBox="1"/>
            <p:nvPr/>
          </p:nvSpPr>
          <p:spPr>
            <a:xfrm>
              <a:off x="-9087" y="2202833"/>
              <a:ext cx="5028770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26" name="文本框 725">
              <a:extLst>
                <a:ext uri="{FF2B5EF4-FFF2-40B4-BE49-F238E27FC236}">
                  <a16:creationId xmlns:a16="http://schemas.microsoft.com/office/drawing/2014/main" id="{433A6DA3-DA90-2B54-E09C-3A836B54AE15}"/>
                </a:ext>
              </a:extLst>
            </p:cNvPr>
            <p:cNvSpPr txBox="1"/>
            <p:nvPr/>
          </p:nvSpPr>
          <p:spPr>
            <a:xfrm>
              <a:off x="-9088" y="1807430"/>
              <a:ext cx="3156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727" name="文本框 726">
              <a:extLst>
                <a:ext uri="{FF2B5EF4-FFF2-40B4-BE49-F238E27FC236}">
                  <a16:creationId xmlns:a16="http://schemas.microsoft.com/office/drawing/2014/main" id="{2F3D999C-818B-D640-46F7-42544BCFE30B}"/>
                </a:ext>
              </a:extLst>
            </p:cNvPr>
            <p:cNvSpPr txBox="1"/>
            <p:nvPr/>
          </p:nvSpPr>
          <p:spPr>
            <a:xfrm>
              <a:off x="-225749" y="3503779"/>
              <a:ext cx="5749327" cy="16609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3197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8709" y="644418"/>
              <a:ext cx="1642039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完成情况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CF94DA-85D5-0FDD-0691-3F8F8ADDF6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7" t="39134" r="38696" b="45000"/>
          <a:stretch>
            <a:fillRect/>
          </a:stretch>
        </p:blipFill>
        <p:spPr>
          <a:xfrm>
            <a:off x="1451571" y="4077533"/>
            <a:ext cx="2308295" cy="1567180"/>
          </a:xfrm>
          <a:custGeom>
            <a:avLst/>
            <a:gdLst>
              <a:gd name="connsiteX0" fmla="*/ 0 w 2308295"/>
              <a:gd name="connsiteY0" fmla="*/ 0 h 1567180"/>
              <a:gd name="connsiteX1" fmla="*/ 2308295 w 2308295"/>
              <a:gd name="connsiteY1" fmla="*/ 0 h 1567180"/>
              <a:gd name="connsiteX2" fmla="*/ 2308295 w 2308295"/>
              <a:gd name="connsiteY2" fmla="*/ 1567180 h 1567180"/>
              <a:gd name="connsiteX3" fmla="*/ 0 w 2308295"/>
              <a:gd name="connsiteY3" fmla="*/ 1567180 h 1567180"/>
              <a:gd name="connsiteX4" fmla="*/ 0 w 2308295"/>
              <a:gd name="connsiteY4" fmla="*/ 0 h 156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295" h="1567180">
                <a:moveTo>
                  <a:pt x="0" y="0"/>
                </a:moveTo>
                <a:lnTo>
                  <a:pt x="2308295" y="0"/>
                </a:lnTo>
                <a:lnTo>
                  <a:pt x="2308295" y="1567180"/>
                </a:lnTo>
                <a:lnTo>
                  <a:pt x="0" y="15671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9822140-7A35-F6C6-54EF-D374AB37EE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7" t="34343" r="38696" b="60866"/>
          <a:stretch>
            <a:fillRect/>
          </a:stretch>
        </p:blipFill>
        <p:spPr>
          <a:xfrm>
            <a:off x="1451571" y="3604285"/>
            <a:ext cx="2308295" cy="473248"/>
          </a:xfrm>
          <a:custGeom>
            <a:avLst/>
            <a:gdLst>
              <a:gd name="connsiteX0" fmla="*/ 0 w 2308295"/>
              <a:gd name="connsiteY0" fmla="*/ 0 h 473248"/>
              <a:gd name="connsiteX1" fmla="*/ 2308295 w 2308295"/>
              <a:gd name="connsiteY1" fmla="*/ 0 h 473248"/>
              <a:gd name="connsiteX2" fmla="*/ 2308295 w 2308295"/>
              <a:gd name="connsiteY2" fmla="*/ 473248 h 473248"/>
              <a:gd name="connsiteX3" fmla="*/ 0 w 2308295"/>
              <a:gd name="connsiteY3" fmla="*/ 473248 h 473248"/>
              <a:gd name="connsiteX4" fmla="*/ 0 w 2308295"/>
              <a:gd name="connsiteY4" fmla="*/ 0 h 47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295" h="473248">
                <a:moveTo>
                  <a:pt x="0" y="0"/>
                </a:moveTo>
                <a:lnTo>
                  <a:pt x="2308295" y="0"/>
                </a:lnTo>
                <a:lnTo>
                  <a:pt x="2308295" y="473248"/>
                </a:lnTo>
                <a:lnTo>
                  <a:pt x="0" y="473248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CE595B5-A4D4-5EB8-7575-D50AB9826035}"/>
              </a:ext>
            </a:extLst>
          </p:cNvPr>
          <p:cNvCxnSpPr>
            <a:cxnSpLocks/>
            <a:stCxn id="18" idx="5"/>
            <a:endCxn id="21" idx="1"/>
          </p:cNvCxnSpPr>
          <p:nvPr/>
        </p:nvCxnSpPr>
        <p:spPr>
          <a:xfrm>
            <a:off x="2548652" y="2560951"/>
            <a:ext cx="1715173" cy="13881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19489EC-87F1-1B77-D54B-504C541CA38E}"/>
              </a:ext>
            </a:extLst>
          </p:cNvPr>
          <p:cNvCxnSpPr>
            <a:cxnSpLocks/>
            <a:stCxn id="21" idx="7"/>
            <a:endCxn id="12" idx="3"/>
          </p:cNvCxnSpPr>
          <p:nvPr/>
        </p:nvCxnSpPr>
        <p:spPr>
          <a:xfrm flipV="1">
            <a:off x="4983581" y="3107722"/>
            <a:ext cx="1715173" cy="84142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9C39B87-0C0D-568D-5A50-AFA8DEEAB382}"/>
              </a:ext>
            </a:extLst>
          </p:cNvPr>
          <p:cNvCxnSpPr>
            <a:stCxn id="12" idx="5"/>
            <a:endCxn id="15" idx="1"/>
          </p:cNvCxnSpPr>
          <p:nvPr/>
        </p:nvCxnSpPr>
        <p:spPr>
          <a:xfrm>
            <a:off x="7418510" y="3107722"/>
            <a:ext cx="1715172" cy="90164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1DDA1348-9947-2F35-D664-02F2AC5D7462}"/>
              </a:ext>
            </a:extLst>
          </p:cNvPr>
          <p:cNvSpPr/>
          <p:nvPr/>
        </p:nvSpPr>
        <p:spPr>
          <a:xfrm>
            <a:off x="6549689" y="2238901"/>
            <a:ext cx="1017887" cy="1017887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90436CA-4940-B082-9420-313ED3641764}"/>
              </a:ext>
            </a:extLst>
          </p:cNvPr>
          <p:cNvGrpSpPr/>
          <p:nvPr/>
        </p:nvGrpSpPr>
        <p:grpSpPr>
          <a:xfrm>
            <a:off x="8984616" y="3860301"/>
            <a:ext cx="1017887" cy="1017887"/>
            <a:chOff x="8984616" y="4342901"/>
            <a:chExt cx="1017887" cy="101788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FFF0CCB-8A0A-D639-5F95-714096F0060C}"/>
                </a:ext>
              </a:extLst>
            </p:cNvPr>
            <p:cNvSpPr/>
            <p:nvPr/>
          </p:nvSpPr>
          <p:spPr>
            <a:xfrm>
              <a:off x="8984616" y="4342901"/>
              <a:ext cx="1017887" cy="1017887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0168A4FF-6F41-DE59-B1DA-4A36759CD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72008" y="4614694"/>
              <a:ext cx="434612" cy="432000"/>
            </a:xfrm>
            <a:prstGeom prst="rect">
              <a:avLst/>
            </a:prstGeom>
          </p:spPr>
        </p:pic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148473B1-93E8-E9F2-4C98-B5EDD9A7B8D5}"/>
              </a:ext>
            </a:extLst>
          </p:cNvPr>
          <p:cNvSpPr/>
          <p:nvPr/>
        </p:nvSpPr>
        <p:spPr>
          <a:xfrm>
            <a:off x="1679831" y="1692130"/>
            <a:ext cx="1017887" cy="1017887"/>
          </a:xfrm>
          <a:prstGeom prst="ellipse">
            <a:avLst/>
          </a:prstGeom>
          <a:solidFill>
            <a:srgbClr val="BEEB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5DE3B6D-C8D2-AA99-D9B5-0C3885FB8ECE}"/>
              </a:ext>
            </a:extLst>
          </p:cNvPr>
          <p:cNvSpPr/>
          <p:nvPr/>
        </p:nvSpPr>
        <p:spPr>
          <a:xfrm>
            <a:off x="4114760" y="3800082"/>
            <a:ext cx="1017887" cy="1017887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palm-tree-with-coconauts_77375">
            <a:extLst>
              <a:ext uri="{FF2B5EF4-FFF2-40B4-BE49-F238E27FC236}">
                <a16:creationId xmlns:a16="http://schemas.microsoft.com/office/drawing/2014/main" id="{6CFF1F08-B846-1771-041E-D4721D9C887E}"/>
              </a:ext>
            </a:extLst>
          </p:cNvPr>
          <p:cNvSpPr/>
          <p:nvPr/>
        </p:nvSpPr>
        <p:spPr>
          <a:xfrm>
            <a:off x="6791748" y="2443001"/>
            <a:ext cx="533768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99" h="5490">
                <a:moveTo>
                  <a:pt x="4759" y="941"/>
                </a:moveTo>
                <a:cubicBezTo>
                  <a:pt x="4322" y="544"/>
                  <a:pt x="3841" y="461"/>
                  <a:pt x="3514" y="461"/>
                </a:cubicBezTo>
                <a:cubicBezTo>
                  <a:pt x="3302" y="461"/>
                  <a:pt x="3136" y="495"/>
                  <a:pt x="3051" y="516"/>
                </a:cubicBezTo>
                <a:cubicBezTo>
                  <a:pt x="2654" y="91"/>
                  <a:pt x="2132" y="0"/>
                  <a:pt x="1759" y="0"/>
                </a:cubicBezTo>
                <a:cubicBezTo>
                  <a:pt x="1424" y="0"/>
                  <a:pt x="1179" y="71"/>
                  <a:pt x="1169" y="74"/>
                </a:cubicBezTo>
                <a:cubicBezTo>
                  <a:pt x="1128" y="86"/>
                  <a:pt x="1100" y="125"/>
                  <a:pt x="1102" y="168"/>
                </a:cubicBezTo>
                <a:cubicBezTo>
                  <a:pt x="1104" y="211"/>
                  <a:pt x="1135" y="247"/>
                  <a:pt x="1177" y="255"/>
                </a:cubicBezTo>
                <a:cubicBezTo>
                  <a:pt x="1751" y="370"/>
                  <a:pt x="2014" y="569"/>
                  <a:pt x="2134" y="715"/>
                </a:cubicBezTo>
                <a:cubicBezTo>
                  <a:pt x="2185" y="777"/>
                  <a:pt x="2214" y="834"/>
                  <a:pt x="2231" y="880"/>
                </a:cubicBezTo>
                <a:cubicBezTo>
                  <a:pt x="2023" y="841"/>
                  <a:pt x="1826" y="821"/>
                  <a:pt x="1643" y="821"/>
                </a:cubicBezTo>
                <a:cubicBezTo>
                  <a:pt x="630" y="821"/>
                  <a:pt x="358" y="1420"/>
                  <a:pt x="347" y="1445"/>
                </a:cubicBezTo>
                <a:cubicBezTo>
                  <a:pt x="334" y="1477"/>
                  <a:pt x="339" y="1514"/>
                  <a:pt x="360" y="1541"/>
                </a:cubicBezTo>
                <a:cubicBezTo>
                  <a:pt x="382" y="1568"/>
                  <a:pt x="417" y="1581"/>
                  <a:pt x="451" y="1574"/>
                </a:cubicBezTo>
                <a:cubicBezTo>
                  <a:pt x="687" y="1527"/>
                  <a:pt x="914" y="1503"/>
                  <a:pt x="1128" y="1503"/>
                </a:cubicBezTo>
                <a:cubicBezTo>
                  <a:pt x="1333" y="1503"/>
                  <a:pt x="1512" y="1525"/>
                  <a:pt x="1664" y="1559"/>
                </a:cubicBezTo>
                <a:cubicBezTo>
                  <a:pt x="1639" y="1605"/>
                  <a:pt x="1625" y="1657"/>
                  <a:pt x="1625" y="1712"/>
                </a:cubicBezTo>
                <a:cubicBezTo>
                  <a:pt x="1625" y="1863"/>
                  <a:pt x="1729" y="1990"/>
                  <a:pt x="1869" y="2025"/>
                </a:cubicBezTo>
                <a:cubicBezTo>
                  <a:pt x="1489" y="2404"/>
                  <a:pt x="1230" y="2870"/>
                  <a:pt x="1096" y="3418"/>
                </a:cubicBezTo>
                <a:cubicBezTo>
                  <a:pt x="994" y="3837"/>
                  <a:pt x="987" y="4219"/>
                  <a:pt x="997" y="4481"/>
                </a:cubicBezTo>
                <a:cubicBezTo>
                  <a:pt x="728" y="4550"/>
                  <a:pt x="478" y="4663"/>
                  <a:pt x="252" y="4820"/>
                </a:cubicBezTo>
                <a:cubicBezTo>
                  <a:pt x="226" y="4837"/>
                  <a:pt x="0" y="4996"/>
                  <a:pt x="0" y="5189"/>
                </a:cubicBezTo>
                <a:cubicBezTo>
                  <a:pt x="0" y="5467"/>
                  <a:pt x="300" y="5482"/>
                  <a:pt x="428" y="5489"/>
                </a:cubicBezTo>
                <a:cubicBezTo>
                  <a:pt x="430" y="5489"/>
                  <a:pt x="432" y="5489"/>
                  <a:pt x="433" y="5489"/>
                </a:cubicBezTo>
                <a:lnTo>
                  <a:pt x="3182" y="5489"/>
                </a:lnTo>
                <a:cubicBezTo>
                  <a:pt x="3188" y="5490"/>
                  <a:pt x="3196" y="5490"/>
                  <a:pt x="3206" y="5490"/>
                </a:cubicBezTo>
                <a:lnTo>
                  <a:pt x="3206" y="5490"/>
                </a:lnTo>
                <a:cubicBezTo>
                  <a:pt x="3350" y="5490"/>
                  <a:pt x="3519" y="5411"/>
                  <a:pt x="3524" y="5187"/>
                </a:cubicBezTo>
                <a:cubicBezTo>
                  <a:pt x="3527" y="5036"/>
                  <a:pt x="3449" y="4922"/>
                  <a:pt x="3271" y="4817"/>
                </a:cubicBezTo>
                <a:cubicBezTo>
                  <a:pt x="2984" y="4647"/>
                  <a:pt x="2472" y="4452"/>
                  <a:pt x="1900" y="4408"/>
                </a:cubicBezTo>
                <a:cubicBezTo>
                  <a:pt x="1767" y="3786"/>
                  <a:pt x="1827" y="3191"/>
                  <a:pt x="2079" y="2637"/>
                </a:cubicBezTo>
                <a:cubicBezTo>
                  <a:pt x="2157" y="2466"/>
                  <a:pt x="2244" y="2322"/>
                  <a:pt x="2322" y="2210"/>
                </a:cubicBezTo>
                <a:cubicBezTo>
                  <a:pt x="2372" y="2362"/>
                  <a:pt x="2516" y="2473"/>
                  <a:pt x="2685" y="2473"/>
                </a:cubicBezTo>
                <a:cubicBezTo>
                  <a:pt x="2739" y="2473"/>
                  <a:pt x="2790" y="2461"/>
                  <a:pt x="2836" y="2441"/>
                </a:cubicBezTo>
                <a:cubicBezTo>
                  <a:pt x="2993" y="2838"/>
                  <a:pt x="3000" y="3288"/>
                  <a:pt x="3000" y="3297"/>
                </a:cubicBezTo>
                <a:cubicBezTo>
                  <a:pt x="3000" y="3332"/>
                  <a:pt x="3021" y="3365"/>
                  <a:pt x="3053" y="3380"/>
                </a:cubicBezTo>
                <a:cubicBezTo>
                  <a:pt x="3066" y="3386"/>
                  <a:pt x="3079" y="3389"/>
                  <a:pt x="3093" y="3389"/>
                </a:cubicBezTo>
                <a:cubicBezTo>
                  <a:pt x="3114" y="3389"/>
                  <a:pt x="3134" y="3383"/>
                  <a:pt x="3151" y="3370"/>
                </a:cubicBezTo>
                <a:cubicBezTo>
                  <a:pt x="3656" y="2975"/>
                  <a:pt x="3529" y="2178"/>
                  <a:pt x="3420" y="1766"/>
                </a:cubicBezTo>
                <a:cubicBezTo>
                  <a:pt x="3821" y="2103"/>
                  <a:pt x="4008" y="2680"/>
                  <a:pt x="4011" y="2687"/>
                </a:cubicBezTo>
                <a:cubicBezTo>
                  <a:pt x="4023" y="2725"/>
                  <a:pt x="4059" y="2752"/>
                  <a:pt x="4100" y="2752"/>
                </a:cubicBezTo>
                <a:lnTo>
                  <a:pt x="4100" y="2752"/>
                </a:lnTo>
                <a:cubicBezTo>
                  <a:pt x="4141" y="2752"/>
                  <a:pt x="4177" y="2725"/>
                  <a:pt x="4189" y="2686"/>
                </a:cubicBezTo>
                <a:cubicBezTo>
                  <a:pt x="4364" y="2110"/>
                  <a:pt x="4190" y="1680"/>
                  <a:pt x="4013" y="1420"/>
                </a:cubicBezTo>
                <a:cubicBezTo>
                  <a:pt x="3909" y="1268"/>
                  <a:pt x="3793" y="1157"/>
                  <a:pt x="3708" y="1086"/>
                </a:cubicBezTo>
                <a:cubicBezTo>
                  <a:pt x="3814" y="1046"/>
                  <a:pt x="3946" y="1025"/>
                  <a:pt x="4102" y="1025"/>
                </a:cubicBezTo>
                <a:cubicBezTo>
                  <a:pt x="4396" y="1025"/>
                  <a:pt x="4669" y="1099"/>
                  <a:pt x="4672" y="1100"/>
                </a:cubicBezTo>
                <a:cubicBezTo>
                  <a:pt x="4713" y="1112"/>
                  <a:pt x="4758" y="1093"/>
                  <a:pt x="4778" y="1055"/>
                </a:cubicBezTo>
                <a:cubicBezTo>
                  <a:pt x="4799" y="1017"/>
                  <a:pt x="4791" y="970"/>
                  <a:pt x="4759" y="941"/>
                </a:cubicBezTo>
                <a:close/>
                <a:moveTo>
                  <a:pt x="1807" y="1712"/>
                </a:moveTo>
                <a:cubicBezTo>
                  <a:pt x="1807" y="1634"/>
                  <a:pt x="1870" y="1571"/>
                  <a:pt x="1948" y="1571"/>
                </a:cubicBezTo>
                <a:cubicBezTo>
                  <a:pt x="2026" y="1571"/>
                  <a:pt x="2088" y="1634"/>
                  <a:pt x="2088" y="1712"/>
                </a:cubicBezTo>
                <a:cubicBezTo>
                  <a:pt x="2088" y="1790"/>
                  <a:pt x="2026" y="1852"/>
                  <a:pt x="1948" y="1852"/>
                </a:cubicBezTo>
                <a:cubicBezTo>
                  <a:pt x="1870" y="1852"/>
                  <a:pt x="1807" y="1790"/>
                  <a:pt x="1807" y="1712"/>
                </a:cubicBezTo>
                <a:close/>
                <a:moveTo>
                  <a:pt x="1898" y="4968"/>
                </a:moveTo>
                <a:cubicBezTo>
                  <a:pt x="2006" y="4820"/>
                  <a:pt x="1954" y="4627"/>
                  <a:pt x="1948" y="4606"/>
                </a:cubicBezTo>
                <a:cubicBezTo>
                  <a:pt x="1947" y="4604"/>
                  <a:pt x="1947" y="4602"/>
                  <a:pt x="1946" y="4600"/>
                </a:cubicBezTo>
                <a:cubicBezTo>
                  <a:pt x="2461" y="4649"/>
                  <a:pt x="2917" y="4824"/>
                  <a:pt x="3175" y="4977"/>
                </a:cubicBezTo>
                <a:cubicBezTo>
                  <a:pt x="3339" y="5075"/>
                  <a:pt x="3338" y="5142"/>
                  <a:pt x="3337" y="5183"/>
                </a:cubicBezTo>
                <a:cubicBezTo>
                  <a:pt x="3337" y="5216"/>
                  <a:pt x="3335" y="5303"/>
                  <a:pt x="3206" y="5303"/>
                </a:cubicBezTo>
                <a:cubicBezTo>
                  <a:pt x="3200" y="5303"/>
                  <a:pt x="3196" y="5303"/>
                  <a:pt x="3195" y="5303"/>
                </a:cubicBezTo>
                <a:cubicBezTo>
                  <a:pt x="3192" y="5303"/>
                  <a:pt x="3189" y="5303"/>
                  <a:pt x="3186" y="5303"/>
                </a:cubicBezTo>
                <a:lnTo>
                  <a:pt x="436" y="5303"/>
                </a:lnTo>
                <a:cubicBezTo>
                  <a:pt x="187" y="5289"/>
                  <a:pt x="187" y="5233"/>
                  <a:pt x="187" y="5189"/>
                </a:cubicBezTo>
                <a:cubicBezTo>
                  <a:pt x="187" y="5121"/>
                  <a:pt x="286" y="5022"/>
                  <a:pt x="357" y="4974"/>
                </a:cubicBezTo>
                <a:cubicBezTo>
                  <a:pt x="556" y="4837"/>
                  <a:pt x="774" y="4736"/>
                  <a:pt x="1009" y="4671"/>
                </a:cubicBezTo>
                <a:cubicBezTo>
                  <a:pt x="1010" y="4691"/>
                  <a:pt x="1012" y="4709"/>
                  <a:pt x="1013" y="4726"/>
                </a:cubicBezTo>
                <a:cubicBezTo>
                  <a:pt x="1015" y="4750"/>
                  <a:pt x="1017" y="4770"/>
                  <a:pt x="1018" y="4786"/>
                </a:cubicBezTo>
                <a:cubicBezTo>
                  <a:pt x="1031" y="4998"/>
                  <a:pt x="1195" y="5120"/>
                  <a:pt x="1468" y="5120"/>
                </a:cubicBezTo>
                <a:cubicBezTo>
                  <a:pt x="1521" y="5120"/>
                  <a:pt x="1562" y="5115"/>
                  <a:pt x="1577" y="5113"/>
                </a:cubicBezTo>
                <a:cubicBezTo>
                  <a:pt x="1723" y="5108"/>
                  <a:pt x="1831" y="5059"/>
                  <a:pt x="1898" y="4968"/>
                </a:cubicBezTo>
                <a:close/>
                <a:moveTo>
                  <a:pt x="1913" y="2552"/>
                </a:moveTo>
                <a:cubicBezTo>
                  <a:pt x="1860" y="2668"/>
                  <a:pt x="1807" y="2803"/>
                  <a:pt x="1763" y="2954"/>
                </a:cubicBezTo>
                <a:lnTo>
                  <a:pt x="1655" y="2954"/>
                </a:lnTo>
                <a:cubicBezTo>
                  <a:pt x="1603" y="2954"/>
                  <a:pt x="1561" y="2996"/>
                  <a:pt x="1561" y="3048"/>
                </a:cubicBezTo>
                <a:cubicBezTo>
                  <a:pt x="1561" y="3099"/>
                  <a:pt x="1603" y="3141"/>
                  <a:pt x="1655" y="3141"/>
                </a:cubicBezTo>
                <a:lnTo>
                  <a:pt x="1716" y="3141"/>
                </a:lnTo>
                <a:cubicBezTo>
                  <a:pt x="1688" y="3266"/>
                  <a:pt x="1668" y="3400"/>
                  <a:pt x="1656" y="3543"/>
                </a:cubicBezTo>
                <a:lnTo>
                  <a:pt x="1518" y="3543"/>
                </a:lnTo>
                <a:cubicBezTo>
                  <a:pt x="1466" y="3543"/>
                  <a:pt x="1424" y="3585"/>
                  <a:pt x="1424" y="3636"/>
                </a:cubicBezTo>
                <a:cubicBezTo>
                  <a:pt x="1424" y="3688"/>
                  <a:pt x="1466" y="3730"/>
                  <a:pt x="1518" y="3730"/>
                </a:cubicBezTo>
                <a:lnTo>
                  <a:pt x="1647" y="3730"/>
                </a:lnTo>
                <a:cubicBezTo>
                  <a:pt x="1645" y="3858"/>
                  <a:pt x="1651" y="3992"/>
                  <a:pt x="1666" y="4132"/>
                </a:cubicBezTo>
                <a:lnTo>
                  <a:pt x="1496" y="4132"/>
                </a:lnTo>
                <a:cubicBezTo>
                  <a:pt x="1444" y="4132"/>
                  <a:pt x="1403" y="4174"/>
                  <a:pt x="1403" y="4225"/>
                </a:cubicBezTo>
                <a:cubicBezTo>
                  <a:pt x="1403" y="4277"/>
                  <a:pt x="1444" y="4318"/>
                  <a:pt x="1496" y="4318"/>
                </a:cubicBezTo>
                <a:lnTo>
                  <a:pt x="1693" y="4318"/>
                </a:lnTo>
                <a:cubicBezTo>
                  <a:pt x="1697" y="4345"/>
                  <a:pt x="1702" y="4372"/>
                  <a:pt x="1708" y="4400"/>
                </a:cubicBezTo>
                <a:lnTo>
                  <a:pt x="1761" y="4625"/>
                </a:lnTo>
                <a:lnTo>
                  <a:pt x="1760" y="4625"/>
                </a:lnTo>
                <a:cubicBezTo>
                  <a:pt x="1763" y="4635"/>
                  <a:pt x="1765" y="4646"/>
                  <a:pt x="1768" y="4657"/>
                </a:cubicBezTo>
                <a:cubicBezTo>
                  <a:pt x="1778" y="4691"/>
                  <a:pt x="1793" y="4796"/>
                  <a:pt x="1747" y="4858"/>
                </a:cubicBezTo>
                <a:cubicBezTo>
                  <a:pt x="1715" y="4901"/>
                  <a:pt x="1654" y="4924"/>
                  <a:pt x="1567" y="4926"/>
                </a:cubicBezTo>
                <a:cubicBezTo>
                  <a:pt x="1563" y="4926"/>
                  <a:pt x="1559" y="4927"/>
                  <a:pt x="1555" y="4927"/>
                </a:cubicBezTo>
                <a:cubicBezTo>
                  <a:pt x="1554" y="4927"/>
                  <a:pt x="1518" y="4933"/>
                  <a:pt x="1468" y="4933"/>
                </a:cubicBezTo>
                <a:cubicBezTo>
                  <a:pt x="1300" y="4933"/>
                  <a:pt x="1211" y="4880"/>
                  <a:pt x="1204" y="4774"/>
                </a:cubicBezTo>
                <a:cubicBezTo>
                  <a:pt x="1203" y="4757"/>
                  <a:pt x="1201" y="4736"/>
                  <a:pt x="1199" y="4711"/>
                </a:cubicBezTo>
                <a:cubicBezTo>
                  <a:pt x="1197" y="4688"/>
                  <a:pt x="1185" y="4414"/>
                  <a:pt x="1185" y="4414"/>
                </a:cubicBezTo>
                <a:cubicBezTo>
                  <a:pt x="1162" y="3298"/>
                  <a:pt x="1550" y="2443"/>
                  <a:pt x="2340" y="1869"/>
                </a:cubicBezTo>
                <a:cubicBezTo>
                  <a:pt x="2343" y="1871"/>
                  <a:pt x="2345" y="1872"/>
                  <a:pt x="2346" y="1874"/>
                </a:cubicBezTo>
                <a:cubicBezTo>
                  <a:pt x="2243" y="1991"/>
                  <a:pt x="2064" y="2221"/>
                  <a:pt x="1913" y="2552"/>
                </a:cubicBezTo>
                <a:close/>
                <a:moveTo>
                  <a:pt x="2683" y="2287"/>
                </a:moveTo>
                <a:cubicBezTo>
                  <a:pt x="2572" y="2287"/>
                  <a:pt x="2482" y="2197"/>
                  <a:pt x="2482" y="2087"/>
                </a:cubicBezTo>
                <a:cubicBezTo>
                  <a:pt x="2482" y="1976"/>
                  <a:pt x="2572" y="1886"/>
                  <a:pt x="2683" y="1886"/>
                </a:cubicBezTo>
                <a:cubicBezTo>
                  <a:pt x="2794" y="1886"/>
                  <a:pt x="2883" y="1976"/>
                  <a:pt x="2883" y="2087"/>
                </a:cubicBezTo>
                <a:cubicBezTo>
                  <a:pt x="2883" y="2197"/>
                  <a:pt x="2794" y="2287"/>
                  <a:pt x="2683" y="2287"/>
                </a:cubicBezTo>
                <a:close/>
                <a:moveTo>
                  <a:pt x="4102" y="839"/>
                </a:moveTo>
                <a:cubicBezTo>
                  <a:pt x="3840" y="839"/>
                  <a:pt x="3630" y="891"/>
                  <a:pt x="3480" y="995"/>
                </a:cubicBezTo>
                <a:cubicBezTo>
                  <a:pt x="3454" y="1013"/>
                  <a:pt x="3439" y="1043"/>
                  <a:pt x="3439" y="1074"/>
                </a:cubicBezTo>
                <a:cubicBezTo>
                  <a:pt x="3440" y="1106"/>
                  <a:pt x="3457" y="1135"/>
                  <a:pt x="3484" y="1152"/>
                </a:cubicBezTo>
                <a:cubicBezTo>
                  <a:pt x="3486" y="1153"/>
                  <a:pt x="3695" y="1283"/>
                  <a:pt x="3863" y="1531"/>
                </a:cubicBezTo>
                <a:cubicBezTo>
                  <a:pt x="4029" y="1778"/>
                  <a:pt x="4098" y="2049"/>
                  <a:pt x="4070" y="2340"/>
                </a:cubicBezTo>
                <a:cubicBezTo>
                  <a:pt x="3936" y="2062"/>
                  <a:pt x="3686" y="1658"/>
                  <a:pt x="3295" y="1459"/>
                </a:cubicBezTo>
                <a:cubicBezTo>
                  <a:pt x="3261" y="1442"/>
                  <a:pt x="3219" y="1447"/>
                  <a:pt x="3190" y="1473"/>
                </a:cubicBezTo>
                <a:cubicBezTo>
                  <a:pt x="3162" y="1499"/>
                  <a:pt x="3152" y="1540"/>
                  <a:pt x="3165" y="1576"/>
                </a:cubicBezTo>
                <a:cubicBezTo>
                  <a:pt x="3170" y="1586"/>
                  <a:pt x="3533" y="2559"/>
                  <a:pt x="3173" y="3077"/>
                </a:cubicBezTo>
                <a:cubicBezTo>
                  <a:pt x="3153" y="2883"/>
                  <a:pt x="3105" y="2591"/>
                  <a:pt x="2989" y="2321"/>
                </a:cubicBezTo>
                <a:cubicBezTo>
                  <a:pt x="3038" y="2257"/>
                  <a:pt x="3067" y="2177"/>
                  <a:pt x="3067" y="2090"/>
                </a:cubicBezTo>
                <a:cubicBezTo>
                  <a:pt x="3067" y="1880"/>
                  <a:pt x="2896" y="1708"/>
                  <a:pt x="2685" y="1708"/>
                </a:cubicBezTo>
                <a:cubicBezTo>
                  <a:pt x="2622" y="1708"/>
                  <a:pt x="2563" y="1723"/>
                  <a:pt x="2510" y="1750"/>
                </a:cubicBezTo>
                <a:lnTo>
                  <a:pt x="2432" y="1702"/>
                </a:lnTo>
                <a:cubicBezTo>
                  <a:pt x="2393" y="1670"/>
                  <a:pt x="2328" y="1623"/>
                  <a:pt x="2239" y="1573"/>
                </a:cubicBezTo>
                <a:cubicBezTo>
                  <a:pt x="2187" y="1465"/>
                  <a:pt x="2076" y="1389"/>
                  <a:pt x="1947" y="1389"/>
                </a:cubicBezTo>
                <a:cubicBezTo>
                  <a:pt x="1908" y="1389"/>
                  <a:pt x="1871" y="1396"/>
                  <a:pt x="1836" y="1409"/>
                </a:cubicBezTo>
                <a:cubicBezTo>
                  <a:pt x="1645" y="1355"/>
                  <a:pt x="1410" y="1316"/>
                  <a:pt x="1128" y="1316"/>
                </a:cubicBezTo>
                <a:cubicBezTo>
                  <a:pt x="973" y="1316"/>
                  <a:pt x="811" y="1328"/>
                  <a:pt x="645" y="1352"/>
                </a:cubicBezTo>
                <a:cubicBezTo>
                  <a:pt x="672" y="1324"/>
                  <a:pt x="705" y="1294"/>
                  <a:pt x="744" y="1265"/>
                </a:cubicBezTo>
                <a:cubicBezTo>
                  <a:pt x="965" y="1097"/>
                  <a:pt x="1276" y="1008"/>
                  <a:pt x="1643" y="1008"/>
                </a:cubicBezTo>
                <a:cubicBezTo>
                  <a:pt x="1852" y="1008"/>
                  <a:pt x="2082" y="1036"/>
                  <a:pt x="2328" y="1091"/>
                </a:cubicBezTo>
                <a:cubicBezTo>
                  <a:pt x="2355" y="1097"/>
                  <a:pt x="2383" y="1091"/>
                  <a:pt x="2404" y="1075"/>
                </a:cubicBezTo>
                <a:cubicBezTo>
                  <a:pt x="2426" y="1058"/>
                  <a:pt x="2440" y="1033"/>
                  <a:pt x="2442" y="1006"/>
                </a:cubicBezTo>
                <a:cubicBezTo>
                  <a:pt x="2443" y="982"/>
                  <a:pt x="2463" y="484"/>
                  <a:pt x="1645" y="190"/>
                </a:cubicBezTo>
                <a:cubicBezTo>
                  <a:pt x="1682" y="188"/>
                  <a:pt x="1720" y="187"/>
                  <a:pt x="1759" y="187"/>
                </a:cubicBezTo>
                <a:cubicBezTo>
                  <a:pt x="2106" y="187"/>
                  <a:pt x="2595" y="273"/>
                  <a:pt x="2951" y="683"/>
                </a:cubicBezTo>
                <a:cubicBezTo>
                  <a:pt x="2975" y="712"/>
                  <a:pt x="3015" y="723"/>
                  <a:pt x="3051" y="711"/>
                </a:cubicBezTo>
                <a:cubicBezTo>
                  <a:pt x="3053" y="710"/>
                  <a:pt x="3240" y="647"/>
                  <a:pt x="3514" y="647"/>
                </a:cubicBezTo>
                <a:cubicBezTo>
                  <a:pt x="3729" y="647"/>
                  <a:pt x="4019" y="688"/>
                  <a:pt x="4313" y="849"/>
                </a:cubicBezTo>
                <a:cubicBezTo>
                  <a:pt x="4246" y="843"/>
                  <a:pt x="4175" y="839"/>
                  <a:pt x="4102" y="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ce-cream_108976">
            <a:extLst>
              <a:ext uri="{FF2B5EF4-FFF2-40B4-BE49-F238E27FC236}">
                <a16:creationId xmlns:a16="http://schemas.microsoft.com/office/drawing/2014/main" id="{34ECAD9C-825D-CBA0-8298-27EC0158C02A}"/>
              </a:ext>
            </a:extLst>
          </p:cNvPr>
          <p:cNvSpPr/>
          <p:nvPr/>
        </p:nvSpPr>
        <p:spPr>
          <a:xfrm>
            <a:off x="4432140" y="4031312"/>
            <a:ext cx="399021" cy="609685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97636" h="607568">
                <a:moveTo>
                  <a:pt x="259155" y="297010"/>
                </a:moveTo>
                <a:cubicBezTo>
                  <a:pt x="275902" y="306370"/>
                  <a:pt x="294799" y="311280"/>
                  <a:pt x="314312" y="311280"/>
                </a:cubicBezTo>
                <a:cubicBezTo>
                  <a:pt x="317385" y="311280"/>
                  <a:pt x="320611" y="311126"/>
                  <a:pt x="323684" y="310973"/>
                </a:cubicBezTo>
                <a:lnTo>
                  <a:pt x="218593" y="593759"/>
                </a:lnTo>
                <a:cubicBezTo>
                  <a:pt x="215521" y="602044"/>
                  <a:pt x="207685" y="607568"/>
                  <a:pt x="198774" y="607568"/>
                </a:cubicBezTo>
                <a:cubicBezTo>
                  <a:pt x="189862" y="607568"/>
                  <a:pt x="182027" y="602044"/>
                  <a:pt x="178954" y="593759"/>
                </a:cubicBezTo>
                <a:lnTo>
                  <a:pt x="101826" y="386311"/>
                </a:lnTo>
                <a:cubicBezTo>
                  <a:pt x="107203" y="387538"/>
                  <a:pt x="112581" y="388152"/>
                  <a:pt x="118266" y="388152"/>
                </a:cubicBezTo>
                <a:lnTo>
                  <a:pt x="125333" y="388152"/>
                </a:lnTo>
                <a:cubicBezTo>
                  <a:pt x="164512" y="388152"/>
                  <a:pt x="196315" y="356390"/>
                  <a:pt x="196315" y="317264"/>
                </a:cubicBezTo>
                <a:lnTo>
                  <a:pt x="196315" y="311280"/>
                </a:lnTo>
                <a:cubicBezTo>
                  <a:pt x="218901" y="311740"/>
                  <a:pt x="240564" y="306830"/>
                  <a:pt x="259155" y="297010"/>
                </a:cubicBezTo>
                <a:close/>
                <a:moveTo>
                  <a:pt x="198818" y="0"/>
                </a:moveTo>
                <a:cubicBezTo>
                  <a:pt x="259201" y="0"/>
                  <a:pt x="310980" y="44952"/>
                  <a:pt x="319430" y="104633"/>
                </a:cubicBezTo>
                <a:cubicBezTo>
                  <a:pt x="320352" y="110769"/>
                  <a:pt x="324961" y="115679"/>
                  <a:pt x="331107" y="117060"/>
                </a:cubicBezTo>
                <a:cubicBezTo>
                  <a:pt x="369672" y="124884"/>
                  <a:pt x="397636" y="159250"/>
                  <a:pt x="397636" y="198526"/>
                </a:cubicBezTo>
                <a:cubicBezTo>
                  <a:pt x="397636" y="244398"/>
                  <a:pt x="360300" y="281679"/>
                  <a:pt x="314360" y="281679"/>
                </a:cubicBezTo>
                <a:cubicBezTo>
                  <a:pt x="297612" y="281679"/>
                  <a:pt x="281480" y="276770"/>
                  <a:pt x="267805" y="267565"/>
                </a:cubicBezTo>
                <a:cubicBezTo>
                  <a:pt x="262888" y="264343"/>
                  <a:pt x="256589" y="264190"/>
                  <a:pt x="251672" y="267258"/>
                </a:cubicBezTo>
                <a:cubicBezTo>
                  <a:pt x="236769" y="276617"/>
                  <a:pt x="218024" y="281679"/>
                  <a:pt x="198818" y="281679"/>
                </a:cubicBezTo>
                <a:cubicBezTo>
                  <a:pt x="193748" y="281679"/>
                  <a:pt x="188677" y="281373"/>
                  <a:pt x="183607" y="280606"/>
                </a:cubicBezTo>
                <a:cubicBezTo>
                  <a:pt x="179305" y="279992"/>
                  <a:pt x="175003" y="281373"/>
                  <a:pt x="171776" y="284134"/>
                </a:cubicBezTo>
                <a:cubicBezTo>
                  <a:pt x="168550" y="286896"/>
                  <a:pt x="166706" y="291038"/>
                  <a:pt x="166706" y="295334"/>
                </a:cubicBezTo>
                <a:lnTo>
                  <a:pt x="166706" y="317273"/>
                </a:lnTo>
                <a:cubicBezTo>
                  <a:pt x="166706" y="340133"/>
                  <a:pt x="148115" y="358543"/>
                  <a:pt x="125375" y="358543"/>
                </a:cubicBezTo>
                <a:lnTo>
                  <a:pt x="118307" y="358543"/>
                </a:lnTo>
                <a:cubicBezTo>
                  <a:pt x="95568" y="358543"/>
                  <a:pt x="76977" y="340133"/>
                  <a:pt x="76977" y="317273"/>
                </a:cubicBezTo>
                <a:lnTo>
                  <a:pt x="76977" y="294260"/>
                </a:lnTo>
                <a:cubicBezTo>
                  <a:pt x="76977" y="287356"/>
                  <a:pt x="72214" y="281219"/>
                  <a:pt x="65300" y="279838"/>
                </a:cubicBezTo>
                <a:cubicBezTo>
                  <a:pt x="27503" y="271400"/>
                  <a:pt x="0" y="237188"/>
                  <a:pt x="0" y="198526"/>
                </a:cubicBezTo>
                <a:cubicBezTo>
                  <a:pt x="0" y="159250"/>
                  <a:pt x="27964" y="124884"/>
                  <a:pt x="66529" y="117060"/>
                </a:cubicBezTo>
                <a:cubicBezTo>
                  <a:pt x="72675" y="115679"/>
                  <a:pt x="77284" y="110769"/>
                  <a:pt x="78206" y="104633"/>
                </a:cubicBezTo>
                <a:cubicBezTo>
                  <a:pt x="86656" y="44952"/>
                  <a:pt x="138435" y="0"/>
                  <a:pt x="1988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n_95450">
            <a:extLst>
              <a:ext uri="{FF2B5EF4-FFF2-40B4-BE49-F238E27FC236}">
                <a16:creationId xmlns:a16="http://schemas.microsoft.com/office/drawing/2014/main" id="{1AC2386A-F2A6-0BCD-CBDA-C5B8B687FF6B}"/>
              </a:ext>
            </a:extLst>
          </p:cNvPr>
          <p:cNvSpPr/>
          <p:nvPr/>
        </p:nvSpPr>
        <p:spPr>
          <a:xfrm>
            <a:off x="1883931" y="1893417"/>
            <a:ext cx="609685" cy="5808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3687" h="575121">
                <a:moveTo>
                  <a:pt x="217417" y="302687"/>
                </a:moveTo>
                <a:cubicBezTo>
                  <a:pt x="209066" y="305720"/>
                  <a:pt x="204510" y="314969"/>
                  <a:pt x="207547" y="323308"/>
                </a:cubicBezTo>
                <a:cubicBezTo>
                  <a:pt x="209977" y="330434"/>
                  <a:pt x="213165" y="337106"/>
                  <a:pt x="217113" y="343474"/>
                </a:cubicBezTo>
                <a:cubicBezTo>
                  <a:pt x="235487" y="372737"/>
                  <a:pt x="267982" y="390325"/>
                  <a:pt x="301996" y="390325"/>
                </a:cubicBezTo>
                <a:cubicBezTo>
                  <a:pt x="305792" y="390325"/>
                  <a:pt x="309740" y="390022"/>
                  <a:pt x="313536" y="389567"/>
                </a:cubicBezTo>
                <a:cubicBezTo>
                  <a:pt x="351194" y="385170"/>
                  <a:pt x="383689" y="359243"/>
                  <a:pt x="396141" y="323308"/>
                </a:cubicBezTo>
                <a:cubicBezTo>
                  <a:pt x="399178" y="314969"/>
                  <a:pt x="394622" y="305720"/>
                  <a:pt x="386271" y="302687"/>
                </a:cubicBezTo>
                <a:cubicBezTo>
                  <a:pt x="377767" y="299806"/>
                  <a:pt x="368505" y="304204"/>
                  <a:pt x="365620" y="312694"/>
                </a:cubicBezTo>
                <a:cubicBezTo>
                  <a:pt x="357116" y="336954"/>
                  <a:pt x="335250" y="354542"/>
                  <a:pt x="309740" y="357423"/>
                </a:cubicBezTo>
                <a:cubicBezTo>
                  <a:pt x="283926" y="360456"/>
                  <a:pt x="258416" y="348174"/>
                  <a:pt x="244598" y="326189"/>
                </a:cubicBezTo>
                <a:cubicBezTo>
                  <a:pt x="241865" y="321943"/>
                  <a:pt x="239739" y="317395"/>
                  <a:pt x="238068" y="312694"/>
                </a:cubicBezTo>
                <a:cubicBezTo>
                  <a:pt x="235183" y="304204"/>
                  <a:pt x="225921" y="299806"/>
                  <a:pt x="217417" y="302687"/>
                </a:cubicBezTo>
                <a:close/>
                <a:moveTo>
                  <a:pt x="353168" y="221114"/>
                </a:moveTo>
                <a:cubicBezTo>
                  <a:pt x="344209" y="221114"/>
                  <a:pt x="336921" y="228392"/>
                  <a:pt x="336921" y="237338"/>
                </a:cubicBezTo>
                <a:cubicBezTo>
                  <a:pt x="336921" y="246284"/>
                  <a:pt x="344209" y="253410"/>
                  <a:pt x="353168" y="253410"/>
                </a:cubicBezTo>
                <a:cubicBezTo>
                  <a:pt x="362127" y="253410"/>
                  <a:pt x="369264" y="246284"/>
                  <a:pt x="369264" y="237338"/>
                </a:cubicBezTo>
                <a:cubicBezTo>
                  <a:pt x="369264" y="228392"/>
                  <a:pt x="362127" y="221114"/>
                  <a:pt x="353168" y="221114"/>
                </a:cubicBezTo>
                <a:close/>
                <a:moveTo>
                  <a:pt x="251886" y="221114"/>
                </a:moveTo>
                <a:cubicBezTo>
                  <a:pt x="242927" y="221114"/>
                  <a:pt x="235639" y="228392"/>
                  <a:pt x="235639" y="237338"/>
                </a:cubicBezTo>
                <a:cubicBezTo>
                  <a:pt x="235639" y="246284"/>
                  <a:pt x="242927" y="253410"/>
                  <a:pt x="251886" y="253410"/>
                </a:cubicBezTo>
                <a:cubicBezTo>
                  <a:pt x="260845" y="253410"/>
                  <a:pt x="268134" y="246284"/>
                  <a:pt x="268134" y="237338"/>
                </a:cubicBezTo>
                <a:cubicBezTo>
                  <a:pt x="268134" y="228392"/>
                  <a:pt x="260845" y="221114"/>
                  <a:pt x="251886" y="221114"/>
                </a:cubicBezTo>
                <a:close/>
                <a:moveTo>
                  <a:pt x="301844" y="120285"/>
                </a:moveTo>
                <a:cubicBezTo>
                  <a:pt x="394167" y="120285"/>
                  <a:pt x="469331" y="195338"/>
                  <a:pt x="469331" y="287525"/>
                </a:cubicBezTo>
                <a:cubicBezTo>
                  <a:pt x="469331" y="379712"/>
                  <a:pt x="394167" y="454765"/>
                  <a:pt x="301844" y="454765"/>
                </a:cubicBezTo>
                <a:cubicBezTo>
                  <a:pt x="209521" y="454765"/>
                  <a:pt x="134357" y="379712"/>
                  <a:pt x="134357" y="287525"/>
                </a:cubicBezTo>
                <a:cubicBezTo>
                  <a:pt x="134357" y="195338"/>
                  <a:pt x="209521" y="120285"/>
                  <a:pt x="301844" y="120285"/>
                </a:cubicBezTo>
                <a:close/>
                <a:moveTo>
                  <a:pt x="301844" y="87873"/>
                </a:moveTo>
                <a:cubicBezTo>
                  <a:pt x="191613" y="87873"/>
                  <a:pt x="101880" y="177482"/>
                  <a:pt x="101880" y="287561"/>
                </a:cubicBezTo>
                <a:cubicBezTo>
                  <a:pt x="101880" y="397639"/>
                  <a:pt x="191613" y="487097"/>
                  <a:pt x="301844" y="487097"/>
                </a:cubicBezTo>
                <a:cubicBezTo>
                  <a:pt x="412074" y="487097"/>
                  <a:pt x="501655" y="397639"/>
                  <a:pt x="501655" y="287561"/>
                </a:cubicBezTo>
                <a:cubicBezTo>
                  <a:pt x="501655" y="177482"/>
                  <a:pt x="412074" y="87873"/>
                  <a:pt x="301844" y="87873"/>
                </a:cubicBezTo>
                <a:close/>
                <a:moveTo>
                  <a:pt x="208466" y="841"/>
                </a:moveTo>
                <a:cubicBezTo>
                  <a:pt x="234733" y="-7650"/>
                  <a:pt x="272692" y="50877"/>
                  <a:pt x="301844" y="50877"/>
                </a:cubicBezTo>
                <a:cubicBezTo>
                  <a:pt x="330844" y="50877"/>
                  <a:pt x="368954" y="-7650"/>
                  <a:pt x="395069" y="841"/>
                </a:cubicBezTo>
                <a:cubicBezTo>
                  <a:pt x="422247" y="9635"/>
                  <a:pt x="418451" y="79533"/>
                  <a:pt x="441074" y="96060"/>
                </a:cubicBezTo>
                <a:cubicBezTo>
                  <a:pt x="464001" y="112587"/>
                  <a:pt x="529441" y="87569"/>
                  <a:pt x="545991" y="110313"/>
                </a:cubicBezTo>
                <a:cubicBezTo>
                  <a:pt x="562540" y="132905"/>
                  <a:pt x="518509" y="187186"/>
                  <a:pt x="527315" y="214326"/>
                </a:cubicBezTo>
                <a:cubicBezTo>
                  <a:pt x="535818" y="240557"/>
                  <a:pt x="603687" y="258449"/>
                  <a:pt x="603687" y="287561"/>
                </a:cubicBezTo>
                <a:cubicBezTo>
                  <a:pt x="603687" y="316521"/>
                  <a:pt x="535818" y="334564"/>
                  <a:pt x="527315" y="360795"/>
                </a:cubicBezTo>
                <a:cubicBezTo>
                  <a:pt x="518509" y="387935"/>
                  <a:pt x="562540" y="442216"/>
                  <a:pt x="545991" y="464808"/>
                </a:cubicBezTo>
                <a:cubicBezTo>
                  <a:pt x="529441" y="487552"/>
                  <a:pt x="464001" y="462534"/>
                  <a:pt x="441074" y="479061"/>
                </a:cubicBezTo>
                <a:cubicBezTo>
                  <a:pt x="418451" y="495588"/>
                  <a:pt x="422247" y="565486"/>
                  <a:pt x="395069" y="574280"/>
                </a:cubicBezTo>
                <a:cubicBezTo>
                  <a:pt x="368954" y="582771"/>
                  <a:pt x="330844" y="524244"/>
                  <a:pt x="301844" y="524244"/>
                </a:cubicBezTo>
                <a:cubicBezTo>
                  <a:pt x="272692" y="524244"/>
                  <a:pt x="234733" y="582771"/>
                  <a:pt x="208466" y="574280"/>
                </a:cubicBezTo>
                <a:cubicBezTo>
                  <a:pt x="181288" y="565486"/>
                  <a:pt x="185084" y="495588"/>
                  <a:pt x="162461" y="479061"/>
                </a:cubicBezTo>
                <a:cubicBezTo>
                  <a:pt x="139686" y="462534"/>
                  <a:pt x="74246" y="487552"/>
                  <a:pt x="57696" y="464808"/>
                </a:cubicBezTo>
                <a:cubicBezTo>
                  <a:pt x="41147" y="442216"/>
                  <a:pt x="85178" y="387935"/>
                  <a:pt x="76372" y="360795"/>
                </a:cubicBezTo>
                <a:cubicBezTo>
                  <a:pt x="67869" y="334564"/>
                  <a:pt x="0" y="316521"/>
                  <a:pt x="0" y="287561"/>
                </a:cubicBezTo>
                <a:cubicBezTo>
                  <a:pt x="0" y="258449"/>
                  <a:pt x="67869" y="240557"/>
                  <a:pt x="76372" y="214326"/>
                </a:cubicBezTo>
                <a:cubicBezTo>
                  <a:pt x="85178" y="187186"/>
                  <a:pt x="41147" y="132905"/>
                  <a:pt x="57696" y="110313"/>
                </a:cubicBezTo>
                <a:cubicBezTo>
                  <a:pt x="74246" y="87569"/>
                  <a:pt x="139686" y="112587"/>
                  <a:pt x="162461" y="96060"/>
                </a:cubicBezTo>
                <a:cubicBezTo>
                  <a:pt x="185084" y="79533"/>
                  <a:pt x="181288" y="9635"/>
                  <a:pt x="208466" y="8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BBE0817-F6F2-A0D8-B0F6-121F04F8EB0B}"/>
              </a:ext>
            </a:extLst>
          </p:cNvPr>
          <p:cNvGrpSpPr/>
          <p:nvPr/>
        </p:nvGrpSpPr>
        <p:grpSpPr>
          <a:xfrm>
            <a:off x="1186834" y="3053365"/>
            <a:ext cx="1995026" cy="1101840"/>
            <a:chOff x="571609" y="1774312"/>
            <a:chExt cx="1995026" cy="110184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B23A1B3-B912-B370-A5BE-17DCC0CA558C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23E31EC-2543-D261-4358-3AF42E7921C6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BCE58F1-EAEC-F1CF-376F-EC2A1CD1390D}"/>
              </a:ext>
            </a:extLst>
          </p:cNvPr>
          <p:cNvGrpSpPr/>
          <p:nvPr/>
        </p:nvGrpSpPr>
        <p:grpSpPr>
          <a:xfrm>
            <a:off x="3700723" y="2314359"/>
            <a:ext cx="1995026" cy="1101840"/>
            <a:chOff x="571609" y="1774312"/>
            <a:chExt cx="1995026" cy="110184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6BA630E-6F43-09FC-B660-D2F6878C831C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49D5452-9314-8F43-C01E-35FD07775AB6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58AFE47-E063-E631-1A3B-D21F8CBF60DD}"/>
              </a:ext>
            </a:extLst>
          </p:cNvPr>
          <p:cNvGrpSpPr/>
          <p:nvPr/>
        </p:nvGrpSpPr>
        <p:grpSpPr>
          <a:xfrm>
            <a:off x="6075460" y="3460888"/>
            <a:ext cx="1995026" cy="1328569"/>
            <a:chOff x="571609" y="1774312"/>
            <a:chExt cx="1995026" cy="132856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DB41862-C0A2-219B-F762-7489DF43FF7F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30432AF-2782-A5AC-F6AC-0F116B80A6DF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1FC11E9-1067-605B-2DD8-AB5DFA4AB818}"/>
              </a:ext>
            </a:extLst>
          </p:cNvPr>
          <p:cNvGrpSpPr/>
          <p:nvPr/>
        </p:nvGrpSpPr>
        <p:grpSpPr>
          <a:xfrm>
            <a:off x="8491801" y="2474252"/>
            <a:ext cx="1995026" cy="1101840"/>
            <a:chOff x="571609" y="1774312"/>
            <a:chExt cx="1995026" cy="110184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B9A49D9-69F2-0059-FF68-01F8040C70C5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9F2B950-2604-2DEB-02B0-C3F8239D59B1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1530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4671673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4445530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5724713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5316629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5355838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3576734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4968480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5472310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2391134" y="1949881"/>
            <a:ext cx="3192479" cy="1584767"/>
            <a:chOff x="4463116" y="341140"/>
            <a:chExt cx="3192479" cy="158476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2758254" cy="1483074"/>
              <a:chOff x="4463116" y="1210700"/>
              <a:chExt cx="27582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>
                <a:extLst>
                  <a:ext uri="{FF2B5EF4-FFF2-40B4-BE49-F238E27FC236}">
                    <a16:creationId xmlns:a16="http://schemas.microsoft.com/office/drawing/2014/main" id="{FB2B34CB-C0E2-242F-64A8-AE99731861C7}"/>
                  </a:ext>
                </a:extLst>
              </p:cNvPr>
              <p:cNvSpPr/>
              <p:nvPr/>
            </p:nvSpPr>
            <p:spPr>
              <a:xfrm>
                <a:off x="6384966" y="124572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椭圆 713">
                <a:extLst>
                  <a:ext uri="{FF2B5EF4-FFF2-40B4-BE49-F238E27FC236}">
                    <a16:creationId xmlns:a16="http://schemas.microsoft.com/office/drawing/2014/main" id="{DFC3662B-89A6-CEC0-9A70-BA84B62C906F}"/>
                  </a:ext>
                </a:extLst>
              </p:cNvPr>
              <p:cNvSpPr/>
              <p:nvPr/>
            </p:nvSpPr>
            <p:spPr>
              <a:xfrm>
                <a:off x="6036545" y="167686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758950" y="1823916"/>
                <a:ext cx="462420" cy="46242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5083957" y="746970"/>
              <a:ext cx="131157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  <p:sp>
          <p:nvSpPr>
            <p:cNvPr id="683" name="文本框 682">
              <a:extLst>
                <a:ext uri="{FF2B5EF4-FFF2-40B4-BE49-F238E27FC236}">
                  <a16:creationId xmlns:a16="http://schemas.microsoft.com/office/drawing/2014/main" id="{E1DA9D35-B9E5-B16A-1C22-9BFD18008FDE}"/>
                </a:ext>
              </a:extLst>
            </p:cNvPr>
            <p:cNvSpPr txBox="1"/>
            <p:nvPr/>
          </p:nvSpPr>
          <p:spPr>
            <a:xfrm>
              <a:off x="5782343" y="1556575"/>
              <a:ext cx="18732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i="1" dirty="0">
                  <a:solidFill>
                    <a:srgbClr val="85DDE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PART</a:t>
              </a:r>
              <a:endParaRPr lang="zh-CN" altLang="en-US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5487867" y="1965803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问题总结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E49AF3-ACA8-1D5A-2D62-89788BDE8E25}"/>
              </a:ext>
            </a:extLst>
          </p:cNvPr>
          <p:cNvSpPr txBox="1"/>
          <p:nvPr/>
        </p:nvSpPr>
        <p:spPr>
          <a:xfrm>
            <a:off x="5530815" y="2490994"/>
            <a:ext cx="5337630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 网，幻灯片演 示模板及素材免费下载！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 访问网址：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 tmoban.com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470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9999" y="644418"/>
              <a:ext cx="1639458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问题总结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63269A-831F-8E6F-5E24-48EB655B2908}"/>
              </a:ext>
            </a:extLst>
          </p:cNvPr>
          <p:cNvGrpSpPr/>
          <p:nvPr/>
        </p:nvGrpSpPr>
        <p:grpSpPr>
          <a:xfrm>
            <a:off x="4480055" y="1843024"/>
            <a:ext cx="3231890" cy="3171951"/>
            <a:chOff x="4480055" y="2033524"/>
            <a:chExt cx="3231890" cy="317195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9CB341B-D2CD-3831-C8EE-00605DFC5D67}"/>
                </a:ext>
              </a:extLst>
            </p:cNvPr>
            <p:cNvGrpSpPr/>
            <p:nvPr/>
          </p:nvGrpSpPr>
          <p:grpSpPr>
            <a:xfrm>
              <a:off x="4480055" y="2033524"/>
              <a:ext cx="3231890" cy="3171951"/>
              <a:chOff x="3239284" y="1416445"/>
              <a:chExt cx="2651825" cy="2602644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01AFDFC6-0438-2823-1747-E3E8DDD8DD7F}"/>
                  </a:ext>
                </a:extLst>
              </p:cNvPr>
              <p:cNvSpPr/>
              <p:nvPr/>
            </p:nvSpPr>
            <p:spPr>
              <a:xfrm rot="2700000">
                <a:off x="4054186" y="1416445"/>
                <a:ext cx="1008412" cy="1008412"/>
              </a:xfrm>
              <a:prstGeom prst="roundRect">
                <a:avLst>
                  <a:gd name="adj" fmla="val 0"/>
                </a:avLst>
              </a:prstGeom>
              <a:solidFill>
                <a:srgbClr val="BEEBF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150D08A1-73F1-F4A0-A0BF-B1762ADE0154}"/>
                  </a:ext>
                </a:extLst>
              </p:cNvPr>
              <p:cNvSpPr/>
              <p:nvPr/>
            </p:nvSpPr>
            <p:spPr>
              <a:xfrm rot="2700000">
                <a:off x="4067794" y="3010677"/>
                <a:ext cx="1008412" cy="1008412"/>
              </a:xfrm>
              <a:prstGeom prst="roundRect">
                <a:avLst>
                  <a:gd name="adj" fmla="val 0"/>
                </a:avLst>
              </a:prstGeom>
              <a:solidFill>
                <a:srgbClr val="BEEBF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583F2797-643B-2FBC-5700-67BB7B3186AD}"/>
                  </a:ext>
                </a:extLst>
              </p:cNvPr>
              <p:cNvSpPr/>
              <p:nvPr/>
            </p:nvSpPr>
            <p:spPr>
              <a:xfrm rot="2700000">
                <a:off x="3239284" y="2221503"/>
                <a:ext cx="1008412" cy="1008412"/>
              </a:xfrm>
              <a:prstGeom prst="roundRect">
                <a:avLst>
                  <a:gd name="adj" fmla="val 0"/>
                </a:avLst>
              </a:prstGeom>
              <a:solidFill>
                <a:srgbClr val="85DDE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81C816A4-07EB-148E-925C-E56E8FE5AD22}"/>
                  </a:ext>
                </a:extLst>
              </p:cNvPr>
              <p:cNvSpPr/>
              <p:nvPr/>
            </p:nvSpPr>
            <p:spPr>
              <a:xfrm rot="2700000">
                <a:off x="4882697" y="2231786"/>
                <a:ext cx="1008412" cy="1008412"/>
              </a:xfrm>
              <a:prstGeom prst="roundRect">
                <a:avLst>
                  <a:gd name="adj" fmla="val 0"/>
                </a:avLst>
              </a:prstGeom>
              <a:solidFill>
                <a:srgbClr val="85DDE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B56B8618-A4FD-A802-7047-5B9A02079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39052" y="3398870"/>
              <a:ext cx="409895" cy="4320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1DBF4C4-4B91-7EBA-2A84-D90084F1D4C4}"/>
              </a:ext>
            </a:extLst>
          </p:cNvPr>
          <p:cNvGrpSpPr/>
          <p:nvPr/>
        </p:nvGrpSpPr>
        <p:grpSpPr>
          <a:xfrm>
            <a:off x="936485" y="3032266"/>
            <a:ext cx="3156417" cy="837889"/>
            <a:chOff x="-9087" y="1807430"/>
            <a:chExt cx="3156417" cy="8378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A5A8A8C-4543-24A7-97AF-F2B4DE4C3073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2ED1FFF-94BB-0F1E-2E3C-5053F19589FE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04F8DBD-B751-F39A-FBD0-E60663598900}"/>
              </a:ext>
            </a:extLst>
          </p:cNvPr>
          <p:cNvGrpSpPr/>
          <p:nvPr/>
        </p:nvGrpSpPr>
        <p:grpSpPr>
          <a:xfrm>
            <a:off x="6388269" y="917903"/>
            <a:ext cx="3156418" cy="1064618"/>
            <a:chOff x="-9088" y="1807430"/>
            <a:chExt cx="3156418" cy="10646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2F7076E-F9FC-5877-130D-B4AEC0BEEAEE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69F428B-AA0D-E7CE-B377-3C640EDDDF52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1B2A042-1A05-EA62-397B-40DD5C078524}"/>
              </a:ext>
            </a:extLst>
          </p:cNvPr>
          <p:cNvGrpSpPr/>
          <p:nvPr/>
        </p:nvGrpSpPr>
        <p:grpSpPr>
          <a:xfrm>
            <a:off x="8099097" y="3032266"/>
            <a:ext cx="3156418" cy="837889"/>
            <a:chOff x="-9088" y="1807430"/>
            <a:chExt cx="3156418" cy="8378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CC76319-BC6F-9451-EE57-A6B0D51B974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E31B76-D438-4744-3C99-73E2B4024F7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AD27793-66C4-BC7B-4F88-3AFE7420AF6E}"/>
              </a:ext>
            </a:extLst>
          </p:cNvPr>
          <p:cNvGrpSpPr/>
          <p:nvPr/>
        </p:nvGrpSpPr>
        <p:grpSpPr>
          <a:xfrm>
            <a:off x="2523985" y="4850563"/>
            <a:ext cx="3156417" cy="837889"/>
            <a:chOff x="-9087" y="1807430"/>
            <a:chExt cx="3156417" cy="8378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1EDA6A7-9CCE-BD14-8728-5B72D8C752B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E93C29A-769B-AAD1-9842-0A9AFA824C23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palm-tree-with-coconauts_77375">
            <a:extLst>
              <a:ext uri="{FF2B5EF4-FFF2-40B4-BE49-F238E27FC236}">
                <a16:creationId xmlns:a16="http://schemas.microsoft.com/office/drawing/2014/main" id="{23BD40DA-3E76-26A6-234B-C142DF217157}"/>
              </a:ext>
            </a:extLst>
          </p:cNvPr>
          <p:cNvSpPr/>
          <p:nvPr/>
        </p:nvSpPr>
        <p:spPr>
          <a:xfrm>
            <a:off x="6830564" y="3178618"/>
            <a:ext cx="533768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99" h="5490">
                <a:moveTo>
                  <a:pt x="4759" y="941"/>
                </a:moveTo>
                <a:cubicBezTo>
                  <a:pt x="4322" y="544"/>
                  <a:pt x="3841" y="461"/>
                  <a:pt x="3514" y="461"/>
                </a:cubicBezTo>
                <a:cubicBezTo>
                  <a:pt x="3302" y="461"/>
                  <a:pt x="3136" y="495"/>
                  <a:pt x="3051" y="516"/>
                </a:cubicBezTo>
                <a:cubicBezTo>
                  <a:pt x="2654" y="91"/>
                  <a:pt x="2132" y="0"/>
                  <a:pt x="1759" y="0"/>
                </a:cubicBezTo>
                <a:cubicBezTo>
                  <a:pt x="1424" y="0"/>
                  <a:pt x="1179" y="71"/>
                  <a:pt x="1169" y="74"/>
                </a:cubicBezTo>
                <a:cubicBezTo>
                  <a:pt x="1128" y="86"/>
                  <a:pt x="1100" y="125"/>
                  <a:pt x="1102" y="168"/>
                </a:cubicBezTo>
                <a:cubicBezTo>
                  <a:pt x="1104" y="211"/>
                  <a:pt x="1135" y="247"/>
                  <a:pt x="1177" y="255"/>
                </a:cubicBezTo>
                <a:cubicBezTo>
                  <a:pt x="1751" y="370"/>
                  <a:pt x="2014" y="569"/>
                  <a:pt x="2134" y="715"/>
                </a:cubicBezTo>
                <a:cubicBezTo>
                  <a:pt x="2185" y="777"/>
                  <a:pt x="2214" y="834"/>
                  <a:pt x="2231" y="880"/>
                </a:cubicBezTo>
                <a:cubicBezTo>
                  <a:pt x="2023" y="841"/>
                  <a:pt x="1826" y="821"/>
                  <a:pt x="1643" y="821"/>
                </a:cubicBezTo>
                <a:cubicBezTo>
                  <a:pt x="630" y="821"/>
                  <a:pt x="358" y="1420"/>
                  <a:pt x="347" y="1445"/>
                </a:cubicBezTo>
                <a:cubicBezTo>
                  <a:pt x="334" y="1477"/>
                  <a:pt x="339" y="1514"/>
                  <a:pt x="360" y="1541"/>
                </a:cubicBezTo>
                <a:cubicBezTo>
                  <a:pt x="382" y="1568"/>
                  <a:pt x="417" y="1581"/>
                  <a:pt x="451" y="1574"/>
                </a:cubicBezTo>
                <a:cubicBezTo>
                  <a:pt x="687" y="1527"/>
                  <a:pt x="914" y="1503"/>
                  <a:pt x="1128" y="1503"/>
                </a:cubicBezTo>
                <a:cubicBezTo>
                  <a:pt x="1333" y="1503"/>
                  <a:pt x="1512" y="1525"/>
                  <a:pt x="1664" y="1559"/>
                </a:cubicBezTo>
                <a:cubicBezTo>
                  <a:pt x="1639" y="1605"/>
                  <a:pt x="1625" y="1657"/>
                  <a:pt x="1625" y="1712"/>
                </a:cubicBezTo>
                <a:cubicBezTo>
                  <a:pt x="1625" y="1863"/>
                  <a:pt x="1729" y="1990"/>
                  <a:pt x="1869" y="2025"/>
                </a:cubicBezTo>
                <a:cubicBezTo>
                  <a:pt x="1489" y="2404"/>
                  <a:pt x="1230" y="2870"/>
                  <a:pt x="1096" y="3418"/>
                </a:cubicBezTo>
                <a:cubicBezTo>
                  <a:pt x="994" y="3837"/>
                  <a:pt x="987" y="4219"/>
                  <a:pt x="997" y="4481"/>
                </a:cubicBezTo>
                <a:cubicBezTo>
                  <a:pt x="728" y="4550"/>
                  <a:pt x="478" y="4663"/>
                  <a:pt x="252" y="4820"/>
                </a:cubicBezTo>
                <a:cubicBezTo>
                  <a:pt x="226" y="4837"/>
                  <a:pt x="0" y="4996"/>
                  <a:pt x="0" y="5189"/>
                </a:cubicBezTo>
                <a:cubicBezTo>
                  <a:pt x="0" y="5467"/>
                  <a:pt x="300" y="5482"/>
                  <a:pt x="428" y="5489"/>
                </a:cubicBezTo>
                <a:cubicBezTo>
                  <a:pt x="430" y="5489"/>
                  <a:pt x="432" y="5489"/>
                  <a:pt x="433" y="5489"/>
                </a:cubicBezTo>
                <a:lnTo>
                  <a:pt x="3182" y="5489"/>
                </a:lnTo>
                <a:cubicBezTo>
                  <a:pt x="3188" y="5490"/>
                  <a:pt x="3196" y="5490"/>
                  <a:pt x="3206" y="5490"/>
                </a:cubicBezTo>
                <a:lnTo>
                  <a:pt x="3206" y="5490"/>
                </a:lnTo>
                <a:cubicBezTo>
                  <a:pt x="3350" y="5490"/>
                  <a:pt x="3519" y="5411"/>
                  <a:pt x="3524" y="5187"/>
                </a:cubicBezTo>
                <a:cubicBezTo>
                  <a:pt x="3527" y="5036"/>
                  <a:pt x="3449" y="4922"/>
                  <a:pt x="3271" y="4817"/>
                </a:cubicBezTo>
                <a:cubicBezTo>
                  <a:pt x="2984" y="4647"/>
                  <a:pt x="2472" y="4452"/>
                  <a:pt x="1900" y="4408"/>
                </a:cubicBezTo>
                <a:cubicBezTo>
                  <a:pt x="1767" y="3786"/>
                  <a:pt x="1827" y="3191"/>
                  <a:pt x="2079" y="2637"/>
                </a:cubicBezTo>
                <a:cubicBezTo>
                  <a:pt x="2157" y="2466"/>
                  <a:pt x="2244" y="2322"/>
                  <a:pt x="2322" y="2210"/>
                </a:cubicBezTo>
                <a:cubicBezTo>
                  <a:pt x="2372" y="2362"/>
                  <a:pt x="2516" y="2473"/>
                  <a:pt x="2685" y="2473"/>
                </a:cubicBezTo>
                <a:cubicBezTo>
                  <a:pt x="2739" y="2473"/>
                  <a:pt x="2790" y="2461"/>
                  <a:pt x="2836" y="2441"/>
                </a:cubicBezTo>
                <a:cubicBezTo>
                  <a:pt x="2993" y="2838"/>
                  <a:pt x="3000" y="3288"/>
                  <a:pt x="3000" y="3297"/>
                </a:cubicBezTo>
                <a:cubicBezTo>
                  <a:pt x="3000" y="3332"/>
                  <a:pt x="3021" y="3365"/>
                  <a:pt x="3053" y="3380"/>
                </a:cubicBezTo>
                <a:cubicBezTo>
                  <a:pt x="3066" y="3386"/>
                  <a:pt x="3079" y="3389"/>
                  <a:pt x="3093" y="3389"/>
                </a:cubicBezTo>
                <a:cubicBezTo>
                  <a:pt x="3114" y="3389"/>
                  <a:pt x="3134" y="3383"/>
                  <a:pt x="3151" y="3370"/>
                </a:cubicBezTo>
                <a:cubicBezTo>
                  <a:pt x="3656" y="2975"/>
                  <a:pt x="3529" y="2178"/>
                  <a:pt x="3420" y="1766"/>
                </a:cubicBezTo>
                <a:cubicBezTo>
                  <a:pt x="3821" y="2103"/>
                  <a:pt x="4008" y="2680"/>
                  <a:pt x="4011" y="2687"/>
                </a:cubicBezTo>
                <a:cubicBezTo>
                  <a:pt x="4023" y="2725"/>
                  <a:pt x="4059" y="2752"/>
                  <a:pt x="4100" y="2752"/>
                </a:cubicBezTo>
                <a:lnTo>
                  <a:pt x="4100" y="2752"/>
                </a:lnTo>
                <a:cubicBezTo>
                  <a:pt x="4141" y="2752"/>
                  <a:pt x="4177" y="2725"/>
                  <a:pt x="4189" y="2686"/>
                </a:cubicBezTo>
                <a:cubicBezTo>
                  <a:pt x="4364" y="2110"/>
                  <a:pt x="4190" y="1680"/>
                  <a:pt x="4013" y="1420"/>
                </a:cubicBezTo>
                <a:cubicBezTo>
                  <a:pt x="3909" y="1268"/>
                  <a:pt x="3793" y="1157"/>
                  <a:pt x="3708" y="1086"/>
                </a:cubicBezTo>
                <a:cubicBezTo>
                  <a:pt x="3814" y="1046"/>
                  <a:pt x="3946" y="1025"/>
                  <a:pt x="4102" y="1025"/>
                </a:cubicBezTo>
                <a:cubicBezTo>
                  <a:pt x="4396" y="1025"/>
                  <a:pt x="4669" y="1099"/>
                  <a:pt x="4672" y="1100"/>
                </a:cubicBezTo>
                <a:cubicBezTo>
                  <a:pt x="4713" y="1112"/>
                  <a:pt x="4758" y="1093"/>
                  <a:pt x="4778" y="1055"/>
                </a:cubicBezTo>
                <a:cubicBezTo>
                  <a:pt x="4799" y="1017"/>
                  <a:pt x="4791" y="970"/>
                  <a:pt x="4759" y="941"/>
                </a:cubicBezTo>
                <a:close/>
                <a:moveTo>
                  <a:pt x="1807" y="1712"/>
                </a:moveTo>
                <a:cubicBezTo>
                  <a:pt x="1807" y="1634"/>
                  <a:pt x="1870" y="1571"/>
                  <a:pt x="1948" y="1571"/>
                </a:cubicBezTo>
                <a:cubicBezTo>
                  <a:pt x="2026" y="1571"/>
                  <a:pt x="2088" y="1634"/>
                  <a:pt x="2088" y="1712"/>
                </a:cubicBezTo>
                <a:cubicBezTo>
                  <a:pt x="2088" y="1790"/>
                  <a:pt x="2026" y="1852"/>
                  <a:pt x="1948" y="1852"/>
                </a:cubicBezTo>
                <a:cubicBezTo>
                  <a:pt x="1870" y="1852"/>
                  <a:pt x="1807" y="1790"/>
                  <a:pt x="1807" y="1712"/>
                </a:cubicBezTo>
                <a:close/>
                <a:moveTo>
                  <a:pt x="1898" y="4968"/>
                </a:moveTo>
                <a:cubicBezTo>
                  <a:pt x="2006" y="4820"/>
                  <a:pt x="1954" y="4627"/>
                  <a:pt x="1948" y="4606"/>
                </a:cubicBezTo>
                <a:cubicBezTo>
                  <a:pt x="1947" y="4604"/>
                  <a:pt x="1947" y="4602"/>
                  <a:pt x="1946" y="4600"/>
                </a:cubicBezTo>
                <a:cubicBezTo>
                  <a:pt x="2461" y="4649"/>
                  <a:pt x="2917" y="4824"/>
                  <a:pt x="3175" y="4977"/>
                </a:cubicBezTo>
                <a:cubicBezTo>
                  <a:pt x="3339" y="5075"/>
                  <a:pt x="3338" y="5142"/>
                  <a:pt x="3337" y="5183"/>
                </a:cubicBezTo>
                <a:cubicBezTo>
                  <a:pt x="3337" y="5216"/>
                  <a:pt x="3335" y="5303"/>
                  <a:pt x="3206" y="5303"/>
                </a:cubicBezTo>
                <a:cubicBezTo>
                  <a:pt x="3200" y="5303"/>
                  <a:pt x="3196" y="5303"/>
                  <a:pt x="3195" y="5303"/>
                </a:cubicBezTo>
                <a:cubicBezTo>
                  <a:pt x="3192" y="5303"/>
                  <a:pt x="3189" y="5303"/>
                  <a:pt x="3186" y="5303"/>
                </a:cubicBezTo>
                <a:lnTo>
                  <a:pt x="436" y="5303"/>
                </a:lnTo>
                <a:cubicBezTo>
                  <a:pt x="187" y="5289"/>
                  <a:pt x="187" y="5233"/>
                  <a:pt x="187" y="5189"/>
                </a:cubicBezTo>
                <a:cubicBezTo>
                  <a:pt x="187" y="5121"/>
                  <a:pt x="286" y="5022"/>
                  <a:pt x="357" y="4974"/>
                </a:cubicBezTo>
                <a:cubicBezTo>
                  <a:pt x="556" y="4837"/>
                  <a:pt x="774" y="4736"/>
                  <a:pt x="1009" y="4671"/>
                </a:cubicBezTo>
                <a:cubicBezTo>
                  <a:pt x="1010" y="4691"/>
                  <a:pt x="1012" y="4709"/>
                  <a:pt x="1013" y="4726"/>
                </a:cubicBezTo>
                <a:cubicBezTo>
                  <a:pt x="1015" y="4750"/>
                  <a:pt x="1017" y="4770"/>
                  <a:pt x="1018" y="4786"/>
                </a:cubicBezTo>
                <a:cubicBezTo>
                  <a:pt x="1031" y="4998"/>
                  <a:pt x="1195" y="5120"/>
                  <a:pt x="1468" y="5120"/>
                </a:cubicBezTo>
                <a:cubicBezTo>
                  <a:pt x="1521" y="5120"/>
                  <a:pt x="1562" y="5115"/>
                  <a:pt x="1577" y="5113"/>
                </a:cubicBezTo>
                <a:cubicBezTo>
                  <a:pt x="1723" y="5108"/>
                  <a:pt x="1831" y="5059"/>
                  <a:pt x="1898" y="4968"/>
                </a:cubicBezTo>
                <a:close/>
                <a:moveTo>
                  <a:pt x="1913" y="2552"/>
                </a:moveTo>
                <a:cubicBezTo>
                  <a:pt x="1860" y="2668"/>
                  <a:pt x="1807" y="2803"/>
                  <a:pt x="1763" y="2954"/>
                </a:cubicBezTo>
                <a:lnTo>
                  <a:pt x="1655" y="2954"/>
                </a:lnTo>
                <a:cubicBezTo>
                  <a:pt x="1603" y="2954"/>
                  <a:pt x="1561" y="2996"/>
                  <a:pt x="1561" y="3048"/>
                </a:cubicBezTo>
                <a:cubicBezTo>
                  <a:pt x="1561" y="3099"/>
                  <a:pt x="1603" y="3141"/>
                  <a:pt x="1655" y="3141"/>
                </a:cubicBezTo>
                <a:lnTo>
                  <a:pt x="1716" y="3141"/>
                </a:lnTo>
                <a:cubicBezTo>
                  <a:pt x="1688" y="3266"/>
                  <a:pt x="1668" y="3400"/>
                  <a:pt x="1656" y="3543"/>
                </a:cubicBezTo>
                <a:lnTo>
                  <a:pt x="1518" y="3543"/>
                </a:lnTo>
                <a:cubicBezTo>
                  <a:pt x="1466" y="3543"/>
                  <a:pt x="1424" y="3585"/>
                  <a:pt x="1424" y="3636"/>
                </a:cubicBezTo>
                <a:cubicBezTo>
                  <a:pt x="1424" y="3688"/>
                  <a:pt x="1466" y="3730"/>
                  <a:pt x="1518" y="3730"/>
                </a:cubicBezTo>
                <a:lnTo>
                  <a:pt x="1647" y="3730"/>
                </a:lnTo>
                <a:cubicBezTo>
                  <a:pt x="1645" y="3858"/>
                  <a:pt x="1651" y="3992"/>
                  <a:pt x="1666" y="4132"/>
                </a:cubicBezTo>
                <a:lnTo>
                  <a:pt x="1496" y="4132"/>
                </a:lnTo>
                <a:cubicBezTo>
                  <a:pt x="1444" y="4132"/>
                  <a:pt x="1403" y="4174"/>
                  <a:pt x="1403" y="4225"/>
                </a:cubicBezTo>
                <a:cubicBezTo>
                  <a:pt x="1403" y="4277"/>
                  <a:pt x="1444" y="4318"/>
                  <a:pt x="1496" y="4318"/>
                </a:cubicBezTo>
                <a:lnTo>
                  <a:pt x="1693" y="4318"/>
                </a:lnTo>
                <a:cubicBezTo>
                  <a:pt x="1697" y="4345"/>
                  <a:pt x="1702" y="4372"/>
                  <a:pt x="1708" y="4400"/>
                </a:cubicBezTo>
                <a:lnTo>
                  <a:pt x="1761" y="4625"/>
                </a:lnTo>
                <a:lnTo>
                  <a:pt x="1760" y="4625"/>
                </a:lnTo>
                <a:cubicBezTo>
                  <a:pt x="1763" y="4635"/>
                  <a:pt x="1765" y="4646"/>
                  <a:pt x="1768" y="4657"/>
                </a:cubicBezTo>
                <a:cubicBezTo>
                  <a:pt x="1778" y="4691"/>
                  <a:pt x="1793" y="4796"/>
                  <a:pt x="1747" y="4858"/>
                </a:cubicBezTo>
                <a:cubicBezTo>
                  <a:pt x="1715" y="4901"/>
                  <a:pt x="1654" y="4924"/>
                  <a:pt x="1567" y="4926"/>
                </a:cubicBezTo>
                <a:cubicBezTo>
                  <a:pt x="1563" y="4926"/>
                  <a:pt x="1559" y="4927"/>
                  <a:pt x="1555" y="4927"/>
                </a:cubicBezTo>
                <a:cubicBezTo>
                  <a:pt x="1554" y="4927"/>
                  <a:pt x="1518" y="4933"/>
                  <a:pt x="1468" y="4933"/>
                </a:cubicBezTo>
                <a:cubicBezTo>
                  <a:pt x="1300" y="4933"/>
                  <a:pt x="1211" y="4880"/>
                  <a:pt x="1204" y="4774"/>
                </a:cubicBezTo>
                <a:cubicBezTo>
                  <a:pt x="1203" y="4757"/>
                  <a:pt x="1201" y="4736"/>
                  <a:pt x="1199" y="4711"/>
                </a:cubicBezTo>
                <a:cubicBezTo>
                  <a:pt x="1197" y="4688"/>
                  <a:pt x="1185" y="4414"/>
                  <a:pt x="1185" y="4414"/>
                </a:cubicBezTo>
                <a:cubicBezTo>
                  <a:pt x="1162" y="3298"/>
                  <a:pt x="1550" y="2443"/>
                  <a:pt x="2340" y="1869"/>
                </a:cubicBezTo>
                <a:cubicBezTo>
                  <a:pt x="2343" y="1871"/>
                  <a:pt x="2345" y="1872"/>
                  <a:pt x="2346" y="1874"/>
                </a:cubicBezTo>
                <a:cubicBezTo>
                  <a:pt x="2243" y="1991"/>
                  <a:pt x="2064" y="2221"/>
                  <a:pt x="1913" y="2552"/>
                </a:cubicBezTo>
                <a:close/>
                <a:moveTo>
                  <a:pt x="2683" y="2287"/>
                </a:moveTo>
                <a:cubicBezTo>
                  <a:pt x="2572" y="2287"/>
                  <a:pt x="2482" y="2197"/>
                  <a:pt x="2482" y="2087"/>
                </a:cubicBezTo>
                <a:cubicBezTo>
                  <a:pt x="2482" y="1976"/>
                  <a:pt x="2572" y="1886"/>
                  <a:pt x="2683" y="1886"/>
                </a:cubicBezTo>
                <a:cubicBezTo>
                  <a:pt x="2794" y="1886"/>
                  <a:pt x="2883" y="1976"/>
                  <a:pt x="2883" y="2087"/>
                </a:cubicBezTo>
                <a:cubicBezTo>
                  <a:pt x="2883" y="2197"/>
                  <a:pt x="2794" y="2287"/>
                  <a:pt x="2683" y="2287"/>
                </a:cubicBezTo>
                <a:close/>
                <a:moveTo>
                  <a:pt x="4102" y="839"/>
                </a:moveTo>
                <a:cubicBezTo>
                  <a:pt x="3840" y="839"/>
                  <a:pt x="3630" y="891"/>
                  <a:pt x="3480" y="995"/>
                </a:cubicBezTo>
                <a:cubicBezTo>
                  <a:pt x="3454" y="1013"/>
                  <a:pt x="3439" y="1043"/>
                  <a:pt x="3439" y="1074"/>
                </a:cubicBezTo>
                <a:cubicBezTo>
                  <a:pt x="3440" y="1106"/>
                  <a:pt x="3457" y="1135"/>
                  <a:pt x="3484" y="1152"/>
                </a:cubicBezTo>
                <a:cubicBezTo>
                  <a:pt x="3486" y="1153"/>
                  <a:pt x="3695" y="1283"/>
                  <a:pt x="3863" y="1531"/>
                </a:cubicBezTo>
                <a:cubicBezTo>
                  <a:pt x="4029" y="1778"/>
                  <a:pt x="4098" y="2049"/>
                  <a:pt x="4070" y="2340"/>
                </a:cubicBezTo>
                <a:cubicBezTo>
                  <a:pt x="3936" y="2062"/>
                  <a:pt x="3686" y="1658"/>
                  <a:pt x="3295" y="1459"/>
                </a:cubicBezTo>
                <a:cubicBezTo>
                  <a:pt x="3261" y="1442"/>
                  <a:pt x="3219" y="1447"/>
                  <a:pt x="3190" y="1473"/>
                </a:cubicBezTo>
                <a:cubicBezTo>
                  <a:pt x="3162" y="1499"/>
                  <a:pt x="3152" y="1540"/>
                  <a:pt x="3165" y="1576"/>
                </a:cubicBezTo>
                <a:cubicBezTo>
                  <a:pt x="3170" y="1586"/>
                  <a:pt x="3533" y="2559"/>
                  <a:pt x="3173" y="3077"/>
                </a:cubicBezTo>
                <a:cubicBezTo>
                  <a:pt x="3153" y="2883"/>
                  <a:pt x="3105" y="2591"/>
                  <a:pt x="2989" y="2321"/>
                </a:cubicBezTo>
                <a:cubicBezTo>
                  <a:pt x="3038" y="2257"/>
                  <a:pt x="3067" y="2177"/>
                  <a:pt x="3067" y="2090"/>
                </a:cubicBezTo>
                <a:cubicBezTo>
                  <a:pt x="3067" y="1880"/>
                  <a:pt x="2896" y="1708"/>
                  <a:pt x="2685" y="1708"/>
                </a:cubicBezTo>
                <a:cubicBezTo>
                  <a:pt x="2622" y="1708"/>
                  <a:pt x="2563" y="1723"/>
                  <a:pt x="2510" y="1750"/>
                </a:cubicBezTo>
                <a:lnTo>
                  <a:pt x="2432" y="1702"/>
                </a:lnTo>
                <a:cubicBezTo>
                  <a:pt x="2393" y="1670"/>
                  <a:pt x="2328" y="1623"/>
                  <a:pt x="2239" y="1573"/>
                </a:cubicBezTo>
                <a:cubicBezTo>
                  <a:pt x="2187" y="1465"/>
                  <a:pt x="2076" y="1389"/>
                  <a:pt x="1947" y="1389"/>
                </a:cubicBezTo>
                <a:cubicBezTo>
                  <a:pt x="1908" y="1389"/>
                  <a:pt x="1871" y="1396"/>
                  <a:pt x="1836" y="1409"/>
                </a:cubicBezTo>
                <a:cubicBezTo>
                  <a:pt x="1645" y="1355"/>
                  <a:pt x="1410" y="1316"/>
                  <a:pt x="1128" y="1316"/>
                </a:cubicBezTo>
                <a:cubicBezTo>
                  <a:pt x="973" y="1316"/>
                  <a:pt x="811" y="1328"/>
                  <a:pt x="645" y="1352"/>
                </a:cubicBezTo>
                <a:cubicBezTo>
                  <a:pt x="672" y="1324"/>
                  <a:pt x="705" y="1294"/>
                  <a:pt x="744" y="1265"/>
                </a:cubicBezTo>
                <a:cubicBezTo>
                  <a:pt x="965" y="1097"/>
                  <a:pt x="1276" y="1008"/>
                  <a:pt x="1643" y="1008"/>
                </a:cubicBezTo>
                <a:cubicBezTo>
                  <a:pt x="1852" y="1008"/>
                  <a:pt x="2082" y="1036"/>
                  <a:pt x="2328" y="1091"/>
                </a:cubicBezTo>
                <a:cubicBezTo>
                  <a:pt x="2355" y="1097"/>
                  <a:pt x="2383" y="1091"/>
                  <a:pt x="2404" y="1075"/>
                </a:cubicBezTo>
                <a:cubicBezTo>
                  <a:pt x="2426" y="1058"/>
                  <a:pt x="2440" y="1033"/>
                  <a:pt x="2442" y="1006"/>
                </a:cubicBezTo>
                <a:cubicBezTo>
                  <a:pt x="2443" y="982"/>
                  <a:pt x="2463" y="484"/>
                  <a:pt x="1645" y="190"/>
                </a:cubicBezTo>
                <a:cubicBezTo>
                  <a:pt x="1682" y="188"/>
                  <a:pt x="1720" y="187"/>
                  <a:pt x="1759" y="187"/>
                </a:cubicBezTo>
                <a:cubicBezTo>
                  <a:pt x="2106" y="187"/>
                  <a:pt x="2595" y="273"/>
                  <a:pt x="2951" y="683"/>
                </a:cubicBezTo>
                <a:cubicBezTo>
                  <a:pt x="2975" y="712"/>
                  <a:pt x="3015" y="723"/>
                  <a:pt x="3051" y="711"/>
                </a:cubicBezTo>
                <a:cubicBezTo>
                  <a:pt x="3053" y="710"/>
                  <a:pt x="3240" y="647"/>
                  <a:pt x="3514" y="647"/>
                </a:cubicBezTo>
                <a:cubicBezTo>
                  <a:pt x="3729" y="647"/>
                  <a:pt x="4019" y="688"/>
                  <a:pt x="4313" y="849"/>
                </a:cubicBezTo>
                <a:cubicBezTo>
                  <a:pt x="4246" y="843"/>
                  <a:pt x="4175" y="839"/>
                  <a:pt x="4102" y="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ce-cream_108976">
            <a:extLst>
              <a:ext uri="{FF2B5EF4-FFF2-40B4-BE49-F238E27FC236}">
                <a16:creationId xmlns:a16="http://schemas.microsoft.com/office/drawing/2014/main" id="{CA8A4139-D8BC-289C-91D1-DA14E2755A6E}"/>
              </a:ext>
            </a:extLst>
          </p:cNvPr>
          <p:cNvSpPr/>
          <p:nvPr/>
        </p:nvSpPr>
        <p:spPr>
          <a:xfrm>
            <a:off x="5879051" y="2189288"/>
            <a:ext cx="399021" cy="609685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97636" h="607568">
                <a:moveTo>
                  <a:pt x="259155" y="297010"/>
                </a:moveTo>
                <a:cubicBezTo>
                  <a:pt x="275902" y="306370"/>
                  <a:pt x="294799" y="311280"/>
                  <a:pt x="314312" y="311280"/>
                </a:cubicBezTo>
                <a:cubicBezTo>
                  <a:pt x="317385" y="311280"/>
                  <a:pt x="320611" y="311126"/>
                  <a:pt x="323684" y="310973"/>
                </a:cubicBezTo>
                <a:lnTo>
                  <a:pt x="218593" y="593759"/>
                </a:lnTo>
                <a:cubicBezTo>
                  <a:pt x="215521" y="602044"/>
                  <a:pt x="207685" y="607568"/>
                  <a:pt x="198774" y="607568"/>
                </a:cubicBezTo>
                <a:cubicBezTo>
                  <a:pt x="189862" y="607568"/>
                  <a:pt x="182027" y="602044"/>
                  <a:pt x="178954" y="593759"/>
                </a:cubicBezTo>
                <a:lnTo>
                  <a:pt x="101826" y="386311"/>
                </a:lnTo>
                <a:cubicBezTo>
                  <a:pt x="107203" y="387538"/>
                  <a:pt x="112581" y="388152"/>
                  <a:pt x="118266" y="388152"/>
                </a:cubicBezTo>
                <a:lnTo>
                  <a:pt x="125333" y="388152"/>
                </a:lnTo>
                <a:cubicBezTo>
                  <a:pt x="164512" y="388152"/>
                  <a:pt x="196315" y="356390"/>
                  <a:pt x="196315" y="317264"/>
                </a:cubicBezTo>
                <a:lnTo>
                  <a:pt x="196315" y="311280"/>
                </a:lnTo>
                <a:cubicBezTo>
                  <a:pt x="218901" y="311740"/>
                  <a:pt x="240564" y="306830"/>
                  <a:pt x="259155" y="297010"/>
                </a:cubicBezTo>
                <a:close/>
                <a:moveTo>
                  <a:pt x="198818" y="0"/>
                </a:moveTo>
                <a:cubicBezTo>
                  <a:pt x="259201" y="0"/>
                  <a:pt x="310980" y="44952"/>
                  <a:pt x="319430" y="104633"/>
                </a:cubicBezTo>
                <a:cubicBezTo>
                  <a:pt x="320352" y="110769"/>
                  <a:pt x="324961" y="115679"/>
                  <a:pt x="331107" y="117060"/>
                </a:cubicBezTo>
                <a:cubicBezTo>
                  <a:pt x="369672" y="124884"/>
                  <a:pt x="397636" y="159250"/>
                  <a:pt x="397636" y="198526"/>
                </a:cubicBezTo>
                <a:cubicBezTo>
                  <a:pt x="397636" y="244398"/>
                  <a:pt x="360300" y="281679"/>
                  <a:pt x="314360" y="281679"/>
                </a:cubicBezTo>
                <a:cubicBezTo>
                  <a:pt x="297612" y="281679"/>
                  <a:pt x="281480" y="276770"/>
                  <a:pt x="267805" y="267565"/>
                </a:cubicBezTo>
                <a:cubicBezTo>
                  <a:pt x="262888" y="264343"/>
                  <a:pt x="256589" y="264190"/>
                  <a:pt x="251672" y="267258"/>
                </a:cubicBezTo>
                <a:cubicBezTo>
                  <a:pt x="236769" y="276617"/>
                  <a:pt x="218024" y="281679"/>
                  <a:pt x="198818" y="281679"/>
                </a:cubicBezTo>
                <a:cubicBezTo>
                  <a:pt x="193748" y="281679"/>
                  <a:pt x="188677" y="281373"/>
                  <a:pt x="183607" y="280606"/>
                </a:cubicBezTo>
                <a:cubicBezTo>
                  <a:pt x="179305" y="279992"/>
                  <a:pt x="175003" y="281373"/>
                  <a:pt x="171776" y="284134"/>
                </a:cubicBezTo>
                <a:cubicBezTo>
                  <a:pt x="168550" y="286896"/>
                  <a:pt x="166706" y="291038"/>
                  <a:pt x="166706" y="295334"/>
                </a:cubicBezTo>
                <a:lnTo>
                  <a:pt x="166706" y="317273"/>
                </a:lnTo>
                <a:cubicBezTo>
                  <a:pt x="166706" y="340133"/>
                  <a:pt x="148115" y="358543"/>
                  <a:pt x="125375" y="358543"/>
                </a:cubicBezTo>
                <a:lnTo>
                  <a:pt x="118307" y="358543"/>
                </a:lnTo>
                <a:cubicBezTo>
                  <a:pt x="95568" y="358543"/>
                  <a:pt x="76977" y="340133"/>
                  <a:pt x="76977" y="317273"/>
                </a:cubicBezTo>
                <a:lnTo>
                  <a:pt x="76977" y="294260"/>
                </a:lnTo>
                <a:cubicBezTo>
                  <a:pt x="76977" y="287356"/>
                  <a:pt x="72214" y="281219"/>
                  <a:pt x="65300" y="279838"/>
                </a:cubicBezTo>
                <a:cubicBezTo>
                  <a:pt x="27503" y="271400"/>
                  <a:pt x="0" y="237188"/>
                  <a:pt x="0" y="198526"/>
                </a:cubicBezTo>
                <a:cubicBezTo>
                  <a:pt x="0" y="159250"/>
                  <a:pt x="27964" y="124884"/>
                  <a:pt x="66529" y="117060"/>
                </a:cubicBezTo>
                <a:cubicBezTo>
                  <a:pt x="72675" y="115679"/>
                  <a:pt x="77284" y="110769"/>
                  <a:pt x="78206" y="104633"/>
                </a:cubicBezTo>
                <a:cubicBezTo>
                  <a:pt x="86656" y="44952"/>
                  <a:pt x="138435" y="0"/>
                  <a:pt x="1988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n_95450">
            <a:extLst>
              <a:ext uri="{FF2B5EF4-FFF2-40B4-BE49-F238E27FC236}">
                <a16:creationId xmlns:a16="http://schemas.microsoft.com/office/drawing/2014/main" id="{49A57205-E56E-529E-61CB-3F30C96D76FD}"/>
              </a:ext>
            </a:extLst>
          </p:cNvPr>
          <p:cNvSpPr/>
          <p:nvPr/>
        </p:nvSpPr>
        <p:spPr>
          <a:xfrm>
            <a:off x="5799449" y="4055533"/>
            <a:ext cx="609685" cy="5808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3687" h="575121">
                <a:moveTo>
                  <a:pt x="217417" y="302687"/>
                </a:moveTo>
                <a:cubicBezTo>
                  <a:pt x="209066" y="305720"/>
                  <a:pt x="204510" y="314969"/>
                  <a:pt x="207547" y="323308"/>
                </a:cubicBezTo>
                <a:cubicBezTo>
                  <a:pt x="209977" y="330434"/>
                  <a:pt x="213165" y="337106"/>
                  <a:pt x="217113" y="343474"/>
                </a:cubicBezTo>
                <a:cubicBezTo>
                  <a:pt x="235487" y="372737"/>
                  <a:pt x="267982" y="390325"/>
                  <a:pt x="301996" y="390325"/>
                </a:cubicBezTo>
                <a:cubicBezTo>
                  <a:pt x="305792" y="390325"/>
                  <a:pt x="309740" y="390022"/>
                  <a:pt x="313536" y="389567"/>
                </a:cubicBezTo>
                <a:cubicBezTo>
                  <a:pt x="351194" y="385170"/>
                  <a:pt x="383689" y="359243"/>
                  <a:pt x="396141" y="323308"/>
                </a:cubicBezTo>
                <a:cubicBezTo>
                  <a:pt x="399178" y="314969"/>
                  <a:pt x="394622" y="305720"/>
                  <a:pt x="386271" y="302687"/>
                </a:cubicBezTo>
                <a:cubicBezTo>
                  <a:pt x="377767" y="299806"/>
                  <a:pt x="368505" y="304204"/>
                  <a:pt x="365620" y="312694"/>
                </a:cubicBezTo>
                <a:cubicBezTo>
                  <a:pt x="357116" y="336954"/>
                  <a:pt x="335250" y="354542"/>
                  <a:pt x="309740" y="357423"/>
                </a:cubicBezTo>
                <a:cubicBezTo>
                  <a:pt x="283926" y="360456"/>
                  <a:pt x="258416" y="348174"/>
                  <a:pt x="244598" y="326189"/>
                </a:cubicBezTo>
                <a:cubicBezTo>
                  <a:pt x="241865" y="321943"/>
                  <a:pt x="239739" y="317395"/>
                  <a:pt x="238068" y="312694"/>
                </a:cubicBezTo>
                <a:cubicBezTo>
                  <a:pt x="235183" y="304204"/>
                  <a:pt x="225921" y="299806"/>
                  <a:pt x="217417" y="302687"/>
                </a:cubicBezTo>
                <a:close/>
                <a:moveTo>
                  <a:pt x="353168" y="221114"/>
                </a:moveTo>
                <a:cubicBezTo>
                  <a:pt x="344209" y="221114"/>
                  <a:pt x="336921" y="228392"/>
                  <a:pt x="336921" y="237338"/>
                </a:cubicBezTo>
                <a:cubicBezTo>
                  <a:pt x="336921" y="246284"/>
                  <a:pt x="344209" y="253410"/>
                  <a:pt x="353168" y="253410"/>
                </a:cubicBezTo>
                <a:cubicBezTo>
                  <a:pt x="362127" y="253410"/>
                  <a:pt x="369264" y="246284"/>
                  <a:pt x="369264" y="237338"/>
                </a:cubicBezTo>
                <a:cubicBezTo>
                  <a:pt x="369264" y="228392"/>
                  <a:pt x="362127" y="221114"/>
                  <a:pt x="353168" y="221114"/>
                </a:cubicBezTo>
                <a:close/>
                <a:moveTo>
                  <a:pt x="251886" y="221114"/>
                </a:moveTo>
                <a:cubicBezTo>
                  <a:pt x="242927" y="221114"/>
                  <a:pt x="235639" y="228392"/>
                  <a:pt x="235639" y="237338"/>
                </a:cubicBezTo>
                <a:cubicBezTo>
                  <a:pt x="235639" y="246284"/>
                  <a:pt x="242927" y="253410"/>
                  <a:pt x="251886" y="253410"/>
                </a:cubicBezTo>
                <a:cubicBezTo>
                  <a:pt x="260845" y="253410"/>
                  <a:pt x="268134" y="246284"/>
                  <a:pt x="268134" y="237338"/>
                </a:cubicBezTo>
                <a:cubicBezTo>
                  <a:pt x="268134" y="228392"/>
                  <a:pt x="260845" y="221114"/>
                  <a:pt x="251886" y="221114"/>
                </a:cubicBezTo>
                <a:close/>
                <a:moveTo>
                  <a:pt x="301844" y="120285"/>
                </a:moveTo>
                <a:cubicBezTo>
                  <a:pt x="394167" y="120285"/>
                  <a:pt x="469331" y="195338"/>
                  <a:pt x="469331" y="287525"/>
                </a:cubicBezTo>
                <a:cubicBezTo>
                  <a:pt x="469331" y="379712"/>
                  <a:pt x="394167" y="454765"/>
                  <a:pt x="301844" y="454765"/>
                </a:cubicBezTo>
                <a:cubicBezTo>
                  <a:pt x="209521" y="454765"/>
                  <a:pt x="134357" y="379712"/>
                  <a:pt x="134357" y="287525"/>
                </a:cubicBezTo>
                <a:cubicBezTo>
                  <a:pt x="134357" y="195338"/>
                  <a:pt x="209521" y="120285"/>
                  <a:pt x="301844" y="120285"/>
                </a:cubicBezTo>
                <a:close/>
                <a:moveTo>
                  <a:pt x="301844" y="87873"/>
                </a:moveTo>
                <a:cubicBezTo>
                  <a:pt x="191613" y="87873"/>
                  <a:pt x="101880" y="177482"/>
                  <a:pt x="101880" y="287561"/>
                </a:cubicBezTo>
                <a:cubicBezTo>
                  <a:pt x="101880" y="397639"/>
                  <a:pt x="191613" y="487097"/>
                  <a:pt x="301844" y="487097"/>
                </a:cubicBezTo>
                <a:cubicBezTo>
                  <a:pt x="412074" y="487097"/>
                  <a:pt x="501655" y="397639"/>
                  <a:pt x="501655" y="287561"/>
                </a:cubicBezTo>
                <a:cubicBezTo>
                  <a:pt x="501655" y="177482"/>
                  <a:pt x="412074" y="87873"/>
                  <a:pt x="301844" y="87873"/>
                </a:cubicBezTo>
                <a:close/>
                <a:moveTo>
                  <a:pt x="208466" y="841"/>
                </a:moveTo>
                <a:cubicBezTo>
                  <a:pt x="234733" y="-7650"/>
                  <a:pt x="272692" y="50877"/>
                  <a:pt x="301844" y="50877"/>
                </a:cubicBezTo>
                <a:cubicBezTo>
                  <a:pt x="330844" y="50877"/>
                  <a:pt x="368954" y="-7650"/>
                  <a:pt x="395069" y="841"/>
                </a:cubicBezTo>
                <a:cubicBezTo>
                  <a:pt x="422247" y="9635"/>
                  <a:pt x="418451" y="79533"/>
                  <a:pt x="441074" y="96060"/>
                </a:cubicBezTo>
                <a:cubicBezTo>
                  <a:pt x="464001" y="112587"/>
                  <a:pt x="529441" y="87569"/>
                  <a:pt x="545991" y="110313"/>
                </a:cubicBezTo>
                <a:cubicBezTo>
                  <a:pt x="562540" y="132905"/>
                  <a:pt x="518509" y="187186"/>
                  <a:pt x="527315" y="214326"/>
                </a:cubicBezTo>
                <a:cubicBezTo>
                  <a:pt x="535818" y="240557"/>
                  <a:pt x="603687" y="258449"/>
                  <a:pt x="603687" y="287561"/>
                </a:cubicBezTo>
                <a:cubicBezTo>
                  <a:pt x="603687" y="316521"/>
                  <a:pt x="535818" y="334564"/>
                  <a:pt x="527315" y="360795"/>
                </a:cubicBezTo>
                <a:cubicBezTo>
                  <a:pt x="518509" y="387935"/>
                  <a:pt x="562540" y="442216"/>
                  <a:pt x="545991" y="464808"/>
                </a:cubicBezTo>
                <a:cubicBezTo>
                  <a:pt x="529441" y="487552"/>
                  <a:pt x="464001" y="462534"/>
                  <a:pt x="441074" y="479061"/>
                </a:cubicBezTo>
                <a:cubicBezTo>
                  <a:pt x="418451" y="495588"/>
                  <a:pt x="422247" y="565486"/>
                  <a:pt x="395069" y="574280"/>
                </a:cubicBezTo>
                <a:cubicBezTo>
                  <a:pt x="368954" y="582771"/>
                  <a:pt x="330844" y="524244"/>
                  <a:pt x="301844" y="524244"/>
                </a:cubicBezTo>
                <a:cubicBezTo>
                  <a:pt x="272692" y="524244"/>
                  <a:pt x="234733" y="582771"/>
                  <a:pt x="208466" y="574280"/>
                </a:cubicBezTo>
                <a:cubicBezTo>
                  <a:pt x="181288" y="565486"/>
                  <a:pt x="185084" y="495588"/>
                  <a:pt x="162461" y="479061"/>
                </a:cubicBezTo>
                <a:cubicBezTo>
                  <a:pt x="139686" y="462534"/>
                  <a:pt x="74246" y="487552"/>
                  <a:pt x="57696" y="464808"/>
                </a:cubicBezTo>
                <a:cubicBezTo>
                  <a:pt x="41147" y="442216"/>
                  <a:pt x="85178" y="387935"/>
                  <a:pt x="76372" y="360795"/>
                </a:cubicBezTo>
                <a:cubicBezTo>
                  <a:pt x="67869" y="334564"/>
                  <a:pt x="0" y="316521"/>
                  <a:pt x="0" y="287561"/>
                </a:cubicBezTo>
                <a:cubicBezTo>
                  <a:pt x="0" y="258449"/>
                  <a:pt x="67869" y="240557"/>
                  <a:pt x="76372" y="214326"/>
                </a:cubicBezTo>
                <a:cubicBezTo>
                  <a:pt x="85178" y="187186"/>
                  <a:pt x="41147" y="132905"/>
                  <a:pt x="57696" y="110313"/>
                </a:cubicBezTo>
                <a:cubicBezTo>
                  <a:pt x="74246" y="87569"/>
                  <a:pt x="139686" y="112587"/>
                  <a:pt x="162461" y="96060"/>
                </a:cubicBezTo>
                <a:cubicBezTo>
                  <a:pt x="185084" y="79533"/>
                  <a:pt x="181288" y="9635"/>
                  <a:pt x="208466" y="8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77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9999" y="644418"/>
              <a:ext cx="1639458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问题总结</a:t>
            </a:r>
          </a:p>
        </p:txBody>
      </p:sp>
      <p:sp>
        <p:nvSpPr>
          <p:cNvPr id="10" name="矩形: 圆角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56E3492-9B72-945D-6BAA-6EA04B932CB3}"/>
              </a:ext>
            </a:extLst>
          </p:cNvPr>
          <p:cNvSpPr/>
          <p:nvPr/>
        </p:nvSpPr>
        <p:spPr>
          <a:xfrm>
            <a:off x="839788" y="2077715"/>
            <a:ext cx="10512425" cy="242570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153E28C-6922-6F85-A3D2-3EE25F797FE1}"/>
              </a:ext>
            </a:extLst>
          </p:cNvPr>
          <p:cNvCxnSpPr/>
          <p:nvPr/>
        </p:nvCxnSpPr>
        <p:spPr>
          <a:xfrm>
            <a:off x="1981200" y="3492500"/>
            <a:ext cx="0" cy="14732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14C37DA-C4F6-C4A0-E20D-23192E3B393A}"/>
              </a:ext>
            </a:extLst>
          </p:cNvPr>
          <p:cNvGrpSpPr/>
          <p:nvPr/>
        </p:nvGrpSpPr>
        <p:grpSpPr>
          <a:xfrm>
            <a:off x="2260600" y="1029900"/>
            <a:ext cx="7670800" cy="871007"/>
            <a:chOff x="-2266278" y="1774312"/>
            <a:chExt cx="7670800" cy="87100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2CABE7B-9B89-D946-86BC-1246987FEB65}"/>
                </a:ext>
              </a:extLst>
            </p:cNvPr>
            <p:cNvSpPr txBox="1"/>
            <p:nvPr/>
          </p:nvSpPr>
          <p:spPr>
            <a:xfrm>
              <a:off x="-2266278" y="2112866"/>
              <a:ext cx="76708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 网，幻灯片演 示模板及素材免费下载！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A29EFBE-E8E2-4F32-C740-0ECEDBC6F612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39D3C95-2A35-3501-2664-6F154F12625D}"/>
              </a:ext>
            </a:extLst>
          </p:cNvPr>
          <p:cNvCxnSpPr>
            <a:cxnSpLocks/>
          </p:cNvCxnSpPr>
          <p:nvPr/>
        </p:nvCxnSpPr>
        <p:spPr>
          <a:xfrm flipV="1">
            <a:off x="6095998" y="1936943"/>
            <a:ext cx="0" cy="66146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62FBC8C-B575-2F6F-387C-5CB7194E1536}"/>
              </a:ext>
            </a:extLst>
          </p:cNvPr>
          <p:cNvGrpSpPr/>
          <p:nvPr/>
        </p:nvGrpSpPr>
        <p:grpSpPr>
          <a:xfrm>
            <a:off x="2096521" y="4720956"/>
            <a:ext cx="3156418" cy="837889"/>
            <a:chOff x="-9088" y="1807430"/>
            <a:chExt cx="3156418" cy="83788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1757DF7-2F6A-7410-E218-473E0243F993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5B0313D-11AC-BB12-1C31-3E88A420DEB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616CF7C-8DD9-376B-3FC6-40488C910D12}"/>
              </a:ext>
            </a:extLst>
          </p:cNvPr>
          <p:cNvCxnSpPr/>
          <p:nvPr/>
        </p:nvCxnSpPr>
        <p:spPr>
          <a:xfrm>
            <a:off x="10388600" y="3492500"/>
            <a:ext cx="0" cy="14732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27E40A4-2FA4-FD4E-AC05-A45FEEBB880F}"/>
              </a:ext>
            </a:extLst>
          </p:cNvPr>
          <p:cNvGrpSpPr/>
          <p:nvPr/>
        </p:nvGrpSpPr>
        <p:grpSpPr>
          <a:xfrm>
            <a:off x="7068270" y="4720956"/>
            <a:ext cx="3156417" cy="837889"/>
            <a:chOff x="-9087" y="1807430"/>
            <a:chExt cx="3156417" cy="8378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E611A1F-59C0-5B4A-179A-F7518F5FE8F4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EDA248-A996-914F-A738-73B35D83FE9A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8244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1020EECA-6066-5358-8BDC-FC353A9595DF}"/>
              </a:ext>
            </a:extLst>
          </p:cNvPr>
          <p:cNvSpPr/>
          <p:nvPr/>
        </p:nvSpPr>
        <p:spPr>
          <a:xfrm>
            <a:off x="3778518" y="1128486"/>
            <a:ext cx="4508500" cy="4508500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9999" y="644418"/>
              <a:ext cx="1639458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问题总结</a:t>
            </a:r>
          </a:p>
        </p:txBody>
      </p:sp>
      <p:grpSp>
        <p:nvGrpSpPr>
          <p:cNvPr id="4" name="图形 2">
            <a:extLst>
              <a:ext uri="{FF2B5EF4-FFF2-40B4-BE49-F238E27FC236}">
                <a16:creationId xmlns:a16="http://schemas.microsoft.com/office/drawing/2014/main" id="{1E7EE3CF-16B2-2B2B-E67B-C3285C8B13E4}"/>
              </a:ext>
            </a:extLst>
          </p:cNvPr>
          <p:cNvGrpSpPr/>
          <p:nvPr/>
        </p:nvGrpSpPr>
        <p:grpSpPr>
          <a:xfrm rot="21325093">
            <a:off x="4704765" y="2047623"/>
            <a:ext cx="2782471" cy="3219954"/>
            <a:chOff x="2864281" y="2524791"/>
            <a:chExt cx="654723" cy="75766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0E281F5-30BB-6519-68A2-97750C5020FB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1EAE2C9-8221-F815-F65A-B5751BAFA1BD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10A101E-9D6B-F051-D46D-980AEA46D0DB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0CE88427-9E38-7BA4-079A-1568101D1B04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50932D2-768B-794D-18D7-CF909D25D042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F3716FF-463E-BBAA-282B-80974CE7C4F1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D6CD7699-7A52-3143-24FB-7412A3FA79C3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B67AF83-D1A3-1E47-F03F-45DBD29FA1DE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DD8C095-5007-4C25-26A9-8887EA00603C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FF2C0304-7D7E-C9F5-3C98-7E170126D455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E651391-91F3-4D24-7E26-22704B06587F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9D95B7C-31FB-B171-9000-5669A67AEA5E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076E8DF-B392-A6F3-6C27-B6211C4FFAE8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9893345-C9C7-C746-27A3-F347CC38372F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9A87BBF-C5EA-8A98-AA69-C22D5DE97FA5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42BDFA5-B9B6-80AA-D074-F0F32C6D39B1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F8C9769-2E52-24D3-C127-7268B48FEBC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35196E5-6241-C148-3113-FDC9E3BB2651}"/>
              </a:ext>
            </a:extLst>
          </p:cNvPr>
          <p:cNvSpPr/>
          <p:nvPr/>
        </p:nvSpPr>
        <p:spPr>
          <a:xfrm>
            <a:off x="842203" y="1730931"/>
            <a:ext cx="2507295" cy="349516"/>
          </a:xfrm>
          <a:prstGeom prst="roundRect">
            <a:avLst>
              <a:gd name="adj" fmla="val 50000"/>
            </a:avLst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B336FAF-03BC-761E-4E4F-63BD0463B4C3}"/>
              </a:ext>
            </a:extLst>
          </p:cNvPr>
          <p:cNvGrpSpPr/>
          <p:nvPr/>
        </p:nvGrpSpPr>
        <p:grpSpPr>
          <a:xfrm>
            <a:off x="1170780" y="1730931"/>
            <a:ext cx="2178718" cy="1396718"/>
            <a:chOff x="-9088" y="1807430"/>
            <a:chExt cx="2178718" cy="139671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E0D1C71-9A49-5D43-2F16-04CCBA89142F}"/>
                </a:ext>
              </a:extLst>
            </p:cNvPr>
            <p:cNvSpPr txBox="1"/>
            <p:nvPr/>
          </p:nvSpPr>
          <p:spPr>
            <a:xfrm>
              <a:off x="-9087" y="2214133"/>
              <a:ext cx="2178717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 板网 唯一访 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231A699-BF27-3B25-8653-89AEFFE55EA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FB18CF7-0510-C691-928B-089CE85DB296}"/>
              </a:ext>
            </a:extLst>
          </p:cNvPr>
          <p:cNvSpPr/>
          <p:nvPr/>
        </p:nvSpPr>
        <p:spPr>
          <a:xfrm>
            <a:off x="8844918" y="1730931"/>
            <a:ext cx="2507295" cy="349516"/>
          </a:xfrm>
          <a:prstGeom prst="roundRect">
            <a:avLst>
              <a:gd name="adj" fmla="val 50000"/>
            </a:avLst>
          </a:prstGeom>
          <a:solidFill>
            <a:srgbClr val="BEEB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9F2385C-6944-363E-83DB-8E82EDBA9C76}"/>
              </a:ext>
            </a:extLst>
          </p:cNvPr>
          <p:cNvGrpSpPr/>
          <p:nvPr/>
        </p:nvGrpSpPr>
        <p:grpSpPr>
          <a:xfrm>
            <a:off x="8824765" y="1730931"/>
            <a:ext cx="2178717" cy="1169989"/>
            <a:chOff x="-357818" y="1807430"/>
            <a:chExt cx="2178717" cy="116998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07E25EB-399E-2229-3CEF-D14C8F215C92}"/>
                </a:ext>
              </a:extLst>
            </p:cNvPr>
            <p:cNvSpPr txBox="1"/>
            <p:nvPr/>
          </p:nvSpPr>
          <p:spPr>
            <a:xfrm>
              <a:off x="-357818" y="2214133"/>
              <a:ext cx="21787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4B64FFB-D737-CB72-A6A3-1701D2DC74C0}"/>
                </a:ext>
              </a:extLst>
            </p:cNvPr>
            <p:cNvSpPr txBox="1"/>
            <p:nvPr/>
          </p:nvSpPr>
          <p:spPr>
            <a:xfrm>
              <a:off x="-123644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DB078C0-BBEA-FE9A-7708-3D7131A53166}"/>
              </a:ext>
            </a:extLst>
          </p:cNvPr>
          <p:cNvSpPr/>
          <p:nvPr/>
        </p:nvSpPr>
        <p:spPr>
          <a:xfrm>
            <a:off x="842203" y="3576871"/>
            <a:ext cx="2507295" cy="349516"/>
          </a:xfrm>
          <a:prstGeom prst="roundRect">
            <a:avLst>
              <a:gd name="adj" fmla="val 50000"/>
            </a:avLst>
          </a:prstGeom>
          <a:solidFill>
            <a:srgbClr val="BEEB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EBAE28A-4BE7-700D-3C36-8856F8152AD0}"/>
              </a:ext>
            </a:extLst>
          </p:cNvPr>
          <p:cNvGrpSpPr/>
          <p:nvPr/>
        </p:nvGrpSpPr>
        <p:grpSpPr>
          <a:xfrm>
            <a:off x="1170780" y="3576871"/>
            <a:ext cx="2178718" cy="1169989"/>
            <a:chOff x="-9088" y="1807430"/>
            <a:chExt cx="2178718" cy="116998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894734D-EDA9-857D-371B-5978320F0386}"/>
                </a:ext>
              </a:extLst>
            </p:cNvPr>
            <p:cNvSpPr txBox="1"/>
            <p:nvPr/>
          </p:nvSpPr>
          <p:spPr>
            <a:xfrm>
              <a:off x="-9087" y="2214133"/>
              <a:ext cx="21787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57B7928-8DE6-BDCA-09FF-7835395C67D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C71B58E-2E1A-099F-5923-9B3DA2FB5712}"/>
              </a:ext>
            </a:extLst>
          </p:cNvPr>
          <p:cNvSpPr/>
          <p:nvPr/>
        </p:nvSpPr>
        <p:spPr>
          <a:xfrm>
            <a:off x="8844918" y="3576871"/>
            <a:ext cx="2507295" cy="349516"/>
          </a:xfrm>
          <a:prstGeom prst="roundRect">
            <a:avLst>
              <a:gd name="adj" fmla="val 50000"/>
            </a:avLst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4954B77-FF48-A920-F326-1DF0791CDE59}"/>
              </a:ext>
            </a:extLst>
          </p:cNvPr>
          <p:cNvGrpSpPr/>
          <p:nvPr/>
        </p:nvGrpSpPr>
        <p:grpSpPr>
          <a:xfrm>
            <a:off x="8824765" y="3576871"/>
            <a:ext cx="2178717" cy="1169989"/>
            <a:chOff x="-357818" y="1807430"/>
            <a:chExt cx="2178717" cy="11699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1530357-D17E-96A4-DC3D-B768F2C4CEA5}"/>
                </a:ext>
              </a:extLst>
            </p:cNvPr>
            <p:cNvSpPr txBox="1"/>
            <p:nvPr/>
          </p:nvSpPr>
          <p:spPr>
            <a:xfrm>
              <a:off x="-357818" y="2214133"/>
              <a:ext cx="21787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7CF950E-8C93-8D03-AB3D-2223A0CE0D3A}"/>
                </a:ext>
              </a:extLst>
            </p:cNvPr>
            <p:cNvSpPr txBox="1"/>
            <p:nvPr/>
          </p:nvSpPr>
          <p:spPr>
            <a:xfrm>
              <a:off x="-123644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517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9999" y="644418"/>
              <a:ext cx="1639458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问题总结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A0ADA2-CE2D-F388-0B60-16F9C0AF0D11}"/>
              </a:ext>
            </a:extLst>
          </p:cNvPr>
          <p:cNvGrpSpPr/>
          <p:nvPr/>
        </p:nvGrpSpPr>
        <p:grpSpPr>
          <a:xfrm>
            <a:off x="1363166" y="1386681"/>
            <a:ext cx="2919880" cy="3646488"/>
            <a:chOff x="865354" y="1605756"/>
            <a:chExt cx="2919880" cy="3646488"/>
          </a:xfrm>
        </p:grpSpPr>
        <p:sp>
          <p:nvSpPr>
            <p:cNvPr id="6" name="圆角矩形 11">
              <a:extLst>
                <a:ext uri="{FF2B5EF4-FFF2-40B4-BE49-F238E27FC236}">
                  <a16:creationId xmlns:a16="http://schemas.microsoft.com/office/drawing/2014/main" id="{9CAF7733-F3C6-C7C3-0663-C6C7F7358180}"/>
                </a:ext>
              </a:extLst>
            </p:cNvPr>
            <p:cNvSpPr/>
            <p:nvPr/>
          </p:nvSpPr>
          <p:spPr>
            <a:xfrm>
              <a:off x="865354" y="1605756"/>
              <a:ext cx="2919880" cy="3646488"/>
            </a:xfrm>
            <a:prstGeom prst="roundRect">
              <a:avLst>
                <a:gd name="adj" fmla="val 7254"/>
              </a:avLst>
            </a:prstGeom>
            <a:solidFill>
              <a:srgbClr val="85DD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C1CB5C3-508A-941C-CB77-099B6AE88C18}"/>
                </a:ext>
              </a:extLst>
            </p:cNvPr>
            <p:cNvGrpSpPr/>
            <p:nvPr/>
          </p:nvGrpSpPr>
          <p:grpSpPr>
            <a:xfrm>
              <a:off x="1649311" y="1931404"/>
              <a:ext cx="1351966" cy="514400"/>
              <a:chOff x="1619774" y="2383048"/>
              <a:chExt cx="1351966" cy="514400"/>
            </a:xfrm>
          </p:grpSpPr>
          <p:sp>
            <p:nvSpPr>
              <p:cNvPr id="12" name="Shape 533">
                <a:extLst>
                  <a:ext uri="{FF2B5EF4-FFF2-40B4-BE49-F238E27FC236}">
                    <a16:creationId xmlns:a16="http://schemas.microsoft.com/office/drawing/2014/main" id="{29A504F8-C645-3CA0-10A8-A1F21ACAABEE}"/>
                  </a:ext>
                </a:extLst>
              </p:cNvPr>
              <p:cNvSpPr/>
              <p:nvPr/>
            </p:nvSpPr>
            <p:spPr>
              <a:xfrm>
                <a:off x="1619774" y="2383048"/>
                <a:ext cx="1351966" cy="514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Shape 534">
                <a:extLst>
                  <a:ext uri="{FF2B5EF4-FFF2-40B4-BE49-F238E27FC236}">
                    <a16:creationId xmlns:a16="http://schemas.microsoft.com/office/drawing/2014/main" id="{3A6F4C84-E18D-A06D-E681-2136AD39F6B0}"/>
                  </a:ext>
                </a:extLst>
              </p:cNvPr>
              <p:cNvSpPr/>
              <p:nvPr/>
            </p:nvSpPr>
            <p:spPr>
              <a:xfrm>
                <a:off x="1840503" y="2465841"/>
                <a:ext cx="910506" cy="34881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3DAAEF6-0E54-57F1-A44E-FEED69C949A1}"/>
              </a:ext>
            </a:extLst>
          </p:cNvPr>
          <p:cNvGrpSpPr/>
          <p:nvPr/>
        </p:nvGrpSpPr>
        <p:grpSpPr>
          <a:xfrm>
            <a:off x="1825592" y="2690701"/>
            <a:ext cx="1995026" cy="1101840"/>
            <a:chOff x="571609" y="1774312"/>
            <a:chExt cx="1995026" cy="110184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C680781-308A-BE1A-D135-8E7F1A896CB3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7893C9D-C9F2-064A-E7A3-1164A7EE65DA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0EAD4FF-51B5-69EC-D89E-21517CA2F5CB}"/>
              </a:ext>
            </a:extLst>
          </p:cNvPr>
          <p:cNvGrpSpPr/>
          <p:nvPr/>
        </p:nvGrpSpPr>
        <p:grpSpPr>
          <a:xfrm>
            <a:off x="4628881" y="1386681"/>
            <a:ext cx="2919880" cy="3646488"/>
            <a:chOff x="865354" y="1605756"/>
            <a:chExt cx="2919880" cy="3646488"/>
          </a:xfrm>
        </p:grpSpPr>
        <p:sp>
          <p:nvSpPr>
            <p:cNvPr id="31" name="圆角矩形 11">
              <a:extLst>
                <a:ext uri="{FF2B5EF4-FFF2-40B4-BE49-F238E27FC236}">
                  <a16:creationId xmlns:a16="http://schemas.microsoft.com/office/drawing/2014/main" id="{9772A02C-C15E-8DE4-FCEF-DD31B4C7D8A2}"/>
                </a:ext>
              </a:extLst>
            </p:cNvPr>
            <p:cNvSpPr/>
            <p:nvPr/>
          </p:nvSpPr>
          <p:spPr>
            <a:xfrm>
              <a:off x="865354" y="1605756"/>
              <a:ext cx="2919880" cy="3646488"/>
            </a:xfrm>
            <a:prstGeom prst="roundRect">
              <a:avLst>
                <a:gd name="adj" fmla="val 7254"/>
              </a:avLst>
            </a:prstGeom>
            <a:solidFill>
              <a:srgbClr val="BEEBFA"/>
            </a:solidFill>
            <a:ln>
              <a:solidFill>
                <a:srgbClr val="BEEBF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BFE0FB-904E-2C6C-DD75-276AA871D946}"/>
                </a:ext>
              </a:extLst>
            </p:cNvPr>
            <p:cNvGrpSpPr/>
            <p:nvPr/>
          </p:nvGrpSpPr>
          <p:grpSpPr>
            <a:xfrm>
              <a:off x="1303476" y="1931404"/>
              <a:ext cx="2043636" cy="514400"/>
              <a:chOff x="1273939" y="2383048"/>
              <a:chExt cx="2043636" cy="514400"/>
            </a:xfrm>
          </p:grpSpPr>
          <p:sp>
            <p:nvSpPr>
              <p:cNvPr id="33" name="Shape 533">
                <a:extLst>
                  <a:ext uri="{FF2B5EF4-FFF2-40B4-BE49-F238E27FC236}">
                    <a16:creationId xmlns:a16="http://schemas.microsoft.com/office/drawing/2014/main" id="{2A6603D0-593A-A381-7D16-0DFC01B2868A}"/>
                  </a:ext>
                </a:extLst>
              </p:cNvPr>
              <p:cNvSpPr/>
              <p:nvPr/>
            </p:nvSpPr>
            <p:spPr>
              <a:xfrm>
                <a:off x="1273939" y="2383048"/>
                <a:ext cx="2043636" cy="514400"/>
              </a:xfrm>
              <a:prstGeom prst="roundRect">
                <a:avLst>
                  <a:gd name="adj" fmla="val 50000"/>
                </a:avLst>
              </a:prstGeom>
              <a:solidFill>
                <a:srgbClr val="85DDEF"/>
              </a:solidFill>
              <a:ln w="12700">
                <a:solidFill>
                  <a:schemeClr val="bg1"/>
                </a:solidFill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Shape 534">
                <a:extLst>
                  <a:ext uri="{FF2B5EF4-FFF2-40B4-BE49-F238E27FC236}">
                    <a16:creationId xmlns:a16="http://schemas.microsoft.com/office/drawing/2014/main" id="{D9939677-2D21-1160-1BB9-3E23349EEBBC}"/>
                  </a:ext>
                </a:extLst>
              </p:cNvPr>
              <p:cNvSpPr/>
              <p:nvPr/>
            </p:nvSpPr>
            <p:spPr>
              <a:xfrm>
                <a:off x="1840503" y="2465841"/>
                <a:ext cx="910506" cy="34881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C48E3E8-9C50-1FDA-D29B-FC1AF3213990}"/>
              </a:ext>
            </a:extLst>
          </p:cNvPr>
          <p:cNvGrpSpPr/>
          <p:nvPr/>
        </p:nvGrpSpPr>
        <p:grpSpPr>
          <a:xfrm>
            <a:off x="7894596" y="1386681"/>
            <a:ext cx="2919880" cy="3646488"/>
            <a:chOff x="865354" y="1605756"/>
            <a:chExt cx="2919880" cy="3646488"/>
          </a:xfrm>
        </p:grpSpPr>
        <p:sp>
          <p:nvSpPr>
            <p:cNvPr id="39" name="圆角矩形 11">
              <a:extLst>
                <a:ext uri="{FF2B5EF4-FFF2-40B4-BE49-F238E27FC236}">
                  <a16:creationId xmlns:a16="http://schemas.microsoft.com/office/drawing/2014/main" id="{1EB3BBA3-1C6E-0496-646A-A2E5F52C5678}"/>
                </a:ext>
              </a:extLst>
            </p:cNvPr>
            <p:cNvSpPr/>
            <p:nvPr/>
          </p:nvSpPr>
          <p:spPr>
            <a:xfrm>
              <a:off x="865354" y="1605756"/>
              <a:ext cx="2919880" cy="3646488"/>
            </a:xfrm>
            <a:prstGeom prst="roundRect">
              <a:avLst>
                <a:gd name="adj" fmla="val 7254"/>
              </a:avLst>
            </a:prstGeom>
            <a:solidFill>
              <a:srgbClr val="85DD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7FB73879-A3FA-920F-81BE-D2F215232D89}"/>
                </a:ext>
              </a:extLst>
            </p:cNvPr>
            <p:cNvGrpSpPr/>
            <p:nvPr/>
          </p:nvGrpSpPr>
          <p:grpSpPr>
            <a:xfrm>
              <a:off x="1649311" y="1931404"/>
              <a:ext cx="1351966" cy="514400"/>
              <a:chOff x="1619774" y="2383048"/>
              <a:chExt cx="1351966" cy="514400"/>
            </a:xfrm>
          </p:grpSpPr>
          <p:sp>
            <p:nvSpPr>
              <p:cNvPr id="41" name="Shape 533">
                <a:extLst>
                  <a:ext uri="{FF2B5EF4-FFF2-40B4-BE49-F238E27FC236}">
                    <a16:creationId xmlns:a16="http://schemas.microsoft.com/office/drawing/2014/main" id="{E6A9B50D-C422-4276-2247-4C56D3C85A0C}"/>
                  </a:ext>
                </a:extLst>
              </p:cNvPr>
              <p:cNvSpPr/>
              <p:nvPr/>
            </p:nvSpPr>
            <p:spPr>
              <a:xfrm>
                <a:off x="1619774" y="2383048"/>
                <a:ext cx="1351966" cy="514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Shape 534">
                <a:extLst>
                  <a:ext uri="{FF2B5EF4-FFF2-40B4-BE49-F238E27FC236}">
                    <a16:creationId xmlns:a16="http://schemas.microsoft.com/office/drawing/2014/main" id="{8BC9D215-311B-98F3-6F51-86AAC69B5670}"/>
                  </a:ext>
                </a:extLst>
              </p:cNvPr>
              <p:cNvSpPr/>
              <p:nvPr/>
            </p:nvSpPr>
            <p:spPr>
              <a:xfrm>
                <a:off x="1840503" y="2465841"/>
                <a:ext cx="910506" cy="34881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D6C880C-5B40-267A-F2D7-962E77399AE6}"/>
              </a:ext>
            </a:extLst>
          </p:cNvPr>
          <p:cNvGrpSpPr/>
          <p:nvPr/>
        </p:nvGrpSpPr>
        <p:grpSpPr>
          <a:xfrm>
            <a:off x="8357022" y="2690701"/>
            <a:ext cx="1995026" cy="1101840"/>
            <a:chOff x="571609" y="1774312"/>
            <a:chExt cx="1995026" cy="110184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5D4D70A-5F54-84D2-5E68-1E2182D6ACA6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E478A15-183C-7639-65B9-4167EE18A89B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635436C-4B50-BD60-5E68-2B8B9898BBF1}"/>
              </a:ext>
            </a:extLst>
          </p:cNvPr>
          <p:cNvGrpSpPr/>
          <p:nvPr/>
        </p:nvGrpSpPr>
        <p:grpSpPr>
          <a:xfrm>
            <a:off x="5145890" y="2716911"/>
            <a:ext cx="1995026" cy="1328569"/>
            <a:chOff x="571609" y="1774312"/>
            <a:chExt cx="1995026" cy="132856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2962C5E-D3E4-183B-8A28-A03B474E5B5C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 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FA76DDE-2AEC-27F8-E921-D63701CEC5D8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1896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4671673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4445530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5724713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5316629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5355838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3576734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4968480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5472310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2391134" y="1949881"/>
            <a:ext cx="3192479" cy="1584767"/>
            <a:chOff x="4463116" y="341140"/>
            <a:chExt cx="3192479" cy="158476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2758254" cy="1483074"/>
              <a:chOff x="4463116" y="1210700"/>
              <a:chExt cx="27582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>
                <a:extLst>
                  <a:ext uri="{FF2B5EF4-FFF2-40B4-BE49-F238E27FC236}">
                    <a16:creationId xmlns:a16="http://schemas.microsoft.com/office/drawing/2014/main" id="{FB2B34CB-C0E2-242F-64A8-AE99731861C7}"/>
                  </a:ext>
                </a:extLst>
              </p:cNvPr>
              <p:cNvSpPr/>
              <p:nvPr/>
            </p:nvSpPr>
            <p:spPr>
              <a:xfrm>
                <a:off x="6384966" y="124572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椭圆 713">
                <a:extLst>
                  <a:ext uri="{FF2B5EF4-FFF2-40B4-BE49-F238E27FC236}">
                    <a16:creationId xmlns:a16="http://schemas.microsoft.com/office/drawing/2014/main" id="{DFC3662B-89A6-CEC0-9A70-BA84B62C906F}"/>
                  </a:ext>
                </a:extLst>
              </p:cNvPr>
              <p:cNvSpPr/>
              <p:nvPr/>
            </p:nvSpPr>
            <p:spPr>
              <a:xfrm>
                <a:off x="6036545" y="167686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758950" y="1823916"/>
                <a:ext cx="462420" cy="46242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5079148" y="746970"/>
              <a:ext cx="132119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  <p:sp>
          <p:nvSpPr>
            <p:cNvPr id="683" name="文本框 682">
              <a:extLst>
                <a:ext uri="{FF2B5EF4-FFF2-40B4-BE49-F238E27FC236}">
                  <a16:creationId xmlns:a16="http://schemas.microsoft.com/office/drawing/2014/main" id="{E1DA9D35-B9E5-B16A-1C22-9BFD18008FDE}"/>
                </a:ext>
              </a:extLst>
            </p:cNvPr>
            <p:cNvSpPr txBox="1"/>
            <p:nvPr/>
          </p:nvSpPr>
          <p:spPr>
            <a:xfrm>
              <a:off x="5782343" y="1556575"/>
              <a:ext cx="18732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i="1" dirty="0">
                  <a:solidFill>
                    <a:srgbClr val="85DDE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PART</a:t>
              </a:r>
              <a:endParaRPr lang="zh-CN" altLang="en-US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5487867" y="1965803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下步计划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E49AF3-ACA8-1D5A-2D62-89788BDE8E25}"/>
              </a:ext>
            </a:extLst>
          </p:cNvPr>
          <p:cNvSpPr txBox="1"/>
          <p:nvPr/>
        </p:nvSpPr>
        <p:spPr>
          <a:xfrm>
            <a:off x="5530815" y="2490994"/>
            <a:ext cx="5337630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60690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3547" y="644418"/>
              <a:ext cx="1652363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下步计划</a:t>
            </a: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0277B344-4313-FF07-E31B-8B8A88F25AD7}"/>
              </a:ext>
            </a:extLst>
          </p:cNvPr>
          <p:cNvSpPr/>
          <p:nvPr/>
        </p:nvSpPr>
        <p:spPr>
          <a:xfrm>
            <a:off x="6202680" y="1660723"/>
            <a:ext cx="1756375" cy="1756375"/>
          </a:xfrm>
          <a:prstGeom prst="teardrop">
            <a:avLst/>
          </a:prstGeom>
          <a:solidFill>
            <a:srgbClr val="BEE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FA7C416B-B1ED-FF37-6B7E-7A0B2F80E930}"/>
              </a:ext>
            </a:extLst>
          </p:cNvPr>
          <p:cNvSpPr/>
          <p:nvPr/>
        </p:nvSpPr>
        <p:spPr>
          <a:xfrm flipH="1">
            <a:off x="4242897" y="1660723"/>
            <a:ext cx="1756375" cy="1756375"/>
          </a:xfrm>
          <a:prstGeom prst="teardrop">
            <a:avLst/>
          </a:prstGeom>
          <a:solidFill>
            <a:srgbClr val="85D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8197CB0B-9A7A-752E-48ED-5FE80894BA3E}"/>
              </a:ext>
            </a:extLst>
          </p:cNvPr>
          <p:cNvSpPr/>
          <p:nvPr/>
        </p:nvSpPr>
        <p:spPr>
          <a:xfrm flipH="1" flipV="1">
            <a:off x="4242897" y="3583898"/>
            <a:ext cx="1756375" cy="1756375"/>
          </a:xfrm>
          <a:prstGeom prst="teardrop">
            <a:avLst/>
          </a:prstGeom>
          <a:solidFill>
            <a:srgbClr val="BEE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CE42DE74-9FFE-EF2E-92AC-74DFA61C3292}"/>
              </a:ext>
            </a:extLst>
          </p:cNvPr>
          <p:cNvSpPr/>
          <p:nvPr/>
        </p:nvSpPr>
        <p:spPr>
          <a:xfrm flipV="1">
            <a:off x="6202680" y="3583898"/>
            <a:ext cx="1756375" cy="1756375"/>
          </a:xfrm>
          <a:prstGeom prst="teardrop">
            <a:avLst/>
          </a:prstGeom>
          <a:solidFill>
            <a:srgbClr val="85D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DD638DB3-F1B2-A9F0-68E0-713D05927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2501" y="2100013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D93698-204B-A37F-DBB2-EF93B9B73619}"/>
              </a:ext>
            </a:extLst>
          </p:cNvPr>
          <p:cNvSpPr txBox="1"/>
          <p:nvPr/>
        </p:nvSpPr>
        <p:spPr>
          <a:xfrm>
            <a:off x="4850498" y="2252948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3660F7BA-FC86-DC77-FD97-31FFB3308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6720" y="2100013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D75484-28DF-A02E-B81F-F41BC48D101E}"/>
              </a:ext>
            </a:extLst>
          </p:cNvPr>
          <p:cNvSpPr txBox="1"/>
          <p:nvPr/>
        </p:nvSpPr>
        <p:spPr>
          <a:xfrm>
            <a:off x="6841907" y="2252948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C1FD9DE7-DBA5-3C13-F851-641356099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2501" y="4072165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DAD91B-FE82-5537-643D-5EC899E74CA3}"/>
              </a:ext>
            </a:extLst>
          </p:cNvPr>
          <p:cNvSpPr txBox="1"/>
          <p:nvPr/>
        </p:nvSpPr>
        <p:spPr>
          <a:xfrm>
            <a:off x="4793621" y="4225100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6">
            <a:extLst>
              <a:ext uri="{FF2B5EF4-FFF2-40B4-BE49-F238E27FC236}">
                <a16:creationId xmlns:a16="http://schemas.microsoft.com/office/drawing/2014/main" id="{CC1A977A-ABDD-C382-675A-DADD7459B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6720" y="4072165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2474707-1677-CF32-D7D2-32AFE7BD5747}"/>
              </a:ext>
            </a:extLst>
          </p:cNvPr>
          <p:cNvSpPr txBox="1"/>
          <p:nvPr/>
        </p:nvSpPr>
        <p:spPr>
          <a:xfrm>
            <a:off x="6816996" y="4225100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6458438-A602-3173-7C3E-7AFE992F961C}"/>
              </a:ext>
            </a:extLst>
          </p:cNvPr>
          <p:cNvGrpSpPr/>
          <p:nvPr/>
        </p:nvGrpSpPr>
        <p:grpSpPr>
          <a:xfrm>
            <a:off x="971118" y="1617243"/>
            <a:ext cx="3156417" cy="837889"/>
            <a:chOff x="-9087" y="1807430"/>
            <a:chExt cx="3156417" cy="83788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117BF7-72D2-0AE0-C2BF-63C47896F984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5AADEA-B04E-C715-3C5E-13DFDE3D386F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CE03CDC-B653-3964-D1BC-83DB51A731DF}"/>
              </a:ext>
            </a:extLst>
          </p:cNvPr>
          <p:cNvGrpSpPr/>
          <p:nvPr/>
        </p:nvGrpSpPr>
        <p:grpSpPr>
          <a:xfrm>
            <a:off x="8084242" y="1697634"/>
            <a:ext cx="3156418" cy="1064618"/>
            <a:chOff x="-9088" y="1807430"/>
            <a:chExt cx="3156418" cy="10646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0761FC-A5E3-1347-582B-083CE37CD4B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B97EF8D-9D7F-74D2-75F5-8C3FE495B2A5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17214B7-7C5B-8BCF-DB47-2ECC554A1BB8}"/>
              </a:ext>
            </a:extLst>
          </p:cNvPr>
          <p:cNvGrpSpPr/>
          <p:nvPr/>
        </p:nvGrpSpPr>
        <p:grpSpPr>
          <a:xfrm>
            <a:off x="971118" y="4329103"/>
            <a:ext cx="3156417" cy="837889"/>
            <a:chOff x="-9087" y="1807430"/>
            <a:chExt cx="3156417" cy="83788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F8DF8C5-4F00-07FB-6FAC-2D85D551B758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EE1F69C-0E4F-8DA2-E1B8-17DB1593F775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963121-2098-45BB-588B-0952180DE129}"/>
              </a:ext>
            </a:extLst>
          </p:cNvPr>
          <p:cNvGrpSpPr/>
          <p:nvPr/>
        </p:nvGrpSpPr>
        <p:grpSpPr>
          <a:xfrm>
            <a:off x="8084242" y="4409494"/>
            <a:ext cx="3156418" cy="837889"/>
            <a:chOff x="-9088" y="1807430"/>
            <a:chExt cx="3156418" cy="83788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A5996F5-A925-A756-E80A-383C6AFAFD62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FCB72D4-B6D8-FFC0-C077-55943193273C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9384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CD3C8D-A991-5BC5-B214-BEE2B2849031}"/>
              </a:ext>
            </a:extLst>
          </p:cNvPr>
          <p:cNvGrpSpPr/>
          <p:nvPr/>
        </p:nvGrpSpPr>
        <p:grpSpPr>
          <a:xfrm>
            <a:off x="4463116" y="341140"/>
            <a:ext cx="2758254" cy="1483074"/>
            <a:chOff x="4463116" y="1210700"/>
            <a:chExt cx="2758254" cy="1483074"/>
          </a:xfrm>
          <a:gradFill>
            <a:gsLst>
              <a:gs pos="100000">
                <a:srgbClr val="1CBADA"/>
              </a:gs>
              <a:gs pos="0">
                <a:srgbClr val="85DDEF"/>
              </a:gs>
            </a:gsLst>
            <a:lin ang="5400000" scaled="1"/>
          </a:gradFill>
        </p:grpSpPr>
        <p:sp>
          <p:nvSpPr>
            <p:cNvPr id="699" name="椭圆 698">
              <a:extLst>
                <a:ext uri="{FF2B5EF4-FFF2-40B4-BE49-F238E27FC236}">
                  <a16:creationId xmlns:a16="http://schemas.microsoft.com/office/drawing/2014/main" id="{43349835-2069-86DE-6FB9-A9B9D4F58195}"/>
                </a:ext>
              </a:extLst>
            </p:cNvPr>
            <p:cNvSpPr/>
            <p:nvPr/>
          </p:nvSpPr>
          <p:spPr>
            <a:xfrm>
              <a:off x="4679368" y="1288074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椭圆 699">
              <a:extLst>
                <a:ext uri="{FF2B5EF4-FFF2-40B4-BE49-F238E27FC236}">
                  <a16:creationId xmlns:a16="http://schemas.microsoft.com/office/drawing/2014/main" id="{3B572691-1A20-97D3-8331-DDDF0FD13358}"/>
                </a:ext>
              </a:extLst>
            </p:cNvPr>
            <p:cNvSpPr/>
            <p:nvPr/>
          </p:nvSpPr>
          <p:spPr>
            <a:xfrm>
              <a:off x="4463116" y="1811823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椭圆 701">
              <a:extLst>
                <a:ext uri="{FF2B5EF4-FFF2-40B4-BE49-F238E27FC236}">
                  <a16:creationId xmlns:a16="http://schemas.microsoft.com/office/drawing/2014/main" id="{599F915E-F629-E0D4-283F-CCBC6F4D6648}"/>
                </a:ext>
              </a:extLst>
            </p:cNvPr>
            <p:cNvSpPr/>
            <p:nvPr/>
          </p:nvSpPr>
          <p:spPr>
            <a:xfrm>
              <a:off x="4735828" y="1611188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椭圆 702">
              <a:extLst>
                <a:ext uri="{FF2B5EF4-FFF2-40B4-BE49-F238E27FC236}">
                  <a16:creationId xmlns:a16="http://schemas.microsoft.com/office/drawing/2014/main" id="{526475C2-C77E-CB11-40DA-DFBBD64260ED}"/>
                </a:ext>
              </a:extLst>
            </p:cNvPr>
            <p:cNvSpPr/>
            <p:nvPr/>
          </p:nvSpPr>
          <p:spPr>
            <a:xfrm>
              <a:off x="5078137" y="1210700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471185A9-4569-2AFC-A73C-FB842B505E56}"/>
                </a:ext>
              </a:extLst>
            </p:cNvPr>
            <p:cNvSpPr/>
            <p:nvPr/>
          </p:nvSpPr>
          <p:spPr>
            <a:xfrm>
              <a:off x="5474066" y="1684286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椭圆 704">
              <a:extLst>
                <a:ext uri="{FF2B5EF4-FFF2-40B4-BE49-F238E27FC236}">
                  <a16:creationId xmlns:a16="http://schemas.microsoft.com/office/drawing/2014/main" id="{3B277B81-1A5C-ACD8-A22F-D8A0C6A5A13C}"/>
                </a:ext>
              </a:extLst>
            </p:cNvPr>
            <p:cNvSpPr/>
            <p:nvPr/>
          </p:nvSpPr>
          <p:spPr>
            <a:xfrm>
              <a:off x="5056608" y="1939292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9C8870A7-13FD-C390-9295-48F4A2C0A0B1}"/>
                </a:ext>
              </a:extLst>
            </p:cNvPr>
            <p:cNvSpPr/>
            <p:nvPr/>
          </p:nvSpPr>
          <p:spPr>
            <a:xfrm>
              <a:off x="5698589" y="1240513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椭圆 709">
              <a:extLst>
                <a:ext uri="{FF2B5EF4-FFF2-40B4-BE49-F238E27FC236}">
                  <a16:creationId xmlns:a16="http://schemas.microsoft.com/office/drawing/2014/main" id="{FB2B34CB-C0E2-242F-64A8-AE99731861C7}"/>
                </a:ext>
              </a:extLst>
            </p:cNvPr>
            <p:cNvSpPr/>
            <p:nvPr/>
          </p:nvSpPr>
          <p:spPr>
            <a:xfrm>
              <a:off x="6384966" y="1245728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DFC3662B-89A6-CEC0-9A70-BA84B62C906F}"/>
                </a:ext>
              </a:extLst>
            </p:cNvPr>
            <p:cNvSpPr/>
            <p:nvPr/>
          </p:nvSpPr>
          <p:spPr>
            <a:xfrm>
              <a:off x="6036545" y="1676868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AD265B7-3814-4982-3FFC-791ADA6BA679}"/>
                </a:ext>
              </a:extLst>
            </p:cNvPr>
            <p:cNvSpPr/>
            <p:nvPr/>
          </p:nvSpPr>
          <p:spPr>
            <a:xfrm>
              <a:off x="6758950" y="1823916"/>
              <a:ext cx="462420" cy="4624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4671673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4445530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5724713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5316629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5355838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3576734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4968480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5" name="文本框 334">
            <a:extLst>
              <a:ext uri="{FF2B5EF4-FFF2-40B4-BE49-F238E27FC236}">
                <a16:creationId xmlns:a16="http://schemas.microsoft.com/office/drawing/2014/main" id="{EEE19447-79AA-79EB-8685-BF638A50EFB0}"/>
              </a:ext>
            </a:extLst>
          </p:cNvPr>
          <p:cNvSpPr txBox="1"/>
          <p:nvPr/>
        </p:nvSpPr>
        <p:spPr>
          <a:xfrm>
            <a:off x="4833087" y="746970"/>
            <a:ext cx="18133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目录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5472310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3" name="文本框 682">
            <a:extLst>
              <a:ext uri="{FF2B5EF4-FFF2-40B4-BE49-F238E27FC236}">
                <a16:creationId xmlns:a16="http://schemas.microsoft.com/office/drawing/2014/main" id="{E1DA9D35-B9E5-B16A-1C22-9BFD18008FDE}"/>
              </a:ext>
            </a:extLst>
          </p:cNvPr>
          <p:cNvSpPr txBox="1"/>
          <p:nvPr/>
        </p:nvSpPr>
        <p:spPr>
          <a:xfrm>
            <a:off x="5782343" y="1556575"/>
            <a:ext cx="1873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i="1" dirty="0">
              <a:solidFill>
                <a:srgbClr val="85DDEF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1893605-8C79-1D67-6DB2-0642FF7D510E}"/>
              </a:ext>
            </a:extLst>
          </p:cNvPr>
          <p:cNvGrpSpPr/>
          <p:nvPr/>
        </p:nvGrpSpPr>
        <p:grpSpPr>
          <a:xfrm>
            <a:off x="1745549" y="2546902"/>
            <a:ext cx="1830200" cy="1830200"/>
            <a:chOff x="1048451" y="2271763"/>
            <a:chExt cx="1830200" cy="18302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AD283A2-E95D-6E9F-2A61-9620EAD31D0F}"/>
                </a:ext>
              </a:extLst>
            </p:cNvPr>
            <p:cNvSpPr/>
            <p:nvPr/>
          </p:nvSpPr>
          <p:spPr>
            <a:xfrm>
              <a:off x="1048451" y="2271763"/>
              <a:ext cx="1830200" cy="1830200"/>
            </a:xfrm>
            <a:prstGeom prst="ellipse">
              <a:avLst/>
            </a:prstGeom>
            <a:solidFill>
              <a:srgbClr val="85DDE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9C0B308-78F7-DB8A-8F36-F0173BD9FF5B}"/>
                </a:ext>
              </a:extLst>
            </p:cNvPr>
            <p:cNvSpPr txBox="1"/>
            <p:nvPr/>
          </p:nvSpPr>
          <p:spPr>
            <a:xfrm>
              <a:off x="1342916" y="3277934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工作概述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2D395F4-72A6-56AF-61CA-01920F90ED07}"/>
                </a:ext>
              </a:extLst>
            </p:cNvPr>
            <p:cNvSpPr txBox="1"/>
            <p:nvPr/>
          </p:nvSpPr>
          <p:spPr>
            <a:xfrm>
              <a:off x="1507719" y="2640535"/>
              <a:ext cx="88197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4FA9019-11E2-D783-6C55-5D373DB3DE54}"/>
              </a:ext>
            </a:extLst>
          </p:cNvPr>
          <p:cNvGrpSpPr/>
          <p:nvPr/>
        </p:nvGrpSpPr>
        <p:grpSpPr>
          <a:xfrm>
            <a:off x="4031491" y="2546902"/>
            <a:ext cx="1830200" cy="1830200"/>
            <a:chOff x="1048451" y="2271763"/>
            <a:chExt cx="1830200" cy="18302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90C310C-6884-B2EF-8600-4B1844CD4B5A}"/>
                </a:ext>
              </a:extLst>
            </p:cNvPr>
            <p:cNvSpPr/>
            <p:nvPr/>
          </p:nvSpPr>
          <p:spPr>
            <a:xfrm>
              <a:off x="1048451" y="2271763"/>
              <a:ext cx="1830200" cy="1830200"/>
            </a:xfrm>
            <a:prstGeom prst="ellipse">
              <a:avLst/>
            </a:prstGeom>
            <a:solidFill>
              <a:srgbClr val="85DDE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7CE8340-329A-222D-ACF2-D0122C2C10A0}"/>
                </a:ext>
              </a:extLst>
            </p:cNvPr>
            <p:cNvSpPr txBox="1"/>
            <p:nvPr/>
          </p:nvSpPr>
          <p:spPr>
            <a:xfrm>
              <a:off x="1342915" y="3277934"/>
              <a:ext cx="11913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完成情况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5529BE5-3EEA-893B-2499-68BD8E5E8B49}"/>
                </a:ext>
              </a:extLst>
            </p:cNvPr>
            <p:cNvSpPr txBox="1"/>
            <p:nvPr/>
          </p:nvSpPr>
          <p:spPr>
            <a:xfrm>
              <a:off x="1507719" y="2640535"/>
              <a:ext cx="10198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1821E8-EF5D-8FF6-79FB-663EA8987B01}"/>
              </a:ext>
            </a:extLst>
          </p:cNvPr>
          <p:cNvGrpSpPr/>
          <p:nvPr/>
        </p:nvGrpSpPr>
        <p:grpSpPr>
          <a:xfrm>
            <a:off x="6317433" y="2546902"/>
            <a:ext cx="1830200" cy="1830200"/>
            <a:chOff x="1048451" y="2271763"/>
            <a:chExt cx="1830200" cy="18302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D025B9-355C-25E0-0230-B8806DEBDD03}"/>
                </a:ext>
              </a:extLst>
            </p:cNvPr>
            <p:cNvSpPr/>
            <p:nvPr/>
          </p:nvSpPr>
          <p:spPr>
            <a:xfrm>
              <a:off x="1048451" y="2271763"/>
              <a:ext cx="1830200" cy="1830200"/>
            </a:xfrm>
            <a:prstGeom prst="ellipse">
              <a:avLst/>
            </a:prstGeom>
            <a:solidFill>
              <a:srgbClr val="85DDE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5B6A2C-B7F4-9130-094E-F7B031F003F6}"/>
                </a:ext>
              </a:extLst>
            </p:cNvPr>
            <p:cNvSpPr txBox="1"/>
            <p:nvPr/>
          </p:nvSpPr>
          <p:spPr>
            <a:xfrm>
              <a:off x="1342915" y="3277934"/>
              <a:ext cx="11913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问题总结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F53ED02-5026-AD41-EBFD-315B3945D4A2}"/>
                </a:ext>
              </a:extLst>
            </p:cNvPr>
            <p:cNvSpPr txBox="1"/>
            <p:nvPr/>
          </p:nvSpPr>
          <p:spPr>
            <a:xfrm>
              <a:off x="1507719" y="2640535"/>
              <a:ext cx="1018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D308B7-AAB3-D34B-7B0B-BA2610B5A6D2}"/>
              </a:ext>
            </a:extLst>
          </p:cNvPr>
          <p:cNvGrpSpPr/>
          <p:nvPr/>
        </p:nvGrpSpPr>
        <p:grpSpPr>
          <a:xfrm>
            <a:off x="8603375" y="2546902"/>
            <a:ext cx="1830200" cy="1830200"/>
            <a:chOff x="1048451" y="2271763"/>
            <a:chExt cx="1830200" cy="18302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971583A-7AC9-58E9-3C95-CA35E9239AD9}"/>
                </a:ext>
              </a:extLst>
            </p:cNvPr>
            <p:cNvSpPr/>
            <p:nvPr/>
          </p:nvSpPr>
          <p:spPr>
            <a:xfrm>
              <a:off x="1048451" y="2271763"/>
              <a:ext cx="1830200" cy="1830200"/>
            </a:xfrm>
            <a:prstGeom prst="ellipse">
              <a:avLst/>
            </a:prstGeom>
            <a:solidFill>
              <a:srgbClr val="85DDE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BD4253B-7E24-73BB-FF2F-454DA3B2003D}"/>
                </a:ext>
              </a:extLst>
            </p:cNvPr>
            <p:cNvSpPr txBox="1"/>
            <p:nvPr/>
          </p:nvSpPr>
          <p:spPr>
            <a:xfrm>
              <a:off x="1342916" y="3277934"/>
              <a:ext cx="11913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下步计划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625B3B-803C-18F4-C90D-FC2DCEDF0758}"/>
                </a:ext>
              </a:extLst>
            </p:cNvPr>
            <p:cNvSpPr txBox="1"/>
            <p:nvPr/>
          </p:nvSpPr>
          <p:spPr>
            <a:xfrm>
              <a:off x="1507719" y="2640535"/>
              <a:ext cx="10262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324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8CDB7B8-C15B-2724-9A3A-5C85E7A3B0D1}"/>
              </a:ext>
            </a:extLst>
          </p:cNvPr>
          <p:cNvSpPr/>
          <p:nvPr/>
        </p:nvSpPr>
        <p:spPr>
          <a:xfrm>
            <a:off x="0" y="5491385"/>
            <a:ext cx="12192000" cy="1366615"/>
          </a:xfrm>
          <a:custGeom>
            <a:avLst/>
            <a:gdLst>
              <a:gd name="connsiteX0" fmla="*/ 2197212 w 12192000"/>
              <a:gd name="connsiteY0" fmla="*/ 173502 h 1366615"/>
              <a:gd name="connsiteX1" fmla="*/ 3141167 w 12192000"/>
              <a:gd name="connsiteY1" fmla="*/ 1117457 h 1366615"/>
              <a:gd name="connsiteX2" fmla="*/ 3128324 w 12192000"/>
              <a:gd name="connsiteY2" fmla="*/ 1244862 h 1366615"/>
              <a:gd name="connsiteX3" fmla="*/ 3179324 w 12192000"/>
              <a:gd name="connsiteY3" fmla="*/ 1220294 h 1366615"/>
              <a:gd name="connsiteX4" fmla="*/ 3546754 w 12192000"/>
              <a:gd name="connsiteY4" fmla="*/ 1146113 h 1366615"/>
              <a:gd name="connsiteX5" fmla="*/ 4074527 w 12192000"/>
              <a:gd name="connsiteY5" fmla="*/ 1307326 h 1366615"/>
              <a:gd name="connsiteX6" fmla="*/ 4119972 w 12192000"/>
              <a:gd name="connsiteY6" fmla="*/ 1344821 h 1366615"/>
              <a:gd name="connsiteX7" fmla="*/ 4127888 w 12192000"/>
              <a:gd name="connsiteY7" fmla="*/ 1330237 h 1366615"/>
              <a:gd name="connsiteX8" fmla="*/ 4910630 w 12192000"/>
              <a:gd name="connsiteY8" fmla="*/ 914056 h 1366615"/>
              <a:gd name="connsiteX9" fmla="*/ 5693373 w 12192000"/>
              <a:gd name="connsiteY9" fmla="*/ 1330237 h 1366615"/>
              <a:gd name="connsiteX10" fmla="*/ 5713118 w 12192000"/>
              <a:gd name="connsiteY10" fmla="*/ 1366615 h 1366615"/>
              <a:gd name="connsiteX11" fmla="*/ 0 w 12192000"/>
              <a:gd name="connsiteY11" fmla="*/ 1366615 h 1366615"/>
              <a:gd name="connsiteX12" fmla="*/ 0 w 12192000"/>
              <a:gd name="connsiteY12" fmla="*/ 779445 h 1366615"/>
              <a:gd name="connsiteX13" fmla="*/ 115946 w 12192000"/>
              <a:gd name="connsiteY13" fmla="*/ 683781 h 1366615"/>
              <a:gd name="connsiteX14" fmla="*/ 643720 w 12192000"/>
              <a:gd name="connsiteY14" fmla="*/ 522568 h 1366615"/>
              <a:gd name="connsiteX15" fmla="*/ 1311197 w 12192000"/>
              <a:gd name="connsiteY15" fmla="*/ 799046 h 1366615"/>
              <a:gd name="connsiteX16" fmla="*/ 1311942 w 12192000"/>
              <a:gd name="connsiteY16" fmla="*/ 799948 h 1366615"/>
              <a:gd name="connsiteX17" fmla="*/ 1327438 w 12192000"/>
              <a:gd name="connsiteY17" fmla="*/ 750027 h 1366615"/>
              <a:gd name="connsiteX18" fmla="*/ 2197212 w 12192000"/>
              <a:gd name="connsiteY18" fmla="*/ 173502 h 1366615"/>
              <a:gd name="connsiteX19" fmla="*/ 10922440 w 12192000"/>
              <a:gd name="connsiteY19" fmla="*/ 0 h 1366615"/>
              <a:gd name="connsiteX20" fmla="*/ 11705182 w 12192000"/>
              <a:gd name="connsiteY20" fmla="*/ 416181 h 1366615"/>
              <a:gd name="connsiteX21" fmla="*/ 11733719 w 12192000"/>
              <a:gd name="connsiteY21" fmla="*/ 468756 h 1366615"/>
              <a:gd name="connsiteX22" fmla="*/ 11737204 w 12192000"/>
              <a:gd name="connsiteY22" fmla="*/ 469288 h 1366615"/>
              <a:gd name="connsiteX23" fmla="*/ 12164712 w 12192000"/>
              <a:gd name="connsiteY23" fmla="*/ 680296 h 1366615"/>
              <a:gd name="connsiteX24" fmla="*/ 12192000 w 12192000"/>
              <a:gd name="connsiteY24" fmla="*/ 708243 h 1366615"/>
              <a:gd name="connsiteX25" fmla="*/ 12192000 w 12192000"/>
              <a:gd name="connsiteY25" fmla="*/ 1366615 h 1366615"/>
              <a:gd name="connsiteX26" fmla="*/ 5886541 w 12192000"/>
              <a:gd name="connsiteY26" fmla="*/ 1366615 h 1366615"/>
              <a:gd name="connsiteX27" fmla="*/ 5887052 w 12192000"/>
              <a:gd name="connsiteY27" fmla="*/ 1361542 h 1366615"/>
              <a:gd name="connsiteX28" fmla="*/ 6811829 w 12192000"/>
              <a:gd name="connsiteY28" fmla="*/ 607827 h 1366615"/>
              <a:gd name="connsiteX29" fmla="*/ 7179259 w 12192000"/>
              <a:gd name="connsiteY29" fmla="*/ 682008 h 1366615"/>
              <a:gd name="connsiteX30" fmla="*/ 7240392 w 12192000"/>
              <a:gd name="connsiteY30" fmla="*/ 711457 h 1366615"/>
              <a:gd name="connsiteX31" fmla="*/ 7307013 w 12192000"/>
              <a:gd name="connsiteY31" fmla="*/ 588717 h 1366615"/>
              <a:gd name="connsiteX32" fmla="*/ 8089756 w 12192000"/>
              <a:gd name="connsiteY32" fmla="*/ 172536 h 1366615"/>
              <a:gd name="connsiteX33" fmla="*/ 8617530 w 12192000"/>
              <a:gd name="connsiteY33" fmla="*/ 333749 h 1366615"/>
              <a:gd name="connsiteX34" fmla="*/ 8689809 w 12192000"/>
              <a:gd name="connsiteY34" fmla="*/ 393384 h 1366615"/>
              <a:gd name="connsiteX35" fmla="*/ 8709266 w 12192000"/>
              <a:gd name="connsiteY35" fmla="*/ 377331 h 1366615"/>
              <a:gd name="connsiteX36" fmla="*/ 9237040 w 12192000"/>
              <a:gd name="connsiteY36" fmla="*/ 216118 h 1366615"/>
              <a:gd name="connsiteX37" fmla="*/ 10019782 w 12192000"/>
              <a:gd name="connsiteY37" fmla="*/ 632299 h 1366615"/>
              <a:gd name="connsiteX38" fmla="*/ 10029688 w 12192000"/>
              <a:gd name="connsiteY38" fmla="*/ 650548 h 1366615"/>
              <a:gd name="connsiteX39" fmla="*/ 10052666 w 12192000"/>
              <a:gd name="connsiteY39" fmla="*/ 576525 h 1366615"/>
              <a:gd name="connsiteX40" fmla="*/ 10922440 w 12192000"/>
              <a:gd name="connsiteY40" fmla="*/ 0 h 136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192000" h="1366615">
                <a:moveTo>
                  <a:pt x="2197212" y="173502"/>
                </a:moveTo>
                <a:cubicBezTo>
                  <a:pt x="2718544" y="173502"/>
                  <a:pt x="3141167" y="596125"/>
                  <a:pt x="3141167" y="1117457"/>
                </a:cubicBezTo>
                <a:lnTo>
                  <a:pt x="3128324" y="1244862"/>
                </a:lnTo>
                <a:lnTo>
                  <a:pt x="3179324" y="1220294"/>
                </a:lnTo>
                <a:cubicBezTo>
                  <a:pt x="3292257" y="1172527"/>
                  <a:pt x="3416421" y="1146113"/>
                  <a:pt x="3546754" y="1146113"/>
                </a:cubicBezTo>
                <a:cubicBezTo>
                  <a:pt x="3742253" y="1146113"/>
                  <a:pt x="3923871" y="1205545"/>
                  <a:pt x="4074527" y="1307326"/>
                </a:cubicBezTo>
                <a:lnTo>
                  <a:pt x="4119972" y="1344821"/>
                </a:lnTo>
                <a:lnTo>
                  <a:pt x="4127888" y="1330237"/>
                </a:lnTo>
                <a:cubicBezTo>
                  <a:pt x="4297523" y="1079143"/>
                  <a:pt x="4584797" y="914056"/>
                  <a:pt x="4910630" y="914056"/>
                </a:cubicBezTo>
                <a:cubicBezTo>
                  <a:pt x="5236463" y="914056"/>
                  <a:pt x="5523737" y="1079143"/>
                  <a:pt x="5693373" y="1330237"/>
                </a:cubicBezTo>
                <a:lnTo>
                  <a:pt x="5713118" y="1366615"/>
                </a:lnTo>
                <a:lnTo>
                  <a:pt x="0" y="1366615"/>
                </a:lnTo>
                <a:lnTo>
                  <a:pt x="0" y="779445"/>
                </a:lnTo>
                <a:lnTo>
                  <a:pt x="115946" y="683781"/>
                </a:lnTo>
                <a:cubicBezTo>
                  <a:pt x="266602" y="582000"/>
                  <a:pt x="448221" y="522568"/>
                  <a:pt x="643720" y="522568"/>
                </a:cubicBezTo>
                <a:cubicBezTo>
                  <a:pt x="904386" y="522568"/>
                  <a:pt x="1140375" y="628224"/>
                  <a:pt x="1311197" y="799046"/>
                </a:cubicBezTo>
                <a:lnTo>
                  <a:pt x="1311942" y="799948"/>
                </a:lnTo>
                <a:lnTo>
                  <a:pt x="1327438" y="750027"/>
                </a:lnTo>
                <a:cubicBezTo>
                  <a:pt x="1470738" y="411227"/>
                  <a:pt x="1806213" y="173502"/>
                  <a:pt x="2197212" y="173502"/>
                </a:cubicBezTo>
                <a:close/>
                <a:moveTo>
                  <a:pt x="10922440" y="0"/>
                </a:moveTo>
                <a:cubicBezTo>
                  <a:pt x="11248273" y="0"/>
                  <a:pt x="11535547" y="165087"/>
                  <a:pt x="11705182" y="416181"/>
                </a:cubicBezTo>
                <a:lnTo>
                  <a:pt x="11733719" y="468756"/>
                </a:lnTo>
                <a:lnTo>
                  <a:pt x="11737204" y="469288"/>
                </a:lnTo>
                <a:cubicBezTo>
                  <a:pt x="11898508" y="502296"/>
                  <a:pt x="12044825" y="576446"/>
                  <a:pt x="12164712" y="680296"/>
                </a:cubicBezTo>
                <a:lnTo>
                  <a:pt x="12192000" y="708243"/>
                </a:lnTo>
                <a:lnTo>
                  <a:pt x="12192000" y="1366615"/>
                </a:lnTo>
                <a:lnTo>
                  <a:pt x="5886541" y="1366615"/>
                </a:lnTo>
                <a:lnTo>
                  <a:pt x="5887052" y="1361542"/>
                </a:lnTo>
                <a:cubicBezTo>
                  <a:pt x="5975072" y="931398"/>
                  <a:pt x="6355664" y="607827"/>
                  <a:pt x="6811829" y="607827"/>
                </a:cubicBezTo>
                <a:cubicBezTo>
                  <a:pt x="6942162" y="607827"/>
                  <a:pt x="7066326" y="634241"/>
                  <a:pt x="7179259" y="682008"/>
                </a:cubicBezTo>
                <a:lnTo>
                  <a:pt x="7240392" y="711457"/>
                </a:lnTo>
                <a:lnTo>
                  <a:pt x="7307013" y="588717"/>
                </a:lnTo>
                <a:cubicBezTo>
                  <a:pt x="7476649" y="337623"/>
                  <a:pt x="7763923" y="172536"/>
                  <a:pt x="8089756" y="172536"/>
                </a:cubicBezTo>
                <a:cubicBezTo>
                  <a:pt x="8285256" y="172536"/>
                  <a:pt x="8466874" y="231967"/>
                  <a:pt x="8617530" y="333749"/>
                </a:cubicBezTo>
                <a:lnTo>
                  <a:pt x="8689809" y="393384"/>
                </a:lnTo>
                <a:lnTo>
                  <a:pt x="8709266" y="377331"/>
                </a:lnTo>
                <a:cubicBezTo>
                  <a:pt x="8859922" y="275549"/>
                  <a:pt x="9041541" y="216118"/>
                  <a:pt x="9237040" y="216118"/>
                </a:cubicBezTo>
                <a:cubicBezTo>
                  <a:pt x="9562873" y="216118"/>
                  <a:pt x="9850147" y="381205"/>
                  <a:pt x="10019782" y="632299"/>
                </a:cubicBezTo>
                <a:lnTo>
                  <a:pt x="10029688" y="650548"/>
                </a:lnTo>
                <a:lnTo>
                  <a:pt x="10052666" y="576525"/>
                </a:lnTo>
                <a:cubicBezTo>
                  <a:pt x="10195966" y="237725"/>
                  <a:pt x="10531441" y="0"/>
                  <a:pt x="10922440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3547" y="644418"/>
              <a:ext cx="1652363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下步计划</a:t>
            </a:r>
          </a:p>
        </p:txBody>
      </p:sp>
      <p:grpSp>
        <p:nvGrpSpPr>
          <p:cNvPr id="4" name="图形 2">
            <a:extLst>
              <a:ext uri="{FF2B5EF4-FFF2-40B4-BE49-F238E27FC236}">
                <a16:creationId xmlns:a16="http://schemas.microsoft.com/office/drawing/2014/main" id="{13494B16-9416-DE57-FCDE-95AE88FA2246}"/>
              </a:ext>
            </a:extLst>
          </p:cNvPr>
          <p:cNvGrpSpPr/>
          <p:nvPr/>
        </p:nvGrpSpPr>
        <p:grpSpPr>
          <a:xfrm rot="284071">
            <a:off x="4787181" y="628481"/>
            <a:ext cx="2148709" cy="6841942"/>
            <a:chOff x="3250005" y="1390646"/>
            <a:chExt cx="344709" cy="10976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08C08C7-564F-471F-E356-7D67265A1F5E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5AC42E-B7E8-9106-6482-D665CC6889CD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5D43B6-0763-404A-EB62-5F1E24CE64A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AF64D19-5AC2-0D8F-5DEF-339E99A9871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85E299-3AC6-3184-13D6-C42B3D190035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CEB550A-3D09-53D1-B9CB-858B00C6550E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49A2385-AE9A-4D5A-B601-7E2C7CDA9899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67E9C91-28DC-FF64-68A8-0A8714F2F72A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BAF49A0-F936-3888-A449-67BF6E9DC714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A3C0D0C-5B28-B9CB-8987-253E57EA6F1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4885EF1-217B-C2CB-8C90-367B661E5F19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27C1B12-10BF-A38F-EE20-F9FDDF420076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B68FE1E-43DD-D112-2D8B-7C5C2495281C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15019E6-7CEC-DACF-4DDC-6A6902717ED0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62541B5-ACCD-90C9-255F-015DA19E3B02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D0A7BE3-3146-0626-C2C3-9308B8AA9E1A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42C17D9-DF1E-0FFC-76B3-6D5297C1896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2860D0E-93BF-4B4A-3B31-91B8818C3478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2BC7296-2F6E-23C7-96B2-F149A3F8ED3F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ACE49F-FE7B-E063-8091-3B87E0307DA5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FD4AE90-5F9C-0AC9-9046-2BB9C2AB6337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252180E-D74F-CA28-5C1D-0C5D5ED64B93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70E87DD-DB59-8938-ADC3-87E1F24BD991}"/>
              </a:ext>
            </a:extLst>
          </p:cNvPr>
          <p:cNvSpPr/>
          <p:nvPr/>
        </p:nvSpPr>
        <p:spPr>
          <a:xfrm>
            <a:off x="0" y="4865568"/>
            <a:ext cx="12192000" cy="1992432"/>
          </a:xfrm>
          <a:custGeom>
            <a:avLst/>
            <a:gdLst>
              <a:gd name="connsiteX0" fmla="*/ 12192000 w 12192000"/>
              <a:gd name="connsiteY0" fmla="*/ 0 h 1992432"/>
              <a:gd name="connsiteX1" fmla="*/ 12192000 w 12192000"/>
              <a:gd name="connsiteY1" fmla="*/ 1992432 h 1992432"/>
              <a:gd name="connsiteX2" fmla="*/ 0 w 12192000"/>
              <a:gd name="connsiteY2" fmla="*/ 1992432 h 1992432"/>
              <a:gd name="connsiteX3" fmla="*/ 0 w 12192000"/>
              <a:gd name="connsiteY3" fmla="*/ 185083 h 1992432"/>
              <a:gd name="connsiteX4" fmla="*/ 43396 w 12192000"/>
              <a:gd name="connsiteY4" fmla="*/ 164179 h 1992432"/>
              <a:gd name="connsiteX5" fmla="*/ 563951 w 12192000"/>
              <a:gd name="connsiteY5" fmla="*/ 59083 h 1992432"/>
              <a:gd name="connsiteX6" fmla="*/ 1672900 w 12192000"/>
              <a:gd name="connsiteY6" fmla="*/ 648706 h 1992432"/>
              <a:gd name="connsiteX7" fmla="*/ 1778607 w 12192000"/>
              <a:gd name="connsiteY7" fmla="*/ 843457 h 1992432"/>
              <a:gd name="connsiteX8" fmla="*/ 1791204 w 12192000"/>
              <a:gd name="connsiteY8" fmla="*/ 837389 h 1992432"/>
              <a:gd name="connsiteX9" fmla="*/ 2429617 w 12192000"/>
              <a:gd name="connsiteY9" fmla="*/ 708499 h 1992432"/>
              <a:gd name="connsiteX10" fmla="*/ 3589365 w 12192000"/>
              <a:gd name="connsiteY10" fmla="*/ 1188883 h 1992432"/>
              <a:gd name="connsiteX11" fmla="*/ 3664821 w 12192000"/>
              <a:gd name="connsiteY11" fmla="*/ 1271905 h 1992432"/>
              <a:gd name="connsiteX12" fmla="*/ 3741225 w 12192000"/>
              <a:gd name="connsiteY12" fmla="*/ 1225488 h 1992432"/>
              <a:gd name="connsiteX13" fmla="*/ 4222934 w 12192000"/>
              <a:gd name="connsiteY13" fmla="*/ 1103515 h 1992432"/>
              <a:gd name="connsiteX14" fmla="*/ 4616306 w 12192000"/>
              <a:gd name="connsiteY14" fmla="*/ 1182933 h 1992432"/>
              <a:gd name="connsiteX15" fmla="*/ 4642560 w 12192000"/>
              <a:gd name="connsiteY15" fmla="*/ 1195581 h 1992432"/>
              <a:gd name="connsiteX16" fmla="*/ 4745852 w 12192000"/>
              <a:gd name="connsiteY16" fmla="*/ 1118340 h 1992432"/>
              <a:gd name="connsiteX17" fmla="*/ 5603250 w 12192000"/>
              <a:gd name="connsiteY17" fmla="*/ 856442 h 1992432"/>
              <a:gd name="connsiteX18" fmla="*/ 7016240 w 12192000"/>
              <a:gd name="connsiteY18" fmla="*/ 1793036 h 1992432"/>
              <a:gd name="connsiteX19" fmla="*/ 7047710 w 12192000"/>
              <a:gd name="connsiteY19" fmla="*/ 1894416 h 1992432"/>
              <a:gd name="connsiteX20" fmla="*/ 7058922 w 12192000"/>
              <a:gd name="connsiteY20" fmla="*/ 1882079 h 1992432"/>
              <a:gd name="connsiteX21" fmla="*/ 7881653 w 12192000"/>
              <a:gd name="connsiteY21" fmla="*/ 1541293 h 1992432"/>
              <a:gd name="connsiteX22" fmla="*/ 8532186 w 12192000"/>
              <a:gd name="connsiteY22" fmla="*/ 1740004 h 1992432"/>
              <a:gd name="connsiteX23" fmla="*/ 8554775 w 12192000"/>
              <a:gd name="connsiteY23" fmla="*/ 1756895 h 1992432"/>
              <a:gd name="connsiteX24" fmla="*/ 8645060 w 12192000"/>
              <a:gd name="connsiteY24" fmla="*/ 1636158 h 1992432"/>
              <a:gd name="connsiteX25" fmla="*/ 10050866 w 12192000"/>
              <a:gd name="connsiteY25" fmla="*/ 973184 h 1992432"/>
              <a:gd name="connsiteX26" fmla="*/ 10760001 w 12192000"/>
              <a:gd name="connsiteY26" fmla="*/ 1116352 h 1992432"/>
              <a:gd name="connsiteX27" fmla="*/ 10820774 w 12192000"/>
              <a:gd name="connsiteY27" fmla="*/ 1145628 h 1992432"/>
              <a:gd name="connsiteX28" fmla="*/ 10844262 w 12192000"/>
              <a:gd name="connsiteY28" fmla="*/ 1081454 h 1992432"/>
              <a:gd name="connsiteX29" fmla="*/ 12111480 w 12192000"/>
              <a:gd name="connsiteY29" fmla="*/ 15420 h 1992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1992432">
                <a:moveTo>
                  <a:pt x="12192000" y="0"/>
                </a:moveTo>
                <a:lnTo>
                  <a:pt x="12192000" y="1992432"/>
                </a:lnTo>
                <a:lnTo>
                  <a:pt x="0" y="1992432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6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2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5A8B046-1096-C0F4-8435-FB816E90A0E5}"/>
              </a:ext>
            </a:extLst>
          </p:cNvPr>
          <p:cNvGrpSpPr/>
          <p:nvPr/>
        </p:nvGrpSpPr>
        <p:grpSpPr>
          <a:xfrm>
            <a:off x="753522" y="1615075"/>
            <a:ext cx="3678175" cy="1086141"/>
            <a:chOff x="753522" y="1615075"/>
            <a:chExt cx="3678175" cy="108614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213D183-0B29-7B24-3A82-B154E47554F6}"/>
                </a:ext>
              </a:extLst>
            </p:cNvPr>
            <p:cNvGrpSpPr/>
            <p:nvPr/>
          </p:nvGrpSpPr>
          <p:grpSpPr>
            <a:xfrm>
              <a:off x="2105991" y="1632494"/>
              <a:ext cx="2325706" cy="1068722"/>
              <a:chOff x="-9088" y="1807430"/>
              <a:chExt cx="2325706" cy="106872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5BF0A6B-6EDE-9C35-4FA1-27349B695C8D}"/>
                  </a:ext>
                </a:extLst>
              </p:cNvPr>
              <p:cNvSpPr txBox="1"/>
              <p:nvPr/>
            </p:nvSpPr>
            <p:spPr>
              <a:xfrm>
                <a:off x="-9086" y="2112866"/>
                <a:ext cx="2325704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3D8D071-BFB3-462A-E1F2-71DC3BEC70AF}"/>
                  </a:ext>
                </a:extLst>
              </p:cNvPr>
              <p:cNvSpPr txBox="1"/>
              <p:nvPr/>
            </p:nvSpPr>
            <p:spPr>
              <a:xfrm>
                <a:off x="-9088" y="1807430"/>
                <a:ext cx="19445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E2CAC9A-93C3-61ED-9704-6E09923E7301}"/>
                </a:ext>
              </a:extLst>
            </p:cNvPr>
            <p:cNvGrpSpPr/>
            <p:nvPr/>
          </p:nvGrpSpPr>
          <p:grpSpPr>
            <a:xfrm>
              <a:off x="753522" y="1615075"/>
              <a:ext cx="1277230" cy="921103"/>
              <a:chOff x="4463116" y="1210700"/>
              <a:chExt cx="2056480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210E91D-C8AF-0314-9FF9-E33BBA3A597E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89C1025-5981-F6E7-4179-A878CA6E76D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EA5C0BBF-0265-B601-343A-F2D81A86BF36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B6AF6C1-2B87-C0E9-FB4D-4FB6F7CF29AB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EF26F4D-4A1C-EB77-D1D6-C3F674059998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A230EE6-BA2D-9694-8D41-F5099B99B120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A588AEA-9DC2-A2DA-E224-5EA7E38EB73A}"/>
                  </a:ext>
                </a:extLst>
              </p:cNvPr>
              <p:cNvSpPr/>
              <p:nvPr/>
            </p:nvSpPr>
            <p:spPr>
              <a:xfrm>
                <a:off x="6101479" y="2350813"/>
                <a:ext cx="294148" cy="294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D00807A8-B5E0-53F8-2AC1-DC20F086B133}"/>
                  </a:ext>
                </a:extLst>
              </p:cNvPr>
              <p:cNvSpPr/>
              <p:nvPr/>
            </p:nvSpPr>
            <p:spPr>
              <a:xfrm>
                <a:off x="6419188" y="2585638"/>
                <a:ext cx="100408" cy="1004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3EAB8C0-26D1-43C6-2E7F-4B37A95172A7}"/>
                </a:ext>
              </a:extLst>
            </p:cNvPr>
            <p:cNvSpPr txBox="1"/>
            <p:nvPr/>
          </p:nvSpPr>
          <p:spPr>
            <a:xfrm>
              <a:off x="1054604" y="1852833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70057CA-D96C-6836-A0AE-DFAFDE64BB83}"/>
              </a:ext>
            </a:extLst>
          </p:cNvPr>
          <p:cNvGrpSpPr/>
          <p:nvPr/>
        </p:nvGrpSpPr>
        <p:grpSpPr>
          <a:xfrm>
            <a:off x="7768497" y="1632494"/>
            <a:ext cx="2325704" cy="1068722"/>
            <a:chOff x="-9086" y="1807430"/>
            <a:chExt cx="2325704" cy="10687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56CB717-5A77-7394-63B3-61F31F44E88B}"/>
                </a:ext>
              </a:extLst>
            </p:cNvPr>
            <p:cNvSpPr txBox="1"/>
            <p:nvPr/>
          </p:nvSpPr>
          <p:spPr>
            <a:xfrm>
              <a:off x="-9086" y="2112866"/>
              <a:ext cx="23257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0" name="文本框 639">
              <a:extLst>
                <a:ext uri="{FF2B5EF4-FFF2-40B4-BE49-F238E27FC236}">
                  <a16:creationId xmlns:a16="http://schemas.microsoft.com/office/drawing/2014/main" id="{2821997E-AB8C-066B-AC7E-D3AE91569114}"/>
                </a:ext>
              </a:extLst>
            </p:cNvPr>
            <p:cNvSpPr txBox="1"/>
            <p:nvPr/>
          </p:nvSpPr>
          <p:spPr>
            <a:xfrm>
              <a:off x="369689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8" name="组合 667">
            <a:extLst>
              <a:ext uri="{FF2B5EF4-FFF2-40B4-BE49-F238E27FC236}">
                <a16:creationId xmlns:a16="http://schemas.microsoft.com/office/drawing/2014/main" id="{E1C52954-B96C-36C3-2EF7-B529BC7CAD00}"/>
              </a:ext>
            </a:extLst>
          </p:cNvPr>
          <p:cNvGrpSpPr/>
          <p:nvPr/>
        </p:nvGrpSpPr>
        <p:grpSpPr>
          <a:xfrm>
            <a:off x="10119181" y="1615075"/>
            <a:ext cx="1336682" cy="921103"/>
            <a:chOff x="10119181" y="1615075"/>
            <a:chExt cx="1336682" cy="92110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BD3C461-738F-9F18-522E-5479E1549EA2}"/>
                </a:ext>
              </a:extLst>
            </p:cNvPr>
            <p:cNvSpPr/>
            <p:nvPr/>
          </p:nvSpPr>
          <p:spPr>
            <a:xfrm>
              <a:off x="10493705" y="1663130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81A68EF-29E5-B523-BC05-338476EE40E3}"/>
                </a:ext>
              </a:extLst>
            </p:cNvPr>
            <p:cNvSpPr/>
            <p:nvPr/>
          </p:nvSpPr>
          <p:spPr>
            <a:xfrm>
              <a:off x="10359396" y="1988419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4395A282-B915-A288-38C2-BB48752DE7F7}"/>
                </a:ext>
              </a:extLst>
            </p:cNvPr>
            <p:cNvSpPr/>
            <p:nvPr/>
          </p:nvSpPr>
          <p:spPr>
            <a:xfrm>
              <a:off x="10528771" y="1863809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3723E53-C479-AAFD-875D-1AE351B739CE}"/>
                </a:ext>
              </a:extLst>
            </p:cNvPr>
            <p:cNvSpPr/>
            <p:nvPr/>
          </p:nvSpPr>
          <p:spPr>
            <a:xfrm>
              <a:off x="10741371" y="1615075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7AF8651C-7E9F-2598-021B-631ACFBD2C47}"/>
                </a:ext>
              </a:extLst>
            </p:cNvPr>
            <p:cNvSpPr/>
            <p:nvPr/>
          </p:nvSpPr>
          <p:spPr>
            <a:xfrm>
              <a:off x="10987273" y="1909208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F93EA050-6895-3473-C046-1A46D95B7E44}"/>
                </a:ext>
              </a:extLst>
            </p:cNvPr>
            <p:cNvSpPr/>
            <p:nvPr/>
          </p:nvSpPr>
          <p:spPr>
            <a:xfrm>
              <a:off x="10728000" y="2067587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C841F3F1-B8E9-E540-2ADA-5DAEF057E8A7}"/>
                </a:ext>
              </a:extLst>
            </p:cNvPr>
            <p:cNvSpPr/>
            <p:nvPr/>
          </p:nvSpPr>
          <p:spPr>
            <a:xfrm>
              <a:off x="10212723" y="2323173"/>
              <a:ext cx="182688" cy="182688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37E8810-B157-5906-459D-6B7F6160E6F7}"/>
                </a:ext>
              </a:extLst>
            </p:cNvPr>
            <p:cNvSpPr/>
            <p:nvPr/>
          </p:nvSpPr>
          <p:spPr>
            <a:xfrm>
              <a:off x="10119181" y="2469017"/>
              <a:ext cx="62361" cy="6236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27D5706D-F08F-2CCF-FEC2-C5DE663C8BD6}"/>
              </a:ext>
            </a:extLst>
          </p:cNvPr>
          <p:cNvSpPr txBox="1"/>
          <p:nvPr/>
        </p:nvSpPr>
        <p:spPr>
          <a:xfrm>
            <a:off x="10660478" y="185283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642" name="组合 641">
            <a:extLst>
              <a:ext uri="{FF2B5EF4-FFF2-40B4-BE49-F238E27FC236}">
                <a16:creationId xmlns:a16="http://schemas.microsoft.com/office/drawing/2014/main" id="{3214D221-A382-D1C5-CD97-944F0FF6DFF9}"/>
              </a:ext>
            </a:extLst>
          </p:cNvPr>
          <p:cNvGrpSpPr/>
          <p:nvPr/>
        </p:nvGrpSpPr>
        <p:grpSpPr>
          <a:xfrm>
            <a:off x="2105991" y="3359357"/>
            <a:ext cx="2325706" cy="1068722"/>
            <a:chOff x="-9088" y="1807430"/>
            <a:chExt cx="2325706" cy="1068722"/>
          </a:xfrm>
        </p:grpSpPr>
        <p:sp>
          <p:nvSpPr>
            <p:cNvPr id="653" name="文本框 652">
              <a:extLst>
                <a:ext uri="{FF2B5EF4-FFF2-40B4-BE49-F238E27FC236}">
                  <a16:creationId xmlns:a16="http://schemas.microsoft.com/office/drawing/2014/main" id="{B58D2CC5-BF83-18D1-9660-633CC7F314D3}"/>
                </a:ext>
              </a:extLst>
            </p:cNvPr>
            <p:cNvSpPr txBox="1"/>
            <p:nvPr/>
          </p:nvSpPr>
          <p:spPr>
            <a:xfrm>
              <a:off x="-9086" y="2112866"/>
              <a:ext cx="23257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4" name="文本框 653">
              <a:extLst>
                <a:ext uri="{FF2B5EF4-FFF2-40B4-BE49-F238E27FC236}">
                  <a16:creationId xmlns:a16="http://schemas.microsoft.com/office/drawing/2014/main" id="{9495D7AC-90C7-82F5-4D88-0CDE457A278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9" name="组合 668">
            <a:extLst>
              <a:ext uri="{FF2B5EF4-FFF2-40B4-BE49-F238E27FC236}">
                <a16:creationId xmlns:a16="http://schemas.microsoft.com/office/drawing/2014/main" id="{B0DD16EC-951E-03FF-AC0E-F1EBF7C1D6CC}"/>
              </a:ext>
            </a:extLst>
          </p:cNvPr>
          <p:cNvGrpSpPr/>
          <p:nvPr/>
        </p:nvGrpSpPr>
        <p:grpSpPr>
          <a:xfrm>
            <a:off x="753522" y="3341938"/>
            <a:ext cx="1277230" cy="921103"/>
            <a:chOff x="753522" y="3341938"/>
            <a:chExt cx="1277230" cy="921103"/>
          </a:xfrm>
        </p:grpSpPr>
        <p:sp>
          <p:nvSpPr>
            <p:cNvPr id="645" name="椭圆 644">
              <a:extLst>
                <a:ext uri="{FF2B5EF4-FFF2-40B4-BE49-F238E27FC236}">
                  <a16:creationId xmlns:a16="http://schemas.microsoft.com/office/drawing/2014/main" id="{5C0D5A57-8E40-A2D6-A2D8-293FE785628A}"/>
                </a:ext>
              </a:extLst>
            </p:cNvPr>
            <p:cNvSpPr/>
            <p:nvPr/>
          </p:nvSpPr>
          <p:spPr>
            <a:xfrm>
              <a:off x="887831" y="3389993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46" name="椭圆 645">
              <a:extLst>
                <a:ext uri="{FF2B5EF4-FFF2-40B4-BE49-F238E27FC236}">
                  <a16:creationId xmlns:a16="http://schemas.microsoft.com/office/drawing/2014/main" id="{24F3B0C7-BD8F-7C3B-A869-34854EBF5052}"/>
                </a:ext>
              </a:extLst>
            </p:cNvPr>
            <p:cNvSpPr/>
            <p:nvPr/>
          </p:nvSpPr>
          <p:spPr>
            <a:xfrm>
              <a:off x="753522" y="3715282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47" name="椭圆 646">
              <a:extLst>
                <a:ext uri="{FF2B5EF4-FFF2-40B4-BE49-F238E27FC236}">
                  <a16:creationId xmlns:a16="http://schemas.microsoft.com/office/drawing/2014/main" id="{8B35FC5C-99E1-E674-1777-B0F2C60FA15D}"/>
                </a:ext>
              </a:extLst>
            </p:cNvPr>
            <p:cNvSpPr/>
            <p:nvPr/>
          </p:nvSpPr>
          <p:spPr>
            <a:xfrm>
              <a:off x="922897" y="3590672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48" name="椭圆 647">
              <a:extLst>
                <a:ext uri="{FF2B5EF4-FFF2-40B4-BE49-F238E27FC236}">
                  <a16:creationId xmlns:a16="http://schemas.microsoft.com/office/drawing/2014/main" id="{15188313-C28C-A16D-1305-5D265663C9DE}"/>
                </a:ext>
              </a:extLst>
            </p:cNvPr>
            <p:cNvSpPr/>
            <p:nvPr/>
          </p:nvSpPr>
          <p:spPr>
            <a:xfrm>
              <a:off x="1135497" y="3341938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49" name="椭圆 648">
              <a:extLst>
                <a:ext uri="{FF2B5EF4-FFF2-40B4-BE49-F238E27FC236}">
                  <a16:creationId xmlns:a16="http://schemas.microsoft.com/office/drawing/2014/main" id="{133D9239-B365-502F-90A1-28D475D07DB2}"/>
                </a:ext>
              </a:extLst>
            </p:cNvPr>
            <p:cNvSpPr/>
            <p:nvPr/>
          </p:nvSpPr>
          <p:spPr>
            <a:xfrm>
              <a:off x="1381399" y="3636071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50" name="椭圆 649">
              <a:extLst>
                <a:ext uri="{FF2B5EF4-FFF2-40B4-BE49-F238E27FC236}">
                  <a16:creationId xmlns:a16="http://schemas.microsoft.com/office/drawing/2014/main" id="{8C737B51-EEC8-D3EE-5327-E3E88DF80EE7}"/>
                </a:ext>
              </a:extLst>
            </p:cNvPr>
            <p:cNvSpPr/>
            <p:nvPr/>
          </p:nvSpPr>
          <p:spPr>
            <a:xfrm>
              <a:off x="1122126" y="3794450"/>
              <a:ext cx="468590" cy="46859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51" name="椭圆 650">
              <a:extLst>
                <a:ext uri="{FF2B5EF4-FFF2-40B4-BE49-F238E27FC236}">
                  <a16:creationId xmlns:a16="http://schemas.microsoft.com/office/drawing/2014/main" id="{7BE39809-4D2D-6338-DFBE-1A645CEBD515}"/>
                </a:ext>
              </a:extLst>
            </p:cNvPr>
            <p:cNvSpPr/>
            <p:nvPr/>
          </p:nvSpPr>
          <p:spPr>
            <a:xfrm>
              <a:off x="1771070" y="4050036"/>
              <a:ext cx="182688" cy="182688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52" name="椭圆 651">
              <a:extLst>
                <a:ext uri="{FF2B5EF4-FFF2-40B4-BE49-F238E27FC236}">
                  <a16:creationId xmlns:a16="http://schemas.microsoft.com/office/drawing/2014/main" id="{8229CB89-9A41-AC40-F631-CE8C62AD25E7}"/>
                </a:ext>
              </a:extLst>
            </p:cNvPr>
            <p:cNvSpPr/>
            <p:nvPr/>
          </p:nvSpPr>
          <p:spPr>
            <a:xfrm>
              <a:off x="1968391" y="4195880"/>
              <a:ext cx="62361" cy="62361"/>
            </a:xfrm>
            <a:prstGeom prst="ellipse">
              <a:avLst/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44" name="文本框 643">
              <a:extLst>
                <a:ext uri="{FF2B5EF4-FFF2-40B4-BE49-F238E27FC236}">
                  <a16:creationId xmlns:a16="http://schemas.microsoft.com/office/drawing/2014/main" id="{724B9E35-928F-B9A2-0CAC-BAAB375F32CC}"/>
                </a:ext>
              </a:extLst>
            </p:cNvPr>
            <p:cNvSpPr txBox="1"/>
            <p:nvPr/>
          </p:nvSpPr>
          <p:spPr>
            <a:xfrm>
              <a:off x="1054604" y="3579696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5" name="组合 654">
            <a:extLst>
              <a:ext uri="{FF2B5EF4-FFF2-40B4-BE49-F238E27FC236}">
                <a16:creationId xmlns:a16="http://schemas.microsoft.com/office/drawing/2014/main" id="{0D9CABF0-3FF0-6AA2-3F0E-0EBAE3AE1F1E}"/>
              </a:ext>
            </a:extLst>
          </p:cNvPr>
          <p:cNvGrpSpPr/>
          <p:nvPr/>
        </p:nvGrpSpPr>
        <p:grpSpPr>
          <a:xfrm>
            <a:off x="7768497" y="3359357"/>
            <a:ext cx="2325704" cy="1068722"/>
            <a:chOff x="-9086" y="1807430"/>
            <a:chExt cx="2325704" cy="1068722"/>
          </a:xfrm>
        </p:grpSpPr>
        <p:sp>
          <p:nvSpPr>
            <p:cNvPr id="656" name="文本框 655">
              <a:extLst>
                <a:ext uri="{FF2B5EF4-FFF2-40B4-BE49-F238E27FC236}">
                  <a16:creationId xmlns:a16="http://schemas.microsoft.com/office/drawing/2014/main" id="{1CB8E0B6-54AF-D7BF-5755-A5D553775243}"/>
                </a:ext>
              </a:extLst>
            </p:cNvPr>
            <p:cNvSpPr txBox="1"/>
            <p:nvPr/>
          </p:nvSpPr>
          <p:spPr>
            <a:xfrm>
              <a:off x="-9086" y="2112866"/>
              <a:ext cx="23257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7" name="文本框 656">
              <a:extLst>
                <a:ext uri="{FF2B5EF4-FFF2-40B4-BE49-F238E27FC236}">
                  <a16:creationId xmlns:a16="http://schemas.microsoft.com/office/drawing/2014/main" id="{E5AF2E40-527A-DEA9-940C-F7D2B5D56454}"/>
                </a:ext>
              </a:extLst>
            </p:cNvPr>
            <p:cNvSpPr txBox="1"/>
            <p:nvPr/>
          </p:nvSpPr>
          <p:spPr>
            <a:xfrm>
              <a:off x="369689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8" name="组合 657">
            <a:extLst>
              <a:ext uri="{FF2B5EF4-FFF2-40B4-BE49-F238E27FC236}">
                <a16:creationId xmlns:a16="http://schemas.microsoft.com/office/drawing/2014/main" id="{5003CE41-A1E4-2050-1B94-444E29D77493}"/>
              </a:ext>
            </a:extLst>
          </p:cNvPr>
          <p:cNvGrpSpPr/>
          <p:nvPr/>
        </p:nvGrpSpPr>
        <p:grpSpPr>
          <a:xfrm>
            <a:off x="10119181" y="3341938"/>
            <a:ext cx="1336682" cy="921103"/>
            <a:chOff x="4076343" y="1210700"/>
            <a:chExt cx="2152204" cy="1483074"/>
          </a:xfrm>
          <a:gradFill>
            <a:gsLst>
              <a:gs pos="100000">
                <a:srgbClr val="1CBADA"/>
              </a:gs>
              <a:gs pos="0">
                <a:srgbClr val="85DDEF"/>
              </a:gs>
            </a:gsLst>
            <a:lin ang="5400000" scaled="1"/>
          </a:gradFill>
        </p:grpSpPr>
        <p:sp>
          <p:nvSpPr>
            <p:cNvPr id="659" name="椭圆 658">
              <a:extLst>
                <a:ext uri="{FF2B5EF4-FFF2-40B4-BE49-F238E27FC236}">
                  <a16:creationId xmlns:a16="http://schemas.microsoft.com/office/drawing/2014/main" id="{FD77B4F6-2460-3D6B-CEE3-18A094914A8B}"/>
                </a:ext>
              </a:extLst>
            </p:cNvPr>
            <p:cNvSpPr/>
            <p:nvPr/>
          </p:nvSpPr>
          <p:spPr>
            <a:xfrm>
              <a:off x="4679368" y="1288074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0" name="椭圆 659">
              <a:extLst>
                <a:ext uri="{FF2B5EF4-FFF2-40B4-BE49-F238E27FC236}">
                  <a16:creationId xmlns:a16="http://schemas.microsoft.com/office/drawing/2014/main" id="{A4A91A25-4ADF-8E29-6168-DCE7A1DF2768}"/>
                </a:ext>
              </a:extLst>
            </p:cNvPr>
            <p:cNvSpPr/>
            <p:nvPr/>
          </p:nvSpPr>
          <p:spPr>
            <a:xfrm>
              <a:off x="4463116" y="1811823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1" name="椭圆 660">
              <a:extLst>
                <a:ext uri="{FF2B5EF4-FFF2-40B4-BE49-F238E27FC236}">
                  <a16:creationId xmlns:a16="http://schemas.microsoft.com/office/drawing/2014/main" id="{4CB40892-C9EC-BE6A-5980-D9046657417A}"/>
                </a:ext>
              </a:extLst>
            </p:cNvPr>
            <p:cNvSpPr/>
            <p:nvPr/>
          </p:nvSpPr>
          <p:spPr>
            <a:xfrm>
              <a:off x="4735828" y="1611188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2" name="椭圆 661">
              <a:extLst>
                <a:ext uri="{FF2B5EF4-FFF2-40B4-BE49-F238E27FC236}">
                  <a16:creationId xmlns:a16="http://schemas.microsoft.com/office/drawing/2014/main" id="{A1E9867E-BE82-6D48-F913-8555C35C76C4}"/>
                </a:ext>
              </a:extLst>
            </p:cNvPr>
            <p:cNvSpPr/>
            <p:nvPr/>
          </p:nvSpPr>
          <p:spPr>
            <a:xfrm>
              <a:off x="5078137" y="1210700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3" name="椭圆 662">
              <a:extLst>
                <a:ext uri="{FF2B5EF4-FFF2-40B4-BE49-F238E27FC236}">
                  <a16:creationId xmlns:a16="http://schemas.microsoft.com/office/drawing/2014/main" id="{60862D57-D932-968D-1309-1F2E9BA5B9ED}"/>
                </a:ext>
              </a:extLst>
            </p:cNvPr>
            <p:cNvSpPr/>
            <p:nvPr/>
          </p:nvSpPr>
          <p:spPr>
            <a:xfrm>
              <a:off x="5474066" y="1684286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4" name="椭圆 663">
              <a:extLst>
                <a:ext uri="{FF2B5EF4-FFF2-40B4-BE49-F238E27FC236}">
                  <a16:creationId xmlns:a16="http://schemas.microsoft.com/office/drawing/2014/main" id="{3C39295C-9B8E-D807-C125-1DB49ACBDCC5}"/>
                </a:ext>
              </a:extLst>
            </p:cNvPr>
            <p:cNvSpPr/>
            <p:nvPr/>
          </p:nvSpPr>
          <p:spPr>
            <a:xfrm>
              <a:off x="5056608" y="1939292"/>
              <a:ext cx="754481" cy="754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5" name="椭圆 664">
              <a:extLst>
                <a:ext uri="{FF2B5EF4-FFF2-40B4-BE49-F238E27FC236}">
                  <a16:creationId xmlns:a16="http://schemas.microsoft.com/office/drawing/2014/main" id="{E8A0E26C-EE12-2261-309D-57344D3E754F}"/>
                </a:ext>
              </a:extLst>
            </p:cNvPr>
            <p:cNvSpPr/>
            <p:nvPr/>
          </p:nvSpPr>
          <p:spPr>
            <a:xfrm>
              <a:off x="4226956" y="2350813"/>
              <a:ext cx="294148" cy="2941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6" name="椭圆 665">
              <a:extLst>
                <a:ext uri="{FF2B5EF4-FFF2-40B4-BE49-F238E27FC236}">
                  <a16:creationId xmlns:a16="http://schemas.microsoft.com/office/drawing/2014/main" id="{3502A3F4-177F-EA42-8972-4908720F4E16}"/>
                </a:ext>
              </a:extLst>
            </p:cNvPr>
            <p:cNvSpPr/>
            <p:nvPr/>
          </p:nvSpPr>
          <p:spPr>
            <a:xfrm>
              <a:off x="4076343" y="2585638"/>
              <a:ext cx="100408" cy="1004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667" name="文本框 666">
            <a:extLst>
              <a:ext uri="{FF2B5EF4-FFF2-40B4-BE49-F238E27FC236}">
                <a16:creationId xmlns:a16="http://schemas.microsoft.com/office/drawing/2014/main" id="{5A548C52-F9C5-EE1D-6F08-95E173AFD1EF}"/>
              </a:ext>
            </a:extLst>
          </p:cNvPr>
          <p:cNvSpPr txBox="1"/>
          <p:nvPr/>
        </p:nvSpPr>
        <p:spPr>
          <a:xfrm>
            <a:off x="10660478" y="3579696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938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3547" y="644418"/>
              <a:ext cx="1652363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下步计划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1BA6BBF-DC83-E7FE-946D-6C790D7FC65F}"/>
              </a:ext>
            </a:extLst>
          </p:cNvPr>
          <p:cNvSpPr/>
          <p:nvPr/>
        </p:nvSpPr>
        <p:spPr>
          <a:xfrm rot="5400000">
            <a:off x="2305684" y="1984640"/>
            <a:ext cx="1415336" cy="2238093"/>
          </a:xfrm>
          <a:custGeom>
            <a:avLst/>
            <a:gdLst>
              <a:gd name="connsiteX0" fmla="*/ 0 w 2099337"/>
              <a:gd name="connsiteY0" fmla="*/ 1162809 h 2325618"/>
              <a:gd name="connsiteX1" fmla="*/ 598382 w 2099337"/>
              <a:gd name="connsiteY1" fmla="*/ 0 h 2325618"/>
              <a:gd name="connsiteX2" fmla="*/ 2099336 w 2099337"/>
              <a:gd name="connsiteY2" fmla="*/ 0 h 2325618"/>
              <a:gd name="connsiteX3" fmla="*/ 2099337 w 2099337"/>
              <a:gd name="connsiteY3" fmla="*/ 1 h 2325618"/>
              <a:gd name="connsiteX4" fmla="*/ 611876 w 2099337"/>
              <a:gd name="connsiteY4" fmla="*/ 1 h 2325618"/>
              <a:gd name="connsiteX5" fmla="*/ 13494 w 2099337"/>
              <a:gd name="connsiteY5" fmla="*/ 1162810 h 2325618"/>
              <a:gd name="connsiteX6" fmla="*/ 611875 w 2099337"/>
              <a:gd name="connsiteY6" fmla="*/ 2325618 h 2325618"/>
              <a:gd name="connsiteX7" fmla="*/ 598382 w 2099337"/>
              <a:gd name="connsiteY7" fmla="*/ 2325618 h 2325618"/>
              <a:gd name="connsiteX0" fmla="*/ 0 w 2099336"/>
              <a:gd name="connsiteY0" fmla="*/ 1162809 h 2325618"/>
              <a:gd name="connsiteX1" fmla="*/ 598382 w 2099336"/>
              <a:gd name="connsiteY1" fmla="*/ 0 h 2325618"/>
              <a:gd name="connsiteX2" fmla="*/ 2099336 w 2099336"/>
              <a:gd name="connsiteY2" fmla="*/ 0 h 2325618"/>
              <a:gd name="connsiteX3" fmla="*/ 1223041 w 2099336"/>
              <a:gd name="connsiteY3" fmla="*/ 57151 h 2325618"/>
              <a:gd name="connsiteX4" fmla="*/ 611876 w 2099336"/>
              <a:gd name="connsiteY4" fmla="*/ 1 h 2325618"/>
              <a:gd name="connsiteX5" fmla="*/ 13494 w 2099336"/>
              <a:gd name="connsiteY5" fmla="*/ 1162810 h 2325618"/>
              <a:gd name="connsiteX6" fmla="*/ 611875 w 2099336"/>
              <a:gd name="connsiteY6" fmla="*/ 2325618 h 2325618"/>
              <a:gd name="connsiteX7" fmla="*/ 598382 w 2099336"/>
              <a:gd name="connsiteY7" fmla="*/ 2325618 h 2325618"/>
              <a:gd name="connsiteX8" fmla="*/ 0 w 2099336"/>
              <a:gd name="connsiteY8" fmla="*/ 1162809 h 2325618"/>
              <a:gd name="connsiteX0" fmla="*/ 0 w 1470686"/>
              <a:gd name="connsiteY0" fmla="*/ 1162809 h 2325618"/>
              <a:gd name="connsiteX1" fmla="*/ 598382 w 1470686"/>
              <a:gd name="connsiteY1" fmla="*/ 0 h 2325618"/>
              <a:gd name="connsiteX2" fmla="*/ 1470686 w 1470686"/>
              <a:gd name="connsiteY2" fmla="*/ 304800 h 2325618"/>
              <a:gd name="connsiteX3" fmla="*/ 1223041 w 1470686"/>
              <a:gd name="connsiteY3" fmla="*/ 57151 h 2325618"/>
              <a:gd name="connsiteX4" fmla="*/ 611876 w 1470686"/>
              <a:gd name="connsiteY4" fmla="*/ 1 h 2325618"/>
              <a:gd name="connsiteX5" fmla="*/ 13494 w 1470686"/>
              <a:gd name="connsiteY5" fmla="*/ 1162810 h 2325618"/>
              <a:gd name="connsiteX6" fmla="*/ 611875 w 1470686"/>
              <a:gd name="connsiteY6" fmla="*/ 2325618 h 2325618"/>
              <a:gd name="connsiteX7" fmla="*/ 598382 w 1470686"/>
              <a:gd name="connsiteY7" fmla="*/ 2325618 h 2325618"/>
              <a:gd name="connsiteX8" fmla="*/ 0 w 1470686"/>
              <a:gd name="connsiteY8" fmla="*/ 1162809 h 2325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0686" h="2325618">
                <a:moveTo>
                  <a:pt x="0" y="1162809"/>
                </a:moveTo>
                <a:lnTo>
                  <a:pt x="598382" y="0"/>
                </a:lnTo>
                <a:lnTo>
                  <a:pt x="1470686" y="304800"/>
                </a:lnTo>
                <a:lnTo>
                  <a:pt x="1223041" y="57151"/>
                </a:lnTo>
                <a:lnTo>
                  <a:pt x="611876" y="1"/>
                </a:lnTo>
                <a:lnTo>
                  <a:pt x="13494" y="1162810"/>
                </a:lnTo>
                <a:lnTo>
                  <a:pt x="611875" y="2325618"/>
                </a:lnTo>
                <a:lnTo>
                  <a:pt x="598382" y="2325618"/>
                </a:lnTo>
                <a:lnTo>
                  <a:pt x="0" y="1162809"/>
                </a:lnTo>
                <a:close/>
              </a:path>
            </a:pathLst>
          </a:custGeom>
          <a:solidFill>
            <a:srgbClr val="024C8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A4FF8B1-E492-30AF-1F3F-48D0FC5D9B75}"/>
              </a:ext>
            </a:extLst>
          </p:cNvPr>
          <p:cNvSpPr/>
          <p:nvPr/>
        </p:nvSpPr>
        <p:spPr>
          <a:xfrm rot="5400000">
            <a:off x="6689360" y="1718814"/>
            <a:ext cx="1140345" cy="2494755"/>
          </a:xfrm>
          <a:custGeom>
            <a:avLst/>
            <a:gdLst>
              <a:gd name="connsiteX0" fmla="*/ 0 w 2099337"/>
              <a:gd name="connsiteY0" fmla="*/ 1162809 h 2325618"/>
              <a:gd name="connsiteX1" fmla="*/ 598382 w 2099337"/>
              <a:gd name="connsiteY1" fmla="*/ 0 h 2325618"/>
              <a:gd name="connsiteX2" fmla="*/ 2099336 w 2099337"/>
              <a:gd name="connsiteY2" fmla="*/ 0 h 2325618"/>
              <a:gd name="connsiteX3" fmla="*/ 2099337 w 2099337"/>
              <a:gd name="connsiteY3" fmla="*/ 1 h 2325618"/>
              <a:gd name="connsiteX4" fmla="*/ 611876 w 2099337"/>
              <a:gd name="connsiteY4" fmla="*/ 1 h 2325618"/>
              <a:gd name="connsiteX5" fmla="*/ 13494 w 2099337"/>
              <a:gd name="connsiteY5" fmla="*/ 1162810 h 2325618"/>
              <a:gd name="connsiteX6" fmla="*/ 611875 w 2099337"/>
              <a:gd name="connsiteY6" fmla="*/ 2325618 h 2325618"/>
              <a:gd name="connsiteX7" fmla="*/ 598382 w 2099337"/>
              <a:gd name="connsiteY7" fmla="*/ 2325618 h 2325618"/>
              <a:gd name="connsiteX0" fmla="*/ 0 w 2099336"/>
              <a:gd name="connsiteY0" fmla="*/ 1162809 h 2325618"/>
              <a:gd name="connsiteX1" fmla="*/ 598382 w 2099336"/>
              <a:gd name="connsiteY1" fmla="*/ 0 h 2325618"/>
              <a:gd name="connsiteX2" fmla="*/ 2099336 w 2099336"/>
              <a:gd name="connsiteY2" fmla="*/ 0 h 2325618"/>
              <a:gd name="connsiteX3" fmla="*/ 1184940 w 2099336"/>
              <a:gd name="connsiteY3" fmla="*/ 247651 h 2325618"/>
              <a:gd name="connsiteX4" fmla="*/ 611876 w 2099336"/>
              <a:gd name="connsiteY4" fmla="*/ 1 h 2325618"/>
              <a:gd name="connsiteX5" fmla="*/ 13494 w 2099336"/>
              <a:gd name="connsiteY5" fmla="*/ 1162810 h 2325618"/>
              <a:gd name="connsiteX6" fmla="*/ 611875 w 2099336"/>
              <a:gd name="connsiteY6" fmla="*/ 2325618 h 2325618"/>
              <a:gd name="connsiteX7" fmla="*/ 598382 w 2099336"/>
              <a:gd name="connsiteY7" fmla="*/ 2325618 h 2325618"/>
              <a:gd name="connsiteX8" fmla="*/ 0 w 2099336"/>
              <a:gd name="connsiteY8" fmla="*/ 1162809 h 2325618"/>
              <a:gd name="connsiteX0" fmla="*/ 0 w 1184940"/>
              <a:gd name="connsiteY0" fmla="*/ 1429509 h 2592318"/>
              <a:gd name="connsiteX1" fmla="*/ 598382 w 1184940"/>
              <a:gd name="connsiteY1" fmla="*/ 266700 h 2592318"/>
              <a:gd name="connsiteX2" fmla="*/ 1146836 w 1184940"/>
              <a:gd name="connsiteY2" fmla="*/ 0 h 2592318"/>
              <a:gd name="connsiteX3" fmla="*/ 1184940 w 1184940"/>
              <a:gd name="connsiteY3" fmla="*/ 514351 h 2592318"/>
              <a:gd name="connsiteX4" fmla="*/ 611876 w 1184940"/>
              <a:gd name="connsiteY4" fmla="*/ 266701 h 2592318"/>
              <a:gd name="connsiteX5" fmla="*/ 13494 w 1184940"/>
              <a:gd name="connsiteY5" fmla="*/ 1429510 h 2592318"/>
              <a:gd name="connsiteX6" fmla="*/ 611875 w 1184940"/>
              <a:gd name="connsiteY6" fmla="*/ 2592318 h 2592318"/>
              <a:gd name="connsiteX7" fmla="*/ 598382 w 1184940"/>
              <a:gd name="connsiteY7" fmla="*/ 2592318 h 2592318"/>
              <a:gd name="connsiteX8" fmla="*/ 0 w 1184940"/>
              <a:gd name="connsiteY8" fmla="*/ 1429509 h 259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940" h="2592318">
                <a:moveTo>
                  <a:pt x="0" y="1429509"/>
                </a:moveTo>
                <a:lnTo>
                  <a:pt x="598382" y="266700"/>
                </a:lnTo>
                <a:lnTo>
                  <a:pt x="1146836" y="0"/>
                </a:lnTo>
                <a:lnTo>
                  <a:pt x="1184940" y="514351"/>
                </a:lnTo>
                <a:lnTo>
                  <a:pt x="611876" y="266701"/>
                </a:lnTo>
                <a:lnTo>
                  <a:pt x="13494" y="1429510"/>
                </a:lnTo>
                <a:lnTo>
                  <a:pt x="611875" y="2592318"/>
                </a:lnTo>
                <a:lnTo>
                  <a:pt x="598382" y="2592318"/>
                </a:lnTo>
                <a:lnTo>
                  <a:pt x="0" y="1429509"/>
                </a:lnTo>
                <a:close/>
              </a:path>
            </a:pathLst>
          </a:custGeom>
          <a:solidFill>
            <a:srgbClr val="024C8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07FFDDD-6DAE-31B3-D2DF-0011733C9229}"/>
              </a:ext>
            </a:extLst>
          </p:cNvPr>
          <p:cNvSpPr/>
          <p:nvPr/>
        </p:nvSpPr>
        <p:spPr>
          <a:xfrm rot="16200000" flipV="1">
            <a:off x="4416177" y="2598798"/>
            <a:ext cx="1360337" cy="2274759"/>
          </a:xfrm>
          <a:custGeom>
            <a:avLst/>
            <a:gdLst>
              <a:gd name="connsiteX0" fmla="*/ 0 w 2099337"/>
              <a:gd name="connsiteY0" fmla="*/ 1162809 h 2325618"/>
              <a:gd name="connsiteX1" fmla="*/ 598382 w 2099337"/>
              <a:gd name="connsiteY1" fmla="*/ 0 h 2325618"/>
              <a:gd name="connsiteX2" fmla="*/ 2099336 w 2099337"/>
              <a:gd name="connsiteY2" fmla="*/ 0 h 2325618"/>
              <a:gd name="connsiteX3" fmla="*/ 2099337 w 2099337"/>
              <a:gd name="connsiteY3" fmla="*/ 1 h 2325618"/>
              <a:gd name="connsiteX4" fmla="*/ 611876 w 2099337"/>
              <a:gd name="connsiteY4" fmla="*/ 1 h 2325618"/>
              <a:gd name="connsiteX5" fmla="*/ 13494 w 2099337"/>
              <a:gd name="connsiteY5" fmla="*/ 1162810 h 2325618"/>
              <a:gd name="connsiteX6" fmla="*/ 611875 w 2099337"/>
              <a:gd name="connsiteY6" fmla="*/ 2325618 h 2325618"/>
              <a:gd name="connsiteX7" fmla="*/ 598382 w 2099337"/>
              <a:gd name="connsiteY7" fmla="*/ 2325618 h 2325618"/>
              <a:gd name="connsiteX0" fmla="*/ 0 w 2099336"/>
              <a:gd name="connsiteY0" fmla="*/ 1162809 h 2325618"/>
              <a:gd name="connsiteX1" fmla="*/ 598382 w 2099336"/>
              <a:gd name="connsiteY1" fmla="*/ 0 h 2325618"/>
              <a:gd name="connsiteX2" fmla="*/ 2099336 w 2099336"/>
              <a:gd name="connsiteY2" fmla="*/ 0 h 2325618"/>
              <a:gd name="connsiteX3" fmla="*/ 1299237 w 2099336"/>
              <a:gd name="connsiteY3" fmla="*/ 171452 h 2325618"/>
              <a:gd name="connsiteX4" fmla="*/ 611876 w 2099336"/>
              <a:gd name="connsiteY4" fmla="*/ 1 h 2325618"/>
              <a:gd name="connsiteX5" fmla="*/ 13494 w 2099336"/>
              <a:gd name="connsiteY5" fmla="*/ 1162810 h 2325618"/>
              <a:gd name="connsiteX6" fmla="*/ 611875 w 2099336"/>
              <a:gd name="connsiteY6" fmla="*/ 2325618 h 2325618"/>
              <a:gd name="connsiteX7" fmla="*/ 598382 w 2099336"/>
              <a:gd name="connsiteY7" fmla="*/ 2325618 h 2325618"/>
              <a:gd name="connsiteX8" fmla="*/ 0 w 2099336"/>
              <a:gd name="connsiteY8" fmla="*/ 1162809 h 2325618"/>
              <a:gd name="connsiteX0" fmla="*/ 0 w 1413536"/>
              <a:gd name="connsiteY0" fmla="*/ 1200909 h 2363718"/>
              <a:gd name="connsiteX1" fmla="*/ 598382 w 1413536"/>
              <a:gd name="connsiteY1" fmla="*/ 38100 h 2363718"/>
              <a:gd name="connsiteX2" fmla="*/ 1413536 w 1413536"/>
              <a:gd name="connsiteY2" fmla="*/ 0 h 2363718"/>
              <a:gd name="connsiteX3" fmla="*/ 1299237 w 1413536"/>
              <a:gd name="connsiteY3" fmla="*/ 209552 h 2363718"/>
              <a:gd name="connsiteX4" fmla="*/ 611876 w 1413536"/>
              <a:gd name="connsiteY4" fmla="*/ 38101 h 2363718"/>
              <a:gd name="connsiteX5" fmla="*/ 13494 w 1413536"/>
              <a:gd name="connsiteY5" fmla="*/ 1200910 h 2363718"/>
              <a:gd name="connsiteX6" fmla="*/ 611875 w 1413536"/>
              <a:gd name="connsiteY6" fmla="*/ 2363718 h 2363718"/>
              <a:gd name="connsiteX7" fmla="*/ 598382 w 1413536"/>
              <a:gd name="connsiteY7" fmla="*/ 2363718 h 2363718"/>
              <a:gd name="connsiteX8" fmla="*/ 0 w 1413536"/>
              <a:gd name="connsiteY8" fmla="*/ 1200909 h 236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536" h="2363718">
                <a:moveTo>
                  <a:pt x="0" y="1200909"/>
                </a:moveTo>
                <a:lnTo>
                  <a:pt x="598382" y="38100"/>
                </a:lnTo>
                <a:lnTo>
                  <a:pt x="1413536" y="0"/>
                </a:lnTo>
                <a:lnTo>
                  <a:pt x="1299237" y="209552"/>
                </a:lnTo>
                <a:lnTo>
                  <a:pt x="611876" y="38101"/>
                </a:lnTo>
                <a:lnTo>
                  <a:pt x="13494" y="1200910"/>
                </a:lnTo>
                <a:lnTo>
                  <a:pt x="611875" y="2363718"/>
                </a:lnTo>
                <a:lnTo>
                  <a:pt x="598382" y="2363718"/>
                </a:lnTo>
                <a:lnTo>
                  <a:pt x="0" y="1200909"/>
                </a:lnTo>
                <a:close/>
              </a:path>
            </a:pathLst>
          </a:custGeom>
          <a:solidFill>
            <a:srgbClr val="024C8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9A75777-3373-0C80-D0B6-9763DF0106C3}"/>
              </a:ext>
            </a:extLst>
          </p:cNvPr>
          <p:cNvSpPr/>
          <p:nvPr/>
        </p:nvSpPr>
        <p:spPr>
          <a:xfrm rot="16200000" flipV="1">
            <a:off x="8619953" y="2598799"/>
            <a:ext cx="1268673" cy="2366424"/>
          </a:xfrm>
          <a:custGeom>
            <a:avLst/>
            <a:gdLst>
              <a:gd name="connsiteX0" fmla="*/ 0 w 2099337"/>
              <a:gd name="connsiteY0" fmla="*/ 1162809 h 2325618"/>
              <a:gd name="connsiteX1" fmla="*/ 598382 w 2099337"/>
              <a:gd name="connsiteY1" fmla="*/ 0 h 2325618"/>
              <a:gd name="connsiteX2" fmla="*/ 2099336 w 2099337"/>
              <a:gd name="connsiteY2" fmla="*/ 0 h 2325618"/>
              <a:gd name="connsiteX3" fmla="*/ 2099337 w 2099337"/>
              <a:gd name="connsiteY3" fmla="*/ 1 h 2325618"/>
              <a:gd name="connsiteX4" fmla="*/ 611876 w 2099337"/>
              <a:gd name="connsiteY4" fmla="*/ 1 h 2325618"/>
              <a:gd name="connsiteX5" fmla="*/ 13494 w 2099337"/>
              <a:gd name="connsiteY5" fmla="*/ 1162810 h 2325618"/>
              <a:gd name="connsiteX6" fmla="*/ 611875 w 2099337"/>
              <a:gd name="connsiteY6" fmla="*/ 2325618 h 2325618"/>
              <a:gd name="connsiteX7" fmla="*/ 598382 w 2099337"/>
              <a:gd name="connsiteY7" fmla="*/ 2325618 h 2325618"/>
              <a:gd name="connsiteX0" fmla="*/ 0 w 2099336"/>
              <a:gd name="connsiteY0" fmla="*/ 1296159 h 2458968"/>
              <a:gd name="connsiteX1" fmla="*/ 598382 w 2099336"/>
              <a:gd name="connsiteY1" fmla="*/ 133350 h 2458968"/>
              <a:gd name="connsiteX2" fmla="*/ 2099336 w 2099336"/>
              <a:gd name="connsiteY2" fmla="*/ 133350 h 2458968"/>
              <a:gd name="connsiteX3" fmla="*/ 1318287 w 2099336"/>
              <a:gd name="connsiteY3" fmla="*/ 0 h 2458968"/>
              <a:gd name="connsiteX4" fmla="*/ 611876 w 2099336"/>
              <a:gd name="connsiteY4" fmla="*/ 133351 h 2458968"/>
              <a:gd name="connsiteX5" fmla="*/ 13494 w 2099336"/>
              <a:gd name="connsiteY5" fmla="*/ 1296160 h 2458968"/>
              <a:gd name="connsiteX6" fmla="*/ 611875 w 2099336"/>
              <a:gd name="connsiteY6" fmla="*/ 2458968 h 2458968"/>
              <a:gd name="connsiteX7" fmla="*/ 598382 w 2099336"/>
              <a:gd name="connsiteY7" fmla="*/ 2458968 h 2458968"/>
              <a:gd name="connsiteX8" fmla="*/ 0 w 2099336"/>
              <a:gd name="connsiteY8" fmla="*/ 1296159 h 2458968"/>
              <a:gd name="connsiteX0" fmla="*/ 0 w 1318287"/>
              <a:gd name="connsiteY0" fmla="*/ 1296159 h 2458968"/>
              <a:gd name="connsiteX1" fmla="*/ 598382 w 1318287"/>
              <a:gd name="connsiteY1" fmla="*/ 133350 h 2458968"/>
              <a:gd name="connsiteX2" fmla="*/ 1165886 w 1318287"/>
              <a:gd name="connsiteY2" fmla="*/ 285750 h 2458968"/>
              <a:gd name="connsiteX3" fmla="*/ 1318287 w 1318287"/>
              <a:gd name="connsiteY3" fmla="*/ 0 h 2458968"/>
              <a:gd name="connsiteX4" fmla="*/ 611876 w 1318287"/>
              <a:gd name="connsiteY4" fmla="*/ 133351 h 2458968"/>
              <a:gd name="connsiteX5" fmla="*/ 13494 w 1318287"/>
              <a:gd name="connsiteY5" fmla="*/ 1296160 h 2458968"/>
              <a:gd name="connsiteX6" fmla="*/ 611875 w 1318287"/>
              <a:gd name="connsiteY6" fmla="*/ 2458968 h 2458968"/>
              <a:gd name="connsiteX7" fmla="*/ 598382 w 1318287"/>
              <a:gd name="connsiteY7" fmla="*/ 2458968 h 2458968"/>
              <a:gd name="connsiteX8" fmla="*/ 0 w 1318287"/>
              <a:gd name="connsiteY8" fmla="*/ 1296159 h 2458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8287" h="2458968">
                <a:moveTo>
                  <a:pt x="0" y="1296159"/>
                </a:moveTo>
                <a:lnTo>
                  <a:pt x="598382" y="133350"/>
                </a:lnTo>
                <a:lnTo>
                  <a:pt x="1165886" y="285750"/>
                </a:lnTo>
                <a:lnTo>
                  <a:pt x="1318287" y="0"/>
                </a:lnTo>
                <a:lnTo>
                  <a:pt x="611876" y="133351"/>
                </a:lnTo>
                <a:lnTo>
                  <a:pt x="13494" y="1296160"/>
                </a:lnTo>
                <a:lnTo>
                  <a:pt x="611875" y="2458968"/>
                </a:lnTo>
                <a:lnTo>
                  <a:pt x="598382" y="2458968"/>
                </a:lnTo>
                <a:lnTo>
                  <a:pt x="0" y="1296159"/>
                </a:lnTo>
                <a:close/>
              </a:path>
            </a:pathLst>
          </a:custGeom>
          <a:solidFill>
            <a:srgbClr val="024C8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六边形 20">
            <a:extLst>
              <a:ext uri="{FF2B5EF4-FFF2-40B4-BE49-F238E27FC236}">
                <a16:creationId xmlns:a16="http://schemas.microsoft.com/office/drawing/2014/main" id="{45467DB7-7D5B-FE47-8066-8AF365716C48}"/>
              </a:ext>
            </a:extLst>
          </p:cNvPr>
          <p:cNvSpPr/>
          <p:nvPr/>
        </p:nvSpPr>
        <p:spPr>
          <a:xfrm>
            <a:off x="1252420" y="2574958"/>
            <a:ext cx="1439988" cy="1627231"/>
          </a:xfrm>
          <a:custGeom>
            <a:avLst/>
            <a:gdLst>
              <a:gd name="connsiteX0" fmla="*/ 830514 w 1496302"/>
              <a:gd name="connsiteY0" fmla="*/ 19963 h 1690867"/>
              <a:gd name="connsiteX1" fmla="*/ 1398665 w 1496302"/>
              <a:gd name="connsiteY1" fmla="*/ 312334 h 1690867"/>
              <a:gd name="connsiteX2" fmla="*/ 1496302 w 1496302"/>
              <a:gd name="connsiteY2" fmla="*/ 472385 h 1690867"/>
              <a:gd name="connsiteX3" fmla="*/ 1496302 w 1496302"/>
              <a:gd name="connsiteY3" fmla="*/ 1218483 h 1690867"/>
              <a:gd name="connsiteX4" fmla="*/ 1398665 w 1496302"/>
              <a:gd name="connsiteY4" fmla="*/ 1378534 h 1690867"/>
              <a:gd name="connsiteX5" fmla="*/ 830514 w 1496302"/>
              <a:gd name="connsiteY5" fmla="*/ 1670905 h 1690867"/>
              <a:gd name="connsiteX6" fmla="*/ 665789 w 1496302"/>
              <a:gd name="connsiteY6" fmla="*/ 1670905 h 1690867"/>
              <a:gd name="connsiteX7" fmla="*/ 97637 w 1496302"/>
              <a:gd name="connsiteY7" fmla="*/ 1378534 h 1690867"/>
              <a:gd name="connsiteX8" fmla="*/ 0 w 1496302"/>
              <a:gd name="connsiteY8" fmla="*/ 1218483 h 1690867"/>
              <a:gd name="connsiteX9" fmla="*/ 0 w 1496302"/>
              <a:gd name="connsiteY9" fmla="*/ 472385 h 1690867"/>
              <a:gd name="connsiteX10" fmla="*/ 97637 w 1496302"/>
              <a:gd name="connsiteY10" fmla="*/ 312334 h 1690867"/>
              <a:gd name="connsiteX11" fmla="*/ 665789 w 1496302"/>
              <a:gd name="connsiteY11" fmla="*/ 19963 h 1690867"/>
              <a:gd name="connsiteX12" fmla="*/ 830514 w 1496302"/>
              <a:gd name="connsiteY12" fmla="*/ 19963 h 169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6302" h="1690867">
                <a:moveTo>
                  <a:pt x="830514" y="19963"/>
                </a:moveTo>
                <a:lnTo>
                  <a:pt x="1398665" y="312334"/>
                </a:lnTo>
                <a:cubicBezTo>
                  <a:pt x="1458614" y="343184"/>
                  <a:pt x="1496302" y="404963"/>
                  <a:pt x="1496302" y="472385"/>
                </a:cubicBezTo>
                <a:lnTo>
                  <a:pt x="1496302" y="1218483"/>
                </a:lnTo>
                <a:cubicBezTo>
                  <a:pt x="1496302" y="1285905"/>
                  <a:pt x="1458614" y="1347684"/>
                  <a:pt x="1398665" y="1378534"/>
                </a:cubicBezTo>
                <a:lnTo>
                  <a:pt x="830514" y="1670905"/>
                </a:lnTo>
                <a:cubicBezTo>
                  <a:pt x="778790" y="1697522"/>
                  <a:pt x="717512" y="1697522"/>
                  <a:pt x="665789" y="1670905"/>
                </a:cubicBezTo>
                <a:lnTo>
                  <a:pt x="97637" y="1378534"/>
                </a:lnTo>
                <a:cubicBezTo>
                  <a:pt x="37688" y="1347684"/>
                  <a:pt x="0" y="1285905"/>
                  <a:pt x="0" y="1218483"/>
                </a:cubicBezTo>
                <a:lnTo>
                  <a:pt x="0" y="472385"/>
                </a:lnTo>
                <a:cubicBezTo>
                  <a:pt x="0" y="404964"/>
                  <a:pt x="37688" y="343184"/>
                  <a:pt x="97637" y="312334"/>
                </a:cubicBezTo>
                <a:lnTo>
                  <a:pt x="665789" y="19963"/>
                </a:lnTo>
                <a:cubicBezTo>
                  <a:pt x="717512" y="-6654"/>
                  <a:pt x="778790" y="-6654"/>
                  <a:pt x="830514" y="19963"/>
                </a:cubicBezTo>
              </a:path>
            </a:pathLst>
          </a:custGeom>
          <a:solidFill>
            <a:srgbClr val="85DDE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六边形 9">
            <a:extLst>
              <a:ext uri="{FF2B5EF4-FFF2-40B4-BE49-F238E27FC236}">
                <a16:creationId xmlns:a16="http://schemas.microsoft.com/office/drawing/2014/main" id="{4B4A2CE0-31D5-BDC5-C4EE-77A71703EEC8}"/>
              </a:ext>
            </a:extLst>
          </p:cNvPr>
          <p:cNvSpPr/>
          <p:nvPr/>
        </p:nvSpPr>
        <p:spPr>
          <a:xfrm>
            <a:off x="9499593" y="2574958"/>
            <a:ext cx="1439988" cy="1627231"/>
          </a:xfrm>
          <a:custGeom>
            <a:avLst/>
            <a:gdLst>
              <a:gd name="connsiteX0" fmla="*/ 830514 w 1496302"/>
              <a:gd name="connsiteY0" fmla="*/ 19963 h 1690867"/>
              <a:gd name="connsiteX1" fmla="*/ 1398665 w 1496302"/>
              <a:gd name="connsiteY1" fmla="*/ 312334 h 1690867"/>
              <a:gd name="connsiteX2" fmla="*/ 1496302 w 1496302"/>
              <a:gd name="connsiteY2" fmla="*/ 472385 h 1690867"/>
              <a:gd name="connsiteX3" fmla="*/ 1496302 w 1496302"/>
              <a:gd name="connsiteY3" fmla="*/ 1218483 h 1690867"/>
              <a:gd name="connsiteX4" fmla="*/ 1398665 w 1496302"/>
              <a:gd name="connsiteY4" fmla="*/ 1378534 h 1690867"/>
              <a:gd name="connsiteX5" fmla="*/ 830514 w 1496302"/>
              <a:gd name="connsiteY5" fmla="*/ 1670905 h 1690867"/>
              <a:gd name="connsiteX6" fmla="*/ 665789 w 1496302"/>
              <a:gd name="connsiteY6" fmla="*/ 1670905 h 1690867"/>
              <a:gd name="connsiteX7" fmla="*/ 97637 w 1496302"/>
              <a:gd name="connsiteY7" fmla="*/ 1378534 h 1690867"/>
              <a:gd name="connsiteX8" fmla="*/ 0 w 1496302"/>
              <a:gd name="connsiteY8" fmla="*/ 1218483 h 1690867"/>
              <a:gd name="connsiteX9" fmla="*/ 0 w 1496302"/>
              <a:gd name="connsiteY9" fmla="*/ 472385 h 1690867"/>
              <a:gd name="connsiteX10" fmla="*/ 97637 w 1496302"/>
              <a:gd name="connsiteY10" fmla="*/ 312334 h 1690867"/>
              <a:gd name="connsiteX11" fmla="*/ 665789 w 1496302"/>
              <a:gd name="connsiteY11" fmla="*/ 19963 h 1690867"/>
              <a:gd name="connsiteX12" fmla="*/ 830514 w 1496302"/>
              <a:gd name="connsiteY12" fmla="*/ 19963 h 169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6302" h="1690867">
                <a:moveTo>
                  <a:pt x="830514" y="19963"/>
                </a:moveTo>
                <a:lnTo>
                  <a:pt x="1398665" y="312334"/>
                </a:lnTo>
                <a:cubicBezTo>
                  <a:pt x="1458614" y="343184"/>
                  <a:pt x="1496302" y="404964"/>
                  <a:pt x="1496302" y="472385"/>
                </a:cubicBezTo>
                <a:lnTo>
                  <a:pt x="1496302" y="1218483"/>
                </a:lnTo>
                <a:cubicBezTo>
                  <a:pt x="1496302" y="1285905"/>
                  <a:pt x="1458614" y="1347684"/>
                  <a:pt x="1398665" y="1378534"/>
                </a:cubicBezTo>
                <a:lnTo>
                  <a:pt x="830514" y="1670905"/>
                </a:lnTo>
                <a:cubicBezTo>
                  <a:pt x="778790" y="1697522"/>
                  <a:pt x="717512" y="1697522"/>
                  <a:pt x="665789" y="1670905"/>
                </a:cubicBezTo>
                <a:lnTo>
                  <a:pt x="97637" y="1378534"/>
                </a:lnTo>
                <a:cubicBezTo>
                  <a:pt x="37688" y="1347684"/>
                  <a:pt x="0" y="1285905"/>
                  <a:pt x="0" y="1218483"/>
                </a:cubicBezTo>
                <a:lnTo>
                  <a:pt x="0" y="472385"/>
                </a:lnTo>
                <a:cubicBezTo>
                  <a:pt x="0" y="404964"/>
                  <a:pt x="37688" y="343184"/>
                  <a:pt x="97637" y="312334"/>
                </a:cubicBezTo>
                <a:lnTo>
                  <a:pt x="665789" y="19963"/>
                </a:lnTo>
                <a:cubicBezTo>
                  <a:pt x="717512" y="-6654"/>
                  <a:pt x="778790" y="-6654"/>
                  <a:pt x="830514" y="19963"/>
                </a:cubicBezTo>
              </a:path>
            </a:pathLst>
          </a:custGeom>
          <a:solidFill>
            <a:srgbClr val="85DDE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六边形 8">
            <a:extLst>
              <a:ext uri="{FF2B5EF4-FFF2-40B4-BE49-F238E27FC236}">
                <a16:creationId xmlns:a16="http://schemas.microsoft.com/office/drawing/2014/main" id="{08F7954D-8176-7741-5C73-B8656FBD44AD}"/>
              </a:ext>
            </a:extLst>
          </p:cNvPr>
          <p:cNvSpPr/>
          <p:nvPr/>
        </p:nvSpPr>
        <p:spPr>
          <a:xfrm>
            <a:off x="7440667" y="2574958"/>
            <a:ext cx="1439988" cy="1627231"/>
          </a:xfrm>
          <a:custGeom>
            <a:avLst/>
            <a:gdLst>
              <a:gd name="connsiteX0" fmla="*/ 830514 w 1496302"/>
              <a:gd name="connsiteY0" fmla="*/ 19963 h 1690867"/>
              <a:gd name="connsiteX1" fmla="*/ 1398664 w 1496302"/>
              <a:gd name="connsiteY1" fmla="*/ 312334 h 1690867"/>
              <a:gd name="connsiteX2" fmla="*/ 1496302 w 1496302"/>
              <a:gd name="connsiteY2" fmla="*/ 472385 h 1690867"/>
              <a:gd name="connsiteX3" fmla="*/ 1496302 w 1496302"/>
              <a:gd name="connsiteY3" fmla="*/ 1218483 h 1690867"/>
              <a:gd name="connsiteX4" fmla="*/ 1398664 w 1496302"/>
              <a:gd name="connsiteY4" fmla="*/ 1378534 h 1690867"/>
              <a:gd name="connsiteX5" fmla="*/ 830514 w 1496302"/>
              <a:gd name="connsiteY5" fmla="*/ 1670905 h 1690867"/>
              <a:gd name="connsiteX6" fmla="*/ 665789 w 1496302"/>
              <a:gd name="connsiteY6" fmla="*/ 1670905 h 1690867"/>
              <a:gd name="connsiteX7" fmla="*/ 97637 w 1496302"/>
              <a:gd name="connsiteY7" fmla="*/ 1378534 h 1690867"/>
              <a:gd name="connsiteX8" fmla="*/ 0 w 1496302"/>
              <a:gd name="connsiteY8" fmla="*/ 1218483 h 1690867"/>
              <a:gd name="connsiteX9" fmla="*/ 0 w 1496302"/>
              <a:gd name="connsiteY9" fmla="*/ 472385 h 1690867"/>
              <a:gd name="connsiteX10" fmla="*/ 97637 w 1496302"/>
              <a:gd name="connsiteY10" fmla="*/ 312334 h 1690867"/>
              <a:gd name="connsiteX11" fmla="*/ 665789 w 1496302"/>
              <a:gd name="connsiteY11" fmla="*/ 19963 h 1690867"/>
              <a:gd name="connsiteX12" fmla="*/ 830514 w 1496302"/>
              <a:gd name="connsiteY12" fmla="*/ 19963 h 169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6302" h="1690867">
                <a:moveTo>
                  <a:pt x="830514" y="19963"/>
                </a:moveTo>
                <a:lnTo>
                  <a:pt x="1398664" y="312334"/>
                </a:lnTo>
                <a:cubicBezTo>
                  <a:pt x="1458613" y="343184"/>
                  <a:pt x="1496302" y="404963"/>
                  <a:pt x="1496302" y="472385"/>
                </a:cubicBezTo>
                <a:lnTo>
                  <a:pt x="1496302" y="1218483"/>
                </a:lnTo>
                <a:cubicBezTo>
                  <a:pt x="1496302" y="1285905"/>
                  <a:pt x="1458613" y="1347684"/>
                  <a:pt x="1398664" y="1378534"/>
                </a:cubicBezTo>
                <a:lnTo>
                  <a:pt x="830514" y="1670905"/>
                </a:lnTo>
                <a:cubicBezTo>
                  <a:pt x="778790" y="1697522"/>
                  <a:pt x="717512" y="1697522"/>
                  <a:pt x="665789" y="1670905"/>
                </a:cubicBezTo>
                <a:lnTo>
                  <a:pt x="97637" y="1378534"/>
                </a:lnTo>
                <a:cubicBezTo>
                  <a:pt x="37688" y="1347684"/>
                  <a:pt x="0" y="1285905"/>
                  <a:pt x="0" y="1218483"/>
                </a:cubicBezTo>
                <a:lnTo>
                  <a:pt x="0" y="472385"/>
                </a:lnTo>
                <a:cubicBezTo>
                  <a:pt x="0" y="404964"/>
                  <a:pt x="37688" y="343184"/>
                  <a:pt x="97637" y="312334"/>
                </a:cubicBezTo>
                <a:lnTo>
                  <a:pt x="665789" y="19963"/>
                </a:lnTo>
                <a:cubicBezTo>
                  <a:pt x="717512" y="-6654"/>
                  <a:pt x="778790" y="-6654"/>
                  <a:pt x="830514" y="19963"/>
                </a:cubicBezTo>
              </a:path>
            </a:pathLst>
          </a:custGeom>
          <a:solidFill>
            <a:srgbClr val="BEEBF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六边形 7">
            <a:extLst>
              <a:ext uri="{FF2B5EF4-FFF2-40B4-BE49-F238E27FC236}">
                <a16:creationId xmlns:a16="http://schemas.microsoft.com/office/drawing/2014/main" id="{5D7A6E1F-E1EF-496F-A81F-29ED6D5F7785}"/>
              </a:ext>
            </a:extLst>
          </p:cNvPr>
          <p:cNvSpPr/>
          <p:nvPr/>
        </p:nvSpPr>
        <p:spPr>
          <a:xfrm>
            <a:off x="5381743" y="2574958"/>
            <a:ext cx="1439988" cy="1627231"/>
          </a:xfrm>
          <a:custGeom>
            <a:avLst/>
            <a:gdLst>
              <a:gd name="connsiteX0" fmla="*/ 830513 w 1496302"/>
              <a:gd name="connsiteY0" fmla="*/ 19963 h 1690867"/>
              <a:gd name="connsiteX1" fmla="*/ 1398664 w 1496302"/>
              <a:gd name="connsiteY1" fmla="*/ 312334 h 1690867"/>
              <a:gd name="connsiteX2" fmla="*/ 1496302 w 1496302"/>
              <a:gd name="connsiteY2" fmla="*/ 472385 h 1690867"/>
              <a:gd name="connsiteX3" fmla="*/ 1496302 w 1496302"/>
              <a:gd name="connsiteY3" fmla="*/ 1218483 h 1690867"/>
              <a:gd name="connsiteX4" fmla="*/ 1398664 w 1496302"/>
              <a:gd name="connsiteY4" fmla="*/ 1378534 h 1690867"/>
              <a:gd name="connsiteX5" fmla="*/ 830513 w 1496302"/>
              <a:gd name="connsiteY5" fmla="*/ 1670905 h 1690867"/>
              <a:gd name="connsiteX6" fmla="*/ 665788 w 1496302"/>
              <a:gd name="connsiteY6" fmla="*/ 1670905 h 1690867"/>
              <a:gd name="connsiteX7" fmla="*/ 97637 w 1496302"/>
              <a:gd name="connsiteY7" fmla="*/ 1378534 h 1690867"/>
              <a:gd name="connsiteX8" fmla="*/ 0 w 1496302"/>
              <a:gd name="connsiteY8" fmla="*/ 1218483 h 1690867"/>
              <a:gd name="connsiteX9" fmla="*/ 0 w 1496302"/>
              <a:gd name="connsiteY9" fmla="*/ 472385 h 1690867"/>
              <a:gd name="connsiteX10" fmla="*/ 97637 w 1496302"/>
              <a:gd name="connsiteY10" fmla="*/ 312334 h 1690867"/>
              <a:gd name="connsiteX11" fmla="*/ 665788 w 1496302"/>
              <a:gd name="connsiteY11" fmla="*/ 19963 h 1690867"/>
              <a:gd name="connsiteX12" fmla="*/ 830513 w 1496302"/>
              <a:gd name="connsiteY12" fmla="*/ 19963 h 169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6302" h="1690867">
                <a:moveTo>
                  <a:pt x="830513" y="19963"/>
                </a:moveTo>
                <a:lnTo>
                  <a:pt x="1398664" y="312334"/>
                </a:lnTo>
                <a:cubicBezTo>
                  <a:pt x="1458613" y="343184"/>
                  <a:pt x="1496302" y="404963"/>
                  <a:pt x="1496302" y="472385"/>
                </a:cubicBezTo>
                <a:lnTo>
                  <a:pt x="1496302" y="1218483"/>
                </a:lnTo>
                <a:cubicBezTo>
                  <a:pt x="1496302" y="1285905"/>
                  <a:pt x="1458613" y="1347684"/>
                  <a:pt x="1398664" y="1378534"/>
                </a:cubicBezTo>
                <a:lnTo>
                  <a:pt x="830513" y="1670905"/>
                </a:lnTo>
                <a:cubicBezTo>
                  <a:pt x="778790" y="1697522"/>
                  <a:pt x="717512" y="1697522"/>
                  <a:pt x="665788" y="1670905"/>
                </a:cubicBezTo>
                <a:lnTo>
                  <a:pt x="97637" y="1378534"/>
                </a:lnTo>
                <a:cubicBezTo>
                  <a:pt x="37688" y="1347684"/>
                  <a:pt x="0" y="1285905"/>
                  <a:pt x="0" y="1218483"/>
                </a:cubicBezTo>
                <a:lnTo>
                  <a:pt x="0" y="472385"/>
                </a:lnTo>
                <a:cubicBezTo>
                  <a:pt x="0" y="404963"/>
                  <a:pt x="37688" y="343184"/>
                  <a:pt x="97637" y="312334"/>
                </a:cubicBezTo>
                <a:lnTo>
                  <a:pt x="665788" y="19963"/>
                </a:lnTo>
                <a:cubicBezTo>
                  <a:pt x="717512" y="-6654"/>
                  <a:pt x="778790" y="-6654"/>
                  <a:pt x="830513" y="19963"/>
                </a:cubicBezTo>
              </a:path>
            </a:pathLst>
          </a:custGeom>
          <a:solidFill>
            <a:srgbClr val="85DDE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六边形 19">
            <a:extLst>
              <a:ext uri="{FF2B5EF4-FFF2-40B4-BE49-F238E27FC236}">
                <a16:creationId xmlns:a16="http://schemas.microsoft.com/office/drawing/2014/main" id="{9FFFBD31-9AC8-23E4-4FE0-DAA4C2CAC8CC}"/>
              </a:ext>
            </a:extLst>
          </p:cNvPr>
          <p:cNvSpPr/>
          <p:nvPr/>
        </p:nvSpPr>
        <p:spPr>
          <a:xfrm>
            <a:off x="1263894" y="2574958"/>
            <a:ext cx="1439988" cy="1627231"/>
          </a:xfrm>
          <a:custGeom>
            <a:avLst/>
            <a:gdLst>
              <a:gd name="connsiteX0" fmla="*/ 830513 w 1496302"/>
              <a:gd name="connsiteY0" fmla="*/ 19963 h 1690867"/>
              <a:gd name="connsiteX1" fmla="*/ 1398665 w 1496302"/>
              <a:gd name="connsiteY1" fmla="*/ 312334 h 1690867"/>
              <a:gd name="connsiteX2" fmla="*/ 1496302 w 1496302"/>
              <a:gd name="connsiteY2" fmla="*/ 472385 h 1690867"/>
              <a:gd name="connsiteX3" fmla="*/ 1496302 w 1496302"/>
              <a:gd name="connsiteY3" fmla="*/ 1218483 h 1690867"/>
              <a:gd name="connsiteX4" fmla="*/ 1398665 w 1496302"/>
              <a:gd name="connsiteY4" fmla="*/ 1378534 h 1690867"/>
              <a:gd name="connsiteX5" fmla="*/ 830513 w 1496302"/>
              <a:gd name="connsiteY5" fmla="*/ 1670905 h 1690867"/>
              <a:gd name="connsiteX6" fmla="*/ 665789 w 1496302"/>
              <a:gd name="connsiteY6" fmla="*/ 1670905 h 1690867"/>
              <a:gd name="connsiteX7" fmla="*/ 97637 w 1496302"/>
              <a:gd name="connsiteY7" fmla="*/ 1378534 h 1690867"/>
              <a:gd name="connsiteX8" fmla="*/ 0 w 1496302"/>
              <a:gd name="connsiteY8" fmla="*/ 1218483 h 1690867"/>
              <a:gd name="connsiteX9" fmla="*/ 0 w 1496302"/>
              <a:gd name="connsiteY9" fmla="*/ 472385 h 1690867"/>
              <a:gd name="connsiteX10" fmla="*/ 97637 w 1496302"/>
              <a:gd name="connsiteY10" fmla="*/ 312334 h 1690867"/>
              <a:gd name="connsiteX11" fmla="*/ 665789 w 1496302"/>
              <a:gd name="connsiteY11" fmla="*/ 19963 h 1690867"/>
              <a:gd name="connsiteX12" fmla="*/ 830513 w 1496302"/>
              <a:gd name="connsiteY12" fmla="*/ 19963 h 169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6302" h="1690867">
                <a:moveTo>
                  <a:pt x="830513" y="19963"/>
                </a:moveTo>
                <a:lnTo>
                  <a:pt x="1398665" y="312334"/>
                </a:lnTo>
                <a:cubicBezTo>
                  <a:pt x="1458614" y="343184"/>
                  <a:pt x="1496302" y="404964"/>
                  <a:pt x="1496302" y="472385"/>
                </a:cubicBezTo>
                <a:lnTo>
                  <a:pt x="1496302" y="1218483"/>
                </a:lnTo>
                <a:cubicBezTo>
                  <a:pt x="1496302" y="1285905"/>
                  <a:pt x="1458614" y="1347684"/>
                  <a:pt x="1398665" y="1378534"/>
                </a:cubicBezTo>
                <a:lnTo>
                  <a:pt x="830513" y="1670905"/>
                </a:lnTo>
                <a:cubicBezTo>
                  <a:pt x="778790" y="1697522"/>
                  <a:pt x="717512" y="1697522"/>
                  <a:pt x="665789" y="1670905"/>
                </a:cubicBezTo>
                <a:lnTo>
                  <a:pt x="97637" y="1378534"/>
                </a:lnTo>
                <a:cubicBezTo>
                  <a:pt x="37688" y="1347684"/>
                  <a:pt x="0" y="1285905"/>
                  <a:pt x="0" y="1218483"/>
                </a:cubicBezTo>
                <a:lnTo>
                  <a:pt x="0" y="472385"/>
                </a:lnTo>
                <a:cubicBezTo>
                  <a:pt x="0" y="404963"/>
                  <a:pt x="37688" y="343184"/>
                  <a:pt x="97637" y="312334"/>
                </a:cubicBezTo>
                <a:lnTo>
                  <a:pt x="665789" y="19963"/>
                </a:lnTo>
                <a:cubicBezTo>
                  <a:pt x="717512" y="-6654"/>
                  <a:pt x="778790" y="-6654"/>
                  <a:pt x="830513" y="19963"/>
                </a:cubicBezTo>
              </a:path>
            </a:pathLst>
          </a:custGeom>
          <a:grp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六边形 20">
            <a:extLst>
              <a:ext uri="{FF2B5EF4-FFF2-40B4-BE49-F238E27FC236}">
                <a16:creationId xmlns:a16="http://schemas.microsoft.com/office/drawing/2014/main" id="{76C389EC-B7B9-3D2D-7DE9-8E8B55AE4754}"/>
              </a:ext>
            </a:extLst>
          </p:cNvPr>
          <p:cNvSpPr/>
          <p:nvPr/>
        </p:nvSpPr>
        <p:spPr>
          <a:xfrm>
            <a:off x="3322819" y="2574958"/>
            <a:ext cx="1439988" cy="1627231"/>
          </a:xfrm>
          <a:custGeom>
            <a:avLst/>
            <a:gdLst>
              <a:gd name="connsiteX0" fmla="*/ 830514 w 1496302"/>
              <a:gd name="connsiteY0" fmla="*/ 19963 h 1690867"/>
              <a:gd name="connsiteX1" fmla="*/ 1398665 w 1496302"/>
              <a:gd name="connsiteY1" fmla="*/ 312334 h 1690867"/>
              <a:gd name="connsiteX2" fmla="*/ 1496302 w 1496302"/>
              <a:gd name="connsiteY2" fmla="*/ 472385 h 1690867"/>
              <a:gd name="connsiteX3" fmla="*/ 1496302 w 1496302"/>
              <a:gd name="connsiteY3" fmla="*/ 1218483 h 1690867"/>
              <a:gd name="connsiteX4" fmla="*/ 1398665 w 1496302"/>
              <a:gd name="connsiteY4" fmla="*/ 1378534 h 1690867"/>
              <a:gd name="connsiteX5" fmla="*/ 830514 w 1496302"/>
              <a:gd name="connsiteY5" fmla="*/ 1670905 h 1690867"/>
              <a:gd name="connsiteX6" fmla="*/ 665789 w 1496302"/>
              <a:gd name="connsiteY6" fmla="*/ 1670905 h 1690867"/>
              <a:gd name="connsiteX7" fmla="*/ 97637 w 1496302"/>
              <a:gd name="connsiteY7" fmla="*/ 1378534 h 1690867"/>
              <a:gd name="connsiteX8" fmla="*/ 0 w 1496302"/>
              <a:gd name="connsiteY8" fmla="*/ 1218483 h 1690867"/>
              <a:gd name="connsiteX9" fmla="*/ 0 w 1496302"/>
              <a:gd name="connsiteY9" fmla="*/ 472385 h 1690867"/>
              <a:gd name="connsiteX10" fmla="*/ 97637 w 1496302"/>
              <a:gd name="connsiteY10" fmla="*/ 312334 h 1690867"/>
              <a:gd name="connsiteX11" fmla="*/ 665789 w 1496302"/>
              <a:gd name="connsiteY11" fmla="*/ 19963 h 1690867"/>
              <a:gd name="connsiteX12" fmla="*/ 830514 w 1496302"/>
              <a:gd name="connsiteY12" fmla="*/ 19963 h 169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6302" h="1690867">
                <a:moveTo>
                  <a:pt x="830514" y="19963"/>
                </a:moveTo>
                <a:lnTo>
                  <a:pt x="1398665" y="312334"/>
                </a:lnTo>
                <a:cubicBezTo>
                  <a:pt x="1458614" y="343184"/>
                  <a:pt x="1496302" y="404963"/>
                  <a:pt x="1496302" y="472385"/>
                </a:cubicBezTo>
                <a:lnTo>
                  <a:pt x="1496302" y="1218483"/>
                </a:lnTo>
                <a:cubicBezTo>
                  <a:pt x="1496302" y="1285905"/>
                  <a:pt x="1458614" y="1347684"/>
                  <a:pt x="1398665" y="1378534"/>
                </a:cubicBezTo>
                <a:lnTo>
                  <a:pt x="830514" y="1670905"/>
                </a:lnTo>
                <a:cubicBezTo>
                  <a:pt x="778790" y="1697522"/>
                  <a:pt x="717512" y="1697522"/>
                  <a:pt x="665789" y="1670905"/>
                </a:cubicBezTo>
                <a:lnTo>
                  <a:pt x="97637" y="1378534"/>
                </a:lnTo>
                <a:cubicBezTo>
                  <a:pt x="37688" y="1347684"/>
                  <a:pt x="0" y="1285905"/>
                  <a:pt x="0" y="1218483"/>
                </a:cubicBezTo>
                <a:lnTo>
                  <a:pt x="0" y="472385"/>
                </a:lnTo>
                <a:cubicBezTo>
                  <a:pt x="0" y="404964"/>
                  <a:pt x="37688" y="343184"/>
                  <a:pt x="97637" y="312334"/>
                </a:cubicBezTo>
                <a:lnTo>
                  <a:pt x="665789" y="19963"/>
                </a:lnTo>
                <a:cubicBezTo>
                  <a:pt x="717512" y="-6654"/>
                  <a:pt x="778790" y="-6654"/>
                  <a:pt x="830514" y="19963"/>
                </a:cubicBezTo>
              </a:path>
            </a:pathLst>
          </a:custGeom>
          <a:solidFill>
            <a:srgbClr val="BEEBF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B4AA3EB-8CEF-9BD1-B80D-5C4744F3156C}"/>
              </a:ext>
            </a:extLst>
          </p:cNvPr>
          <p:cNvSpPr/>
          <p:nvPr/>
        </p:nvSpPr>
        <p:spPr>
          <a:xfrm>
            <a:off x="2903718" y="2281985"/>
            <a:ext cx="228066" cy="228066"/>
          </a:xfrm>
          <a:prstGeom prst="ellipse">
            <a:avLst/>
          </a:prstGeom>
          <a:solidFill>
            <a:srgbClr val="85DDE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F31A956-3DF1-C07F-C0BE-5F578C199A4F}"/>
              </a:ext>
            </a:extLst>
          </p:cNvPr>
          <p:cNvSpPr/>
          <p:nvPr/>
        </p:nvSpPr>
        <p:spPr>
          <a:xfrm>
            <a:off x="7017166" y="2281985"/>
            <a:ext cx="228066" cy="228066"/>
          </a:xfrm>
          <a:prstGeom prst="ellipse">
            <a:avLst/>
          </a:prstGeom>
          <a:solidFill>
            <a:srgbClr val="85DDE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DC87EDE-8ED2-8165-1FF1-BEF9138999A6}"/>
              </a:ext>
            </a:extLst>
          </p:cNvPr>
          <p:cNvSpPr/>
          <p:nvPr/>
        </p:nvSpPr>
        <p:spPr>
          <a:xfrm>
            <a:off x="4963978" y="4302313"/>
            <a:ext cx="228066" cy="228066"/>
          </a:xfrm>
          <a:prstGeom prst="ellipse">
            <a:avLst/>
          </a:prstGeom>
          <a:solidFill>
            <a:srgbClr val="BEEBF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1E43F40-BA9B-BFE2-EB95-6F2664E34415}"/>
              </a:ext>
            </a:extLst>
          </p:cNvPr>
          <p:cNvSpPr/>
          <p:nvPr/>
        </p:nvSpPr>
        <p:spPr>
          <a:xfrm>
            <a:off x="9076090" y="4302314"/>
            <a:ext cx="228066" cy="228066"/>
          </a:xfrm>
          <a:prstGeom prst="ellipse">
            <a:avLst/>
          </a:prstGeom>
          <a:solidFill>
            <a:srgbClr val="BEEBF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E0EC7A0-DE07-B3A9-0DDB-34D91A43589A}"/>
              </a:ext>
            </a:extLst>
          </p:cNvPr>
          <p:cNvSpPr txBox="1"/>
          <p:nvPr/>
        </p:nvSpPr>
        <p:spPr>
          <a:xfrm>
            <a:off x="1453719" y="2988713"/>
            <a:ext cx="1046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133DAC5-741A-F864-8DF9-CCAB8631E77B}"/>
              </a:ext>
            </a:extLst>
          </p:cNvPr>
          <p:cNvSpPr txBox="1"/>
          <p:nvPr/>
        </p:nvSpPr>
        <p:spPr>
          <a:xfrm>
            <a:off x="3526898" y="2988713"/>
            <a:ext cx="1046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211C315-90D4-D1DD-5709-861094A00749}"/>
              </a:ext>
            </a:extLst>
          </p:cNvPr>
          <p:cNvSpPr txBox="1"/>
          <p:nvPr/>
        </p:nvSpPr>
        <p:spPr>
          <a:xfrm>
            <a:off x="5578694" y="2988713"/>
            <a:ext cx="1046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84BB757-1CFA-E4B1-7ED0-EEC8222CA297}"/>
              </a:ext>
            </a:extLst>
          </p:cNvPr>
          <p:cNvSpPr txBox="1"/>
          <p:nvPr/>
        </p:nvSpPr>
        <p:spPr>
          <a:xfrm>
            <a:off x="7627417" y="2988713"/>
            <a:ext cx="1046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FB3263-AC95-CBAA-0941-808DFD3822FB}"/>
              </a:ext>
            </a:extLst>
          </p:cNvPr>
          <p:cNvSpPr txBox="1"/>
          <p:nvPr/>
        </p:nvSpPr>
        <p:spPr>
          <a:xfrm>
            <a:off x="9696548" y="2988712"/>
            <a:ext cx="1046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7E3D728-AB5D-EADD-C6B3-73B949903B48}"/>
              </a:ext>
            </a:extLst>
          </p:cNvPr>
          <p:cNvGrpSpPr/>
          <p:nvPr/>
        </p:nvGrpSpPr>
        <p:grpSpPr>
          <a:xfrm>
            <a:off x="2225326" y="4683239"/>
            <a:ext cx="3156417" cy="837889"/>
            <a:chOff x="-9087" y="1807430"/>
            <a:chExt cx="3156417" cy="83788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030F59-CF19-D912-9F26-92FA58B3E094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3B70B2F-9867-361A-DCDF-DE967EF34136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BCC905A-5101-92B3-093E-183D07BB0778}"/>
              </a:ext>
            </a:extLst>
          </p:cNvPr>
          <p:cNvGrpSpPr/>
          <p:nvPr/>
        </p:nvGrpSpPr>
        <p:grpSpPr>
          <a:xfrm>
            <a:off x="2866737" y="1287901"/>
            <a:ext cx="3483263" cy="837889"/>
            <a:chOff x="-9088" y="1807430"/>
            <a:chExt cx="3483263" cy="8378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6501453-E4C4-F57C-6561-6F552249360D}"/>
                </a:ext>
              </a:extLst>
            </p:cNvPr>
            <p:cNvSpPr txBox="1"/>
            <p:nvPr/>
          </p:nvSpPr>
          <p:spPr>
            <a:xfrm>
              <a:off x="-9087" y="2112866"/>
              <a:ext cx="34832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 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AF69524-5923-7651-FC27-38378E88915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0604920-A5E1-3D8B-CB88-4FE9376BC57D}"/>
              </a:ext>
            </a:extLst>
          </p:cNvPr>
          <p:cNvGrpSpPr/>
          <p:nvPr/>
        </p:nvGrpSpPr>
        <p:grpSpPr>
          <a:xfrm>
            <a:off x="7017166" y="1287901"/>
            <a:ext cx="3156418" cy="837889"/>
            <a:chOff x="-9088" y="1807430"/>
            <a:chExt cx="3156418" cy="83788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DA70504-FF24-413E-45D6-28D7B5F2890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6D0E43E-6320-9C3D-BEF2-82D68F1229E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F5982D7-AB9B-0441-1B09-5146B95058D4}"/>
              </a:ext>
            </a:extLst>
          </p:cNvPr>
          <p:cNvGrpSpPr/>
          <p:nvPr/>
        </p:nvGrpSpPr>
        <p:grpSpPr>
          <a:xfrm>
            <a:off x="6233725" y="4683239"/>
            <a:ext cx="3156417" cy="837889"/>
            <a:chOff x="-9087" y="1807430"/>
            <a:chExt cx="3156417" cy="83788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643F8C1-BA9D-73AD-E039-495D9DE54AD0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20F2C51-3208-64BF-AA28-A8023E014008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7416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3547" y="644418"/>
              <a:ext cx="1652363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下步计划</a:t>
            </a:r>
          </a:p>
        </p:txBody>
      </p:sp>
      <p:sp>
        <p:nvSpPr>
          <p:cNvPr id="4" name="Arc 32">
            <a:extLst>
              <a:ext uri="{FF2B5EF4-FFF2-40B4-BE49-F238E27FC236}">
                <a16:creationId xmlns:a16="http://schemas.microsoft.com/office/drawing/2014/main" id="{D60DAC53-31E1-E0F5-643D-D68A21BBEE5B}"/>
              </a:ext>
            </a:extLst>
          </p:cNvPr>
          <p:cNvSpPr/>
          <p:nvPr/>
        </p:nvSpPr>
        <p:spPr>
          <a:xfrm>
            <a:off x="6282871" y="1192607"/>
            <a:ext cx="2467492" cy="2467492"/>
          </a:xfrm>
          <a:prstGeom prst="arc">
            <a:avLst>
              <a:gd name="adj1" fmla="val 11192536"/>
              <a:gd name="adj2" fmla="val 20552529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Arc 33">
            <a:extLst>
              <a:ext uri="{FF2B5EF4-FFF2-40B4-BE49-F238E27FC236}">
                <a16:creationId xmlns:a16="http://schemas.microsoft.com/office/drawing/2014/main" id="{3DB6829B-0027-AD3F-1470-DAEB0B8B286C}"/>
              </a:ext>
            </a:extLst>
          </p:cNvPr>
          <p:cNvSpPr/>
          <p:nvPr/>
        </p:nvSpPr>
        <p:spPr>
          <a:xfrm flipV="1">
            <a:off x="3256978" y="2937902"/>
            <a:ext cx="2467492" cy="2467492"/>
          </a:xfrm>
          <a:prstGeom prst="arc">
            <a:avLst>
              <a:gd name="adj1" fmla="val 11192536"/>
              <a:gd name="adj2" fmla="val 20552529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7714EF4F-D066-CE8A-4929-CA986261B4A9}"/>
              </a:ext>
            </a:extLst>
          </p:cNvPr>
          <p:cNvGrpSpPr/>
          <p:nvPr/>
        </p:nvGrpSpPr>
        <p:grpSpPr>
          <a:xfrm>
            <a:off x="1561121" y="2307429"/>
            <a:ext cx="2782202" cy="2249044"/>
            <a:chOff x="1561121" y="2574129"/>
            <a:chExt cx="2782202" cy="2249044"/>
          </a:xfrm>
        </p:grpSpPr>
        <p:sp>
          <p:nvSpPr>
            <p:cNvPr id="8" name="Rounded Rectangle 24">
              <a:extLst>
                <a:ext uri="{FF2B5EF4-FFF2-40B4-BE49-F238E27FC236}">
                  <a16:creationId xmlns:a16="http://schemas.microsoft.com/office/drawing/2014/main" id="{E13FF330-B620-262E-B7CE-A5C6D29898C7}"/>
                </a:ext>
              </a:extLst>
            </p:cNvPr>
            <p:cNvSpPr/>
            <p:nvPr/>
          </p:nvSpPr>
          <p:spPr>
            <a:xfrm>
              <a:off x="1561121" y="2574129"/>
              <a:ext cx="2782202" cy="1927882"/>
            </a:xfrm>
            <a:prstGeom prst="roundRect">
              <a:avLst>
                <a:gd name="adj" fmla="val 7971"/>
              </a:avLst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ym typeface="+mn-lt"/>
              </a:endParaRPr>
            </a:p>
          </p:txBody>
        </p:sp>
        <p:sp>
          <p:nvSpPr>
            <p:cNvPr id="10" name="Rounded Rectangle 29">
              <a:extLst>
                <a:ext uri="{FF2B5EF4-FFF2-40B4-BE49-F238E27FC236}">
                  <a16:creationId xmlns:a16="http://schemas.microsoft.com/office/drawing/2014/main" id="{0AE74436-17E4-59B0-BFC6-92BFB98EE853}"/>
                </a:ext>
              </a:extLst>
            </p:cNvPr>
            <p:cNvSpPr/>
            <p:nvPr/>
          </p:nvSpPr>
          <p:spPr>
            <a:xfrm>
              <a:off x="2509069" y="4348806"/>
              <a:ext cx="1639279" cy="474367"/>
            </a:xfrm>
            <a:prstGeom prst="roundRect">
              <a:avLst>
                <a:gd name="adj" fmla="val 12991"/>
              </a:avLst>
            </a:prstGeom>
            <a:solidFill>
              <a:srgbClr val="85DDE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Rectangle 39">
              <a:extLst>
                <a:ext uri="{FF2B5EF4-FFF2-40B4-BE49-F238E27FC236}">
                  <a16:creationId xmlns:a16="http://schemas.microsoft.com/office/drawing/2014/main" id="{7537A737-4330-0CC2-BCCE-5F0CCB30BF12}"/>
                </a:ext>
              </a:extLst>
            </p:cNvPr>
            <p:cNvSpPr/>
            <p:nvPr/>
          </p:nvSpPr>
          <p:spPr>
            <a:xfrm>
              <a:off x="2509069" y="4402215"/>
              <a:ext cx="163927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3">
            <a:extLst>
              <a:ext uri="{FF2B5EF4-FFF2-40B4-BE49-F238E27FC236}">
                <a16:creationId xmlns:a16="http://schemas.microsoft.com/office/drawing/2014/main" id="{3DE820BF-2C30-E890-CD4A-591C128F2F36}"/>
              </a:ext>
            </a:extLst>
          </p:cNvPr>
          <p:cNvGrpSpPr/>
          <p:nvPr/>
        </p:nvGrpSpPr>
        <p:grpSpPr>
          <a:xfrm>
            <a:off x="4573436" y="2032928"/>
            <a:ext cx="2782202" cy="2202383"/>
            <a:chOff x="4573436" y="2299628"/>
            <a:chExt cx="2782202" cy="2202383"/>
          </a:xfrm>
        </p:grpSpPr>
        <p:sp>
          <p:nvSpPr>
            <p:cNvPr id="15" name="Rounded Rectangle 27">
              <a:extLst>
                <a:ext uri="{FF2B5EF4-FFF2-40B4-BE49-F238E27FC236}">
                  <a16:creationId xmlns:a16="http://schemas.microsoft.com/office/drawing/2014/main" id="{C4C7EFF9-4153-D011-2317-0F3EA7F94977}"/>
                </a:ext>
              </a:extLst>
            </p:cNvPr>
            <p:cNvSpPr/>
            <p:nvPr/>
          </p:nvSpPr>
          <p:spPr>
            <a:xfrm>
              <a:off x="4573436" y="2574129"/>
              <a:ext cx="2782202" cy="1927882"/>
            </a:xfrm>
            <a:prstGeom prst="roundRect">
              <a:avLst>
                <a:gd name="adj" fmla="val 7971"/>
              </a:avLst>
            </a:prstGeom>
            <a:solidFill>
              <a:srgbClr val="85D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ym typeface="+mn-lt"/>
              </a:endParaRPr>
            </a:p>
          </p:txBody>
        </p:sp>
        <p:sp>
          <p:nvSpPr>
            <p:cNvPr id="16" name="Rounded Rectangle 30">
              <a:extLst>
                <a:ext uri="{FF2B5EF4-FFF2-40B4-BE49-F238E27FC236}">
                  <a16:creationId xmlns:a16="http://schemas.microsoft.com/office/drawing/2014/main" id="{6E564AF4-DD79-B00E-0C38-C92377BCCDBE}"/>
                </a:ext>
              </a:extLst>
            </p:cNvPr>
            <p:cNvSpPr/>
            <p:nvPr/>
          </p:nvSpPr>
          <p:spPr>
            <a:xfrm>
              <a:off x="5515052" y="2299628"/>
              <a:ext cx="1639279" cy="474367"/>
            </a:xfrm>
            <a:prstGeom prst="roundRect">
              <a:avLst>
                <a:gd name="adj" fmla="val 12991"/>
              </a:avLst>
            </a:prstGeom>
            <a:solidFill>
              <a:srgbClr val="BEEBFA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Rectangle 40">
              <a:extLst>
                <a:ext uri="{FF2B5EF4-FFF2-40B4-BE49-F238E27FC236}">
                  <a16:creationId xmlns:a16="http://schemas.microsoft.com/office/drawing/2014/main" id="{58041D9D-187E-EFB0-9289-492E2765A2EF}"/>
                </a:ext>
              </a:extLst>
            </p:cNvPr>
            <p:cNvSpPr/>
            <p:nvPr/>
          </p:nvSpPr>
          <p:spPr>
            <a:xfrm>
              <a:off x="5515052" y="2356069"/>
              <a:ext cx="163927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2">
            <a:extLst>
              <a:ext uri="{FF2B5EF4-FFF2-40B4-BE49-F238E27FC236}">
                <a16:creationId xmlns:a16="http://schemas.microsoft.com/office/drawing/2014/main" id="{629FEA35-3EE9-E881-EF71-B5FBEC7EF7A0}"/>
              </a:ext>
            </a:extLst>
          </p:cNvPr>
          <p:cNvGrpSpPr/>
          <p:nvPr/>
        </p:nvGrpSpPr>
        <p:grpSpPr>
          <a:xfrm>
            <a:off x="7585751" y="2307429"/>
            <a:ext cx="2782202" cy="2249044"/>
            <a:chOff x="7585751" y="2574129"/>
            <a:chExt cx="2782202" cy="2249044"/>
          </a:xfrm>
        </p:grpSpPr>
        <p:sp>
          <p:nvSpPr>
            <p:cNvPr id="21" name="Rounded Rectangle 28">
              <a:extLst>
                <a:ext uri="{FF2B5EF4-FFF2-40B4-BE49-F238E27FC236}">
                  <a16:creationId xmlns:a16="http://schemas.microsoft.com/office/drawing/2014/main" id="{490047C4-508F-ECCF-10C0-A48EBD26FC7E}"/>
                </a:ext>
              </a:extLst>
            </p:cNvPr>
            <p:cNvSpPr/>
            <p:nvPr/>
          </p:nvSpPr>
          <p:spPr>
            <a:xfrm>
              <a:off x="7585751" y="2574129"/>
              <a:ext cx="2782202" cy="1927882"/>
            </a:xfrm>
            <a:prstGeom prst="roundRect">
              <a:avLst>
                <a:gd name="adj" fmla="val 7971"/>
              </a:avLst>
            </a:prstGeom>
            <a:solidFill>
              <a:srgbClr val="BEE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ym typeface="+mn-lt"/>
              </a:endParaRPr>
            </a:p>
          </p:txBody>
        </p:sp>
        <p:sp>
          <p:nvSpPr>
            <p:cNvPr id="22" name="Rounded Rectangle 31">
              <a:extLst>
                <a:ext uri="{FF2B5EF4-FFF2-40B4-BE49-F238E27FC236}">
                  <a16:creationId xmlns:a16="http://schemas.microsoft.com/office/drawing/2014/main" id="{1230C9AC-90A8-F83B-6EC8-78DA7F933FBE}"/>
                </a:ext>
              </a:extLst>
            </p:cNvPr>
            <p:cNvSpPr/>
            <p:nvPr/>
          </p:nvSpPr>
          <p:spPr>
            <a:xfrm>
              <a:off x="8527367" y="4348806"/>
              <a:ext cx="1639279" cy="474367"/>
            </a:xfrm>
            <a:prstGeom prst="roundRect">
              <a:avLst>
                <a:gd name="adj" fmla="val 12991"/>
              </a:avLst>
            </a:prstGeom>
            <a:solidFill>
              <a:srgbClr val="85DDE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Rectangle 41">
              <a:extLst>
                <a:ext uri="{FF2B5EF4-FFF2-40B4-BE49-F238E27FC236}">
                  <a16:creationId xmlns:a16="http://schemas.microsoft.com/office/drawing/2014/main" id="{D75A9422-C729-8F3C-3CE8-8CC3A8739B88}"/>
                </a:ext>
              </a:extLst>
            </p:cNvPr>
            <p:cNvSpPr/>
            <p:nvPr/>
          </p:nvSpPr>
          <p:spPr>
            <a:xfrm>
              <a:off x="8527367" y="4398395"/>
              <a:ext cx="163927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2024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F20AD45-6EE0-5895-04A6-994BCE141F9A}"/>
              </a:ext>
            </a:extLst>
          </p:cNvPr>
          <p:cNvGrpSpPr/>
          <p:nvPr/>
        </p:nvGrpSpPr>
        <p:grpSpPr>
          <a:xfrm>
            <a:off x="5055245" y="2676761"/>
            <a:ext cx="1995026" cy="1101840"/>
            <a:chOff x="571609" y="1774312"/>
            <a:chExt cx="1995026" cy="110184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1A06964-B6A1-2B16-0A2D-4F8C3512EF8D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98776F6-0753-D863-113B-D6CD95F8E78B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2DA9AEF-C9DC-B323-7223-4BA29ABA381A}"/>
              </a:ext>
            </a:extLst>
          </p:cNvPr>
          <p:cNvGrpSpPr/>
          <p:nvPr/>
        </p:nvGrpSpPr>
        <p:grpSpPr>
          <a:xfrm>
            <a:off x="7979339" y="2676761"/>
            <a:ext cx="1995026" cy="1101840"/>
            <a:chOff x="571609" y="1774312"/>
            <a:chExt cx="1995026" cy="110184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0DF36B-196B-4600-F25C-DA2C9F9A4456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9454945-EAD2-16D2-CAD1-10C54EAC3876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93FDAD7-50E6-8897-65AF-67AE2DDB10C1}"/>
              </a:ext>
            </a:extLst>
          </p:cNvPr>
          <p:cNvGrpSpPr/>
          <p:nvPr/>
        </p:nvGrpSpPr>
        <p:grpSpPr>
          <a:xfrm>
            <a:off x="1956067" y="2676761"/>
            <a:ext cx="1995026" cy="1101840"/>
            <a:chOff x="571609" y="1774312"/>
            <a:chExt cx="1995026" cy="110184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941166C-CC17-07F1-440F-F80410F4A8DA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D268268-2E89-5073-7A8C-4F44FD692149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0407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34" name="组合 73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D70FDF9-BEFD-8DA0-E913-BBD7BC23404D}"/>
              </a:ext>
            </a:extLst>
          </p:cNvPr>
          <p:cNvGrpSpPr/>
          <p:nvPr/>
        </p:nvGrpSpPr>
        <p:grpSpPr>
          <a:xfrm>
            <a:off x="2697021" y="1061938"/>
            <a:ext cx="6896411" cy="1718650"/>
            <a:chOff x="3377572" y="1146676"/>
            <a:chExt cx="5516167" cy="1374679"/>
          </a:xfrm>
          <a:gradFill>
            <a:gsLst>
              <a:gs pos="100000">
                <a:srgbClr val="1CBADA"/>
              </a:gs>
              <a:gs pos="0">
                <a:srgbClr val="85DDEF"/>
              </a:gs>
            </a:gsLst>
            <a:lin ang="5400000" scaled="1"/>
          </a:gradFill>
        </p:grpSpPr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CF4501DB-A2AE-5A6F-2BD2-57B9CE3A8D21}"/>
                </a:ext>
              </a:extLst>
            </p:cNvPr>
            <p:cNvSpPr/>
            <p:nvPr/>
          </p:nvSpPr>
          <p:spPr>
            <a:xfrm>
              <a:off x="3377572" y="130069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椭圆 690">
              <a:extLst>
                <a:ext uri="{FF2B5EF4-FFF2-40B4-BE49-F238E27FC236}">
                  <a16:creationId xmlns:a16="http://schemas.microsoft.com/office/drawing/2014/main" id="{D71F2EF4-02FE-22FD-E2BA-3B98DCD3DCA8}"/>
                </a:ext>
              </a:extLst>
            </p:cNvPr>
            <p:cNvSpPr/>
            <p:nvPr/>
          </p:nvSpPr>
          <p:spPr>
            <a:xfrm>
              <a:off x="3870034" y="127166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椭圆 691">
              <a:extLst>
                <a:ext uri="{FF2B5EF4-FFF2-40B4-BE49-F238E27FC236}">
                  <a16:creationId xmlns:a16="http://schemas.microsoft.com/office/drawing/2014/main" id="{ABCBE85E-CEF5-F2CC-2F7E-D042299928BC}"/>
                </a:ext>
              </a:extLst>
            </p:cNvPr>
            <p:cNvSpPr/>
            <p:nvPr/>
          </p:nvSpPr>
          <p:spPr>
            <a:xfrm>
              <a:off x="3941979" y="151728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椭圆 694">
              <a:extLst>
                <a:ext uri="{FF2B5EF4-FFF2-40B4-BE49-F238E27FC236}">
                  <a16:creationId xmlns:a16="http://schemas.microsoft.com/office/drawing/2014/main" id="{41773AE7-487A-10C7-C0B6-7ED3C21E8F6C}"/>
                </a:ext>
              </a:extLst>
            </p:cNvPr>
            <p:cNvSpPr/>
            <p:nvPr/>
          </p:nvSpPr>
          <p:spPr>
            <a:xfrm>
              <a:off x="3550297" y="166230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17A849E4-FDDA-07EC-EC60-30CC93EB2455}"/>
                </a:ext>
              </a:extLst>
            </p:cNvPr>
            <p:cNvSpPr/>
            <p:nvPr/>
          </p:nvSpPr>
          <p:spPr>
            <a:xfrm>
              <a:off x="4029654" y="184843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DFD18A01-6CE7-31C4-83A6-D213CC7FE8C6}"/>
                </a:ext>
              </a:extLst>
            </p:cNvPr>
            <p:cNvSpPr/>
            <p:nvPr/>
          </p:nvSpPr>
          <p:spPr>
            <a:xfrm>
              <a:off x="4306128" y="167433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椭圆 697">
              <a:extLst>
                <a:ext uri="{FF2B5EF4-FFF2-40B4-BE49-F238E27FC236}">
                  <a16:creationId xmlns:a16="http://schemas.microsoft.com/office/drawing/2014/main" id="{653D2A56-106C-8943-100C-6922D8942AD1}"/>
                </a:ext>
              </a:extLst>
            </p:cNvPr>
            <p:cNvSpPr/>
            <p:nvPr/>
          </p:nvSpPr>
          <p:spPr>
            <a:xfrm>
              <a:off x="4205456" y="131295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椭圆 698">
              <a:extLst>
                <a:ext uri="{FF2B5EF4-FFF2-40B4-BE49-F238E27FC236}">
                  <a16:creationId xmlns:a16="http://schemas.microsoft.com/office/drawing/2014/main" id="{43349835-2069-86DE-6FB9-A9B9D4F58195}"/>
                </a:ext>
              </a:extLst>
            </p:cNvPr>
            <p:cNvSpPr/>
            <p:nvPr/>
          </p:nvSpPr>
          <p:spPr>
            <a:xfrm>
              <a:off x="4963173" y="132755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椭圆 699">
              <a:extLst>
                <a:ext uri="{FF2B5EF4-FFF2-40B4-BE49-F238E27FC236}">
                  <a16:creationId xmlns:a16="http://schemas.microsoft.com/office/drawing/2014/main" id="{3B572691-1A20-97D3-8331-DDDF0FD13358}"/>
                </a:ext>
              </a:extLst>
            </p:cNvPr>
            <p:cNvSpPr/>
            <p:nvPr/>
          </p:nvSpPr>
          <p:spPr>
            <a:xfrm>
              <a:off x="4790202" y="174647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1" name="椭圆 700">
              <a:extLst>
                <a:ext uri="{FF2B5EF4-FFF2-40B4-BE49-F238E27FC236}">
                  <a16:creationId xmlns:a16="http://schemas.microsoft.com/office/drawing/2014/main" id="{B16E486A-8A7C-5813-F6B3-97C012FDB95C}"/>
                </a:ext>
              </a:extLst>
            </p:cNvPr>
            <p:cNvSpPr/>
            <p:nvPr/>
          </p:nvSpPr>
          <p:spPr>
            <a:xfrm>
              <a:off x="4688148" y="128177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椭圆 701">
              <a:extLst>
                <a:ext uri="{FF2B5EF4-FFF2-40B4-BE49-F238E27FC236}">
                  <a16:creationId xmlns:a16="http://schemas.microsoft.com/office/drawing/2014/main" id="{599F915E-F629-E0D4-283F-CCBC6F4D6648}"/>
                </a:ext>
              </a:extLst>
            </p:cNvPr>
            <p:cNvSpPr/>
            <p:nvPr/>
          </p:nvSpPr>
          <p:spPr>
            <a:xfrm>
              <a:off x="5008333" y="158599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椭圆 702">
              <a:extLst>
                <a:ext uri="{FF2B5EF4-FFF2-40B4-BE49-F238E27FC236}">
                  <a16:creationId xmlns:a16="http://schemas.microsoft.com/office/drawing/2014/main" id="{526475C2-C77E-CB11-40DA-DFBBD64260ED}"/>
                </a:ext>
              </a:extLst>
            </p:cNvPr>
            <p:cNvSpPr/>
            <p:nvPr/>
          </p:nvSpPr>
          <p:spPr>
            <a:xfrm>
              <a:off x="5282133" y="126566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471185A9-4569-2AFC-A73C-FB842B505E56}"/>
                </a:ext>
              </a:extLst>
            </p:cNvPr>
            <p:cNvSpPr/>
            <p:nvPr/>
          </p:nvSpPr>
          <p:spPr>
            <a:xfrm>
              <a:off x="5598821" y="1644467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椭圆 704">
              <a:extLst>
                <a:ext uri="{FF2B5EF4-FFF2-40B4-BE49-F238E27FC236}">
                  <a16:creationId xmlns:a16="http://schemas.microsoft.com/office/drawing/2014/main" id="{3B277B81-1A5C-ACD8-A22F-D8A0C6A5A13C}"/>
                </a:ext>
              </a:extLst>
            </p:cNvPr>
            <p:cNvSpPr/>
            <p:nvPr/>
          </p:nvSpPr>
          <p:spPr>
            <a:xfrm>
              <a:off x="5264913" y="184843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9C8870A7-13FD-C390-9295-48F4A2C0A0B1}"/>
                </a:ext>
              </a:extLst>
            </p:cNvPr>
            <p:cNvSpPr/>
            <p:nvPr/>
          </p:nvSpPr>
          <p:spPr>
            <a:xfrm>
              <a:off x="5890293" y="134037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椭圆 709">
              <a:extLst>
                <a:ext uri="{FF2B5EF4-FFF2-40B4-BE49-F238E27FC236}">
                  <a16:creationId xmlns:a16="http://schemas.microsoft.com/office/drawing/2014/main" id="{FB2B34CB-C0E2-242F-64A8-AE99731861C7}"/>
                </a:ext>
              </a:extLst>
            </p:cNvPr>
            <p:cNvSpPr/>
            <p:nvPr/>
          </p:nvSpPr>
          <p:spPr>
            <a:xfrm>
              <a:off x="6327414" y="1293682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2" name="椭圆 711">
              <a:extLst>
                <a:ext uri="{FF2B5EF4-FFF2-40B4-BE49-F238E27FC236}">
                  <a16:creationId xmlns:a16="http://schemas.microsoft.com/office/drawing/2014/main" id="{AD2761F7-3D71-46F0-C1DB-25225493D856}"/>
                </a:ext>
              </a:extLst>
            </p:cNvPr>
            <p:cNvSpPr/>
            <p:nvPr/>
          </p:nvSpPr>
          <p:spPr>
            <a:xfrm>
              <a:off x="6299055" y="182943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3" name="椭圆 712">
              <a:extLst>
                <a:ext uri="{FF2B5EF4-FFF2-40B4-BE49-F238E27FC236}">
                  <a16:creationId xmlns:a16="http://schemas.microsoft.com/office/drawing/2014/main" id="{FB6942F3-F09B-8942-4445-C2AFCCAB1D6B}"/>
                </a:ext>
              </a:extLst>
            </p:cNvPr>
            <p:cNvSpPr/>
            <p:nvPr/>
          </p:nvSpPr>
          <p:spPr>
            <a:xfrm>
              <a:off x="6023233" y="182943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DFC3662B-89A6-CEC0-9A70-BA84B62C906F}"/>
                </a:ext>
              </a:extLst>
            </p:cNvPr>
            <p:cNvSpPr/>
            <p:nvPr/>
          </p:nvSpPr>
          <p:spPr>
            <a:xfrm>
              <a:off x="6500401" y="1613134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椭圆 714">
              <a:extLst>
                <a:ext uri="{FF2B5EF4-FFF2-40B4-BE49-F238E27FC236}">
                  <a16:creationId xmlns:a16="http://schemas.microsoft.com/office/drawing/2014/main" id="{5BB7F9DE-05F9-3FC1-C53E-A5E64D61A57D}"/>
                </a:ext>
              </a:extLst>
            </p:cNvPr>
            <p:cNvSpPr/>
            <p:nvPr/>
          </p:nvSpPr>
          <p:spPr>
            <a:xfrm>
              <a:off x="6719274" y="1322899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椭圆 715">
              <a:extLst>
                <a:ext uri="{FF2B5EF4-FFF2-40B4-BE49-F238E27FC236}">
                  <a16:creationId xmlns:a16="http://schemas.microsoft.com/office/drawing/2014/main" id="{C3DDE877-BFD9-505D-5BFB-028B6F291695}"/>
                </a:ext>
              </a:extLst>
            </p:cNvPr>
            <p:cNvSpPr/>
            <p:nvPr/>
          </p:nvSpPr>
          <p:spPr>
            <a:xfrm>
              <a:off x="6964590" y="178731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椭圆 716">
              <a:extLst>
                <a:ext uri="{FF2B5EF4-FFF2-40B4-BE49-F238E27FC236}">
                  <a16:creationId xmlns:a16="http://schemas.microsoft.com/office/drawing/2014/main" id="{4FE4DA64-D2E6-9C86-46D8-CBCACDEA1D0B}"/>
                </a:ext>
              </a:extLst>
            </p:cNvPr>
            <p:cNvSpPr/>
            <p:nvPr/>
          </p:nvSpPr>
          <p:spPr>
            <a:xfrm>
              <a:off x="6688125" y="1917875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椭圆 717">
              <a:extLst>
                <a:ext uri="{FF2B5EF4-FFF2-40B4-BE49-F238E27FC236}">
                  <a16:creationId xmlns:a16="http://schemas.microsoft.com/office/drawing/2014/main" id="{8E01F7AE-B04D-FA84-CEA4-D232B675E26F}"/>
                </a:ext>
              </a:extLst>
            </p:cNvPr>
            <p:cNvSpPr/>
            <p:nvPr/>
          </p:nvSpPr>
          <p:spPr>
            <a:xfrm>
              <a:off x="7051277" y="1408531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" name="椭圆 718">
              <a:extLst>
                <a:ext uri="{FF2B5EF4-FFF2-40B4-BE49-F238E27FC236}">
                  <a16:creationId xmlns:a16="http://schemas.microsoft.com/office/drawing/2014/main" id="{40F0DA6C-47EE-693F-C87D-D54265021687}"/>
                </a:ext>
              </a:extLst>
            </p:cNvPr>
            <p:cNvSpPr/>
            <p:nvPr/>
          </p:nvSpPr>
          <p:spPr>
            <a:xfrm>
              <a:off x="7504895" y="1480760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0" name="椭圆 719">
              <a:extLst>
                <a:ext uri="{FF2B5EF4-FFF2-40B4-BE49-F238E27FC236}">
                  <a16:creationId xmlns:a16="http://schemas.microsoft.com/office/drawing/2014/main" id="{8DBD5EA1-B3AB-703E-8BD8-FB1701597E5D}"/>
                </a:ext>
              </a:extLst>
            </p:cNvPr>
            <p:cNvSpPr/>
            <p:nvPr/>
          </p:nvSpPr>
          <p:spPr>
            <a:xfrm>
              <a:off x="7318718" y="1727231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1" name="椭圆 720">
              <a:extLst>
                <a:ext uri="{FF2B5EF4-FFF2-40B4-BE49-F238E27FC236}">
                  <a16:creationId xmlns:a16="http://schemas.microsoft.com/office/drawing/2014/main" id="{C97B5A05-3E92-CA2E-EA4D-7F0BBBC96714}"/>
                </a:ext>
              </a:extLst>
            </p:cNvPr>
            <p:cNvSpPr/>
            <p:nvPr/>
          </p:nvSpPr>
          <p:spPr>
            <a:xfrm>
              <a:off x="7869949" y="1523512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" name="椭圆 721">
              <a:extLst>
                <a:ext uri="{FF2B5EF4-FFF2-40B4-BE49-F238E27FC236}">
                  <a16:creationId xmlns:a16="http://schemas.microsoft.com/office/drawing/2014/main" id="{207FF3BC-8DCA-6200-0728-6FBCE397FE98}"/>
                </a:ext>
              </a:extLst>
            </p:cNvPr>
            <p:cNvSpPr/>
            <p:nvPr/>
          </p:nvSpPr>
          <p:spPr>
            <a:xfrm>
              <a:off x="7782907" y="1697878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椭圆 722">
              <a:extLst>
                <a:ext uri="{FF2B5EF4-FFF2-40B4-BE49-F238E27FC236}">
                  <a16:creationId xmlns:a16="http://schemas.microsoft.com/office/drawing/2014/main" id="{7E7A6A7A-08ED-CA38-1B33-6CDE5D6E0DED}"/>
                </a:ext>
              </a:extLst>
            </p:cNvPr>
            <p:cNvSpPr/>
            <p:nvPr/>
          </p:nvSpPr>
          <p:spPr>
            <a:xfrm>
              <a:off x="7564495" y="1146676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椭圆 724">
              <a:extLst>
                <a:ext uri="{FF2B5EF4-FFF2-40B4-BE49-F238E27FC236}">
                  <a16:creationId xmlns:a16="http://schemas.microsoft.com/office/drawing/2014/main" id="{F5683602-7FAA-A676-44F5-D868C3E71D0E}"/>
                </a:ext>
              </a:extLst>
            </p:cNvPr>
            <p:cNvSpPr/>
            <p:nvPr/>
          </p:nvSpPr>
          <p:spPr>
            <a:xfrm>
              <a:off x="8290259" y="161110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椭圆 725">
              <a:extLst>
                <a:ext uri="{FF2B5EF4-FFF2-40B4-BE49-F238E27FC236}">
                  <a16:creationId xmlns:a16="http://schemas.microsoft.com/office/drawing/2014/main" id="{E46303AE-737F-D22F-CBA3-853FB7410CA5}"/>
                </a:ext>
              </a:extLst>
            </p:cNvPr>
            <p:cNvSpPr/>
            <p:nvPr/>
          </p:nvSpPr>
          <p:spPr>
            <a:xfrm>
              <a:off x="8175562" y="1365343"/>
              <a:ext cx="603480" cy="6034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3571067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3344924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4624107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4216023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4255232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2476128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3867874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5" name="文本框 334">
            <a:extLst>
              <a:ext uri="{FF2B5EF4-FFF2-40B4-BE49-F238E27FC236}">
                <a16:creationId xmlns:a16="http://schemas.microsoft.com/office/drawing/2014/main" id="{EEE19447-79AA-79EB-8685-BF638A50EFB0}"/>
              </a:ext>
            </a:extLst>
          </p:cNvPr>
          <p:cNvSpPr txBox="1"/>
          <p:nvPr/>
        </p:nvSpPr>
        <p:spPr>
          <a:xfrm>
            <a:off x="4538638" y="1530331"/>
            <a:ext cx="34419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谢谢观看</a:t>
            </a:r>
          </a:p>
        </p:txBody>
      </p:sp>
      <p:sp>
        <p:nvSpPr>
          <p:cNvPr id="17" name="任意多边形: 形状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4371704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3" name="文本框 682">
            <a:extLst>
              <a:ext uri="{FF2B5EF4-FFF2-40B4-BE49-F238E27FC236}">
                <a16:creationId xmlns:a16="http://schemas.microsoft.com/office/drawing/2014/main" id="{E1DA9D35-B9E5-B16A-1C22-9BFD18008FDE}"/>
              </a:ext>
            </a:extLst>
          </p:cNvPr>
          <p:cNvSpPr txBox="1"/>
          <p:nvPr/>
        </p:nvSpPr>
        <p:spPr>
          <a:xfrm>
            <a:off x="2807057" y="486913"/>
            <a:ext cx="60511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Hello summer</a:t>
            </a:r>
          </a:p>
        </p:txBody>
      </p:sp>
      <p:sp>
        <p:nvSpPr>
          <p:cNvPr id="736" name="矩形 735">
            <a:extLst>
              <a:ext uri="{FF2B5EF4-FFF2-40B4-BE49-F238E27FC236}">
                <a16:creationId xmlns:a16="http://schemas.microsoft.com/office/drawing/2014/main" id="{7A13F75E-498B-5C1F-62CE-704D5C89AA0B}"/>
              </a:ext>
            </a:extLst>
          </p:cNvPr>
          <p:cNvSpPr/>
          <p:nvPr/>
        </p:nvSpPr>
        <p:spPr>
          <a:xfrm>
            <a:off x="2401165" y="2871116"/>
            <a:ext cx="7368154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年中总结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工作计划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述职报告 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项目策划</a:t>
            </a:r>
            <a:endParaRPr lang="en-GB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737" name="组合 736">
            <a:extLst>
              <a:ext uri="{FF2B5EF4-FFF2-40B4-BE49-F238E27FC236}">
                <a16:creationId xmlns:a16="http://schemas.microsoft.com/office/drawing/2014/main" id="{BEEEBA70-1779-35BC-79F1-07393D57ABB8}"/>
              </a:ext>
            </a:extLst>
          </p:cNvPr>
          <p:cNvGrpSpPr/>
          <p:nvPr/>
        </p:nvGrpSpPr>
        <p:grpSpPr>
          <a:xfrm>
            <a:off x="3407145" y="6061334"/>
            <a:ext cx="3424535" cy="280989"/>
            <a:chOff x="4289813" y="5868701"/>
            <a:chExt cx="1848672" cy="280989"/>
          </a:xfrm>
        </p:grpSpPr>
        <p:sp>
          <p:nvSpPr>
            <p:cNvPr id="738" name="文本框 737">
              <a:extLst>
                <a:ext uri="{FF2B5EF4-FFF2-40B4-BE49-F238E27FC236}">
                  <a16:creationId xmlns:a16="http://schemas.microsoft.com/office/drawing/2014/main" id="{81B621E9-CCF6-AC85-6547-530BECE9221A}"/>
                </a:ext>
              </a:extLst>
            </p:cNvPr>
            <p:cNvSpPr txBox="1"/>
            <p:nvPr/>
          </p:nvSpPr>
          <p:spPr>
            <a:xfrm>
              <a:off x="4289813" y="5868701"/>
              <a:ext cx="1006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39" name="文本框 738">
              <a:extLst>
                <a:ext uri="{FF2B5EF4-FFF2-40B4-BE49-F238E27FC236}">
                  <a16:creationId xmlns:a16="http://schemas.microsoft.com/office/drawing/2014/main" id="{FA6F2BE3-B68C-73B3-080C-DAF0471F2A74}"/>
                </a:ext>
              </a:extLst>
            </p:cNvPr>
            <p:cNvSpPr txBox="1"/>
            <p:nvPr/>
          </p:nvSpPr>
          <p:spPr>
            <a:xfrm>
              <a:off x="5308397" y="5872691"/>
              <a:ext cx="830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2023.06.05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40" name="文本框 739">
            <a:extLst>
              <a:ext uri="{FF2B5EF4-FFF2-40B4-BE49-F238E27FC236}">
                <a16:creationId xmlns:a16="http://schemas.microsoft.com/office/drawing/2014/main" id="{C0A20980-5C85-6DE8-E9D2-28AC1CF8B9A5}"/>
              </a:ext>
            </a:extLst>
          </p:cNvPr>
          <p:cNvSpPr txBox="1"/>
          <p:nvPr/>
        </p:nvSpPr>
        <p:spPr>
          <a:xfrm>
            <a:off x="2999440" y="3289354"/>
            <a:ext cx="625608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947509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54717"/>
            <a:ext cx="9515746" cy="1321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894865"/>
            <a:ext cx="9927083" cy="1240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1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4671673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4445530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5724713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5316629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5355838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3576734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4968480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5472310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2391134" y="1949881"/>
            <a:ext cx="3192479" cy="1584767"/>
            <a:chOff x="4463116" y="341140"/>
            <a:chExt cx="3192479" cy="158476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2758254" cy="1483074"/>
              <a:chOff x="4463116" y="1210700"/>
              <a:chExt cx="27582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>
                <a:extLst>
                  <a:ext uri="{FF2B5EF4-FFF2-40B4-BE49-F238E27FC236}">
                    <a16:creationId xmlns:a16="http://schemas.microsoft.com/office/drawing/2014/main" id="{FB2B34CB-C0E2-242F-64A8-AE99731861C7}"/>
                  </a:ext>
                </a:extLst>
              </p:cNvPr>
              <p:cNvSpPr/>
              <p:nvPr/>
            </p:nvSpPr>
            <p:spPr>
              <a:xfrm>
                <a:off x="6384966" y="124572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椭圆 713">
                <a:extLst>
                  <a:ext uri="{FF2B5EF4-FFF2-40B4-BE49-F238E27FC236}">
                    <a16:creationId xmlns:a16="http://schemas.microsoft.com/office/drawing/2014/main" id="{DFC3662B-89A6-CEC0-9A70-BA84B62C906F}"/>
                  </a:ext>
                </a:extLst>
              </p:cNvPr>
              <p:cNvSpPr/>
              <p:nvPr/>
            </p:nvSpPr>
            <p:spPr>
              <a:xfrm>
                <a:off x="6036545" y="167686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758950" y="1823916"/>
                <a:ext cx="462420" cy="46242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5176129" y="746970"/>
              <a:ext cx="112723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  <p:sp>
          <p:nvSpPr>
            <p:cNvPr id="683" name="文本框 682">
              <a:extLst>
                <a:ext uri="{FF2B5EF4-FFF2-40B4-BE49-F238E27FC236}">
                  <a16:creationId xmlns:a16="http://schemas.microsoft.com/office/drawing/2014/main" id="{E1DA9D35-B9E5-B16A-1C22-9BFD18008FDE}"/>
                </a:ext>
              </a:extLst>
            </p:cNvPr>
            <p:cNvSpPr txBox="1"/>
            <p:nvPr/>
          </p:nvSpPr>
          <p:spPr>
            <a:xfrm>
              <a:off x="5782343" y="1556575"/>
              <a:ext cx="18732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i="1" dirty="0">
                  <a:solidFill>
                    <a:srgbClr val="85DDE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PART</a:t>
              </a:r>
              <a:endParaRPr lang="zh-CN" altLang="en-US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5487866" y="196580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E49AF3-ACA8-1D5A-2D62-89788BDE8E25}"/>
              </a:ext>
            </a:extLst>
          </p:cNvPr>
          <p:cNvSpPr txBox="1"/>
          <p:nvPr/>
        </p:nvSpPr>
        <p:spPr>
          <a:xfrm>
            <a:off x="5530815" y="2490994"/>
            <a:ext cx="5337630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 模板及素材免费下载！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 访问网址：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 ptmoban.com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027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699692" y="644418"/>
              <a:ext cx="1420071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工作概述</a:t>
            </a:r>
          </a:p>
        </p:txBody>
      </p:sp>
      <p:pic>
        <p:nvPicPr>
          <p:cNvPr id="4" name="图片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13523C9-0645-6173-8E53-950F5CAB3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" b="64"/>
          <a:stretch/>
        </p:blipFill>
        <p:spPr>
          <a:xfrm>
            <a:off x="6440768" y="1506148"/>
            <a:ext cx="4911444" cy="3270102"/>
          </a:xfrm>
          <a:custGeom>
            <a:avLst/>
            <a:gdLst>
              <a:gd name="connsiteX0" fmla="*/ 0 w 5420404"/>
              <a:gd name="connsiteY0" fmla="*/ 0 h 3209151"/>
              <a:gd name="connsiteX1" fmla="*/ 5420404 w 5420404"/>
              <a:gd name="connsiteY1" fmla="*/ 0 h 3209151"/>
              <a:gd name="connsiteX2" fmla="*/ 5420404 w 5420404"/>
              <a:gd name="connsiteY2" fmla="*/ 3209151 h 3209151"/>
              <a:gd name="connsiteX3" fmla="*/ 0 w 5420404"/>
              <a:gd name="connsiteY3" fmla="*/ 3209151 h 3209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0404" h="3209151">
                <a:moveTo>
                  <a:pt x="0" y="0"/>
                </a:moveTo>
                <a:lnTo>
                  <a:pt x="5420404" y="0"/>
                </a:lnTo>
                <a:lnTo>
                  <a:pt x="5420404" y="3209151"/>
                </a:lnTo>
                <a:lnTo>
                  <a:pt x="0" y="3209151"/>
                </a:lnTo>
                <a:close/>
              </a:path>
            </a:pathLst>
          </a:custGeom>
          <a:effectLst/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9388296-E31C-B363-4AC7-18359BA11C3F}"/>
              </a:ext>
            </a:extLst>
          </p:cNvPr>
          <p:cNvGrpSpPr/>
          <p:nvPr/>
        </p:nvGrpSpPr>
        <p:grpSpPr>
          <a:xfrm>
            <a:off x="839788" y="1504730"/>
            <a:ext cx="1501055" cy="1502518"/>
            <a:chOff x="646356" y="2247900"/>
            <a:chExt cx="1501055" cy="150251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B794FDF-6895-A6B3-E254-6F56837A14FF}"/>
                </a:ext>
              </a:extLst>
            </p:cNvPr>
            <p:cNvSpPr/>
            <p:nvPr/>
          </p:nvSpPr>
          <p:spPr>
            <a:xfrm>
              <a:off x="646356" y="2247900"/>
              <a:ext cx="1501055" cy="1502518"/>
            </a:xfrm>
            <a:prstGeom prst="rect">
              <a:avLst/>
            </a:prstGeom>
            <a:solidFill>
              <a:srgbClr val="85DDEF"/>
            </a:solidFill>
            <a:ln w="12700">
              <a:solidFill>
                <a:srgbClr val="85DDE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5A8E081B-C105-3EF8-F8B8-FD387AF65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7459" y="2686859"/>
              <a:ext cx="627991" cy="54248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FB1FCBC-89EE-840E-073B-7746DD7A79D4}"/>
              </a:ext>
            </a:extLst>
          </p:cNvPr>
          <p:cNvGrpSpPr/>
          <p:nvPr/>
        </p:nvGrpSpPr>
        <p:grpSpPr>
          <a:xfrm>
            <a:off x="839788" y="3284363"/>
            <a:ext cx="1491128" cy="1491887"/>
            <a:chOff x="646356" y="4027533"/>
            <a:chExt cx="1491128" cy="149188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54E8B9-247B-7FBC-7AD2-DBFBE6A18B26}"/>
                </a:ext>
              </a:extLst>
            </p:cNvPr>
            <p:cNvSpPr/>
            <p:nvPr/>
          </p:nvSpPr>
          <p:spPr>
            <a:xfrm>
              <a:off x="646356" y="4027533"/>
              <a:ext cx="1491128" cy="1491887"/>
            </a:xfrm>
            <a:prstGeom prst="rect">
              <a:avLst/>
            </a:prstGeom>
            <a:solidFill>
              <a:srgbClr val="CCEFFC"/>
            </a:solidFill>
            <a:ln w="12700">
              <a:solidFill>
                <a:srgbClr val="CCEFF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729588C0-E790-A978-BF02-15DFE74E0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8409" y="4479448"/>
              <a:ext cx="612000" cy="612000"/>
            </a:xfrm>
            <a:prstGeom prst="rect">
              <a:avLst/>
            </a:prstGeom>
          </p:spPr>
        </p:pic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070C494-00A5-B51B-A7B7-F993128ACF4B}"/>
              </a:ext>
            </a:extLst>
          </p:cNvPr>
          <p:cNvSpPr/>
          <p:nvPr/>
        </p:nvSpPr>
        <p:spPr>
          <a:xfrm>
            <a:off x="2463501" y="1506147"/>
            <a:ext cx="3732513" cy="1501100"/>
          </a:xfrm>
          <a:prstGeom prst="rect">
            <a:avLst/>
          </a:prstGeom>
          <a:solidFill>
            <a:srgbClr val="85DDEF">
              <a:alpha val="12000"/>
            </a:srgbClr>
          </a:solidFill>
          <a:ln w="12700">
            <a:solidFill>
              <a:srgbClr val="85DD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2E02AE2-5BBC-C448-0A3E-532F319F900C}"/>
              </a:ext>
            </a:extLst>
          </p:cNvPr>
          <p:cNvSpPr/>
          <p:nvPr/>
        </p:nvSpPr>
        <p:spPr>
          <a:xfrm>
            <a:off x="2463499" y="3284363"/>
            <a:ext cx="3732513" cy="1491887"/>
          </a:xfrm>
          <a:prstGeom prst="rect">
            <a:avLst/>
          </a:prstGeom>
          <a:solidFill>
            <a:srgbClr val="85DDEF">
              <a:alpha val="12000"/>
            </a:srgbClr>
          </a:solidFill>
          <a:ln w="12700">
            <a:solidFill>
              <a:srgbClr val="CC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7071E40-6B37-6EEA-7BC6-E6DAF2E07765}"/>
              </a:ext>
            </a:extLst>
          </p:cNvPr>
          <p:cNvGrpSpPr/>
          <p:nvPr/>
        </p:nvGrpSpPr>
        <p:grpSpPr>
          <a:xfrm>
            <a:off x="2807633" y="1795984"/>
            <a:ext cx="3156418" cy="837889"/>
            <a:chOff x="-9088" y="1807430"/>
            <a:chExt cx="3156418" cy="83788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3E7C69B-970F-9A11-E457-EE1CDF69812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A284DE2-EDEC-7E81-FDBE-D59A02D361C2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AC629B-2900-9DD6-5ABD-A3ACF4674B3C}"/>
              </a:ext>
            </a:extLst>
          </p:cNvPr>
          <p:cNvGrpSpPr/>
          <p:nvPr/>
        </p:nvGrpSpPr>
        <p:grpSpPr>
          <a:xfrm>
            <a:off x="2807633" y="3623333"/>
            <a:ext cx="3156418" cy="1064618"/>
            <a:chOff x="-9088" y="1807430"/>
            <a:chExt cx="3156418" cy="106461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C7C73F2-A153-4712-9554-DECA8E0D855D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CE0A34A-853A-1F35-0BB4-8B70C89BD22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4804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699692" y="644418"/>
              <a:ext cx="1420071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工作概述</a:t>
            </a:r>
          </a:p>
        </p:txBody>
      </p:sp>
      <p:graphicFrame>
        <p:nvGraphicFramePr>
          <p:cNvPr id="40" name="Chart 3">
            <a:extLst>
              <a:ext uri="{FF2B5EF4-FFF2-40B4-BE49-F238E27FC236}">
                <a16:creationId xmlns:a16="http://schemas.microsoft.com/office/drawing/2014/main" id="{817FC65C-FC38-8B3D-091D-912CF470985B}"/>
              </a:ext>
            </a:extLst>
          </p:cNvPr>
          <p:cNvGraphicFramePr/>
          <p:nvPr/>
        </p:nvGraphicFramePr>
        <p:xfrm>
          <a:off x="4017108" y="1099237"/>
          <a:ext cx="4206729" cy="4452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1" name="组合 20">
            <a:extLst>
              <a:ext uri="{FF2B5EF4-FFF2-40B4-BE49-F238E27FC236}">
                <a16:creationId xmlns:a16="http://schemas.microsoft.com/office/drawing/2014/main" id="{C22BE101-E0E4-71D2-4DBD-765E5A627718}"/>
              </a:ext>
            </a:extLst>
          </p:cNvPr>
          <p:cNvGrpSpPr/>
          <p:nvPr/>
        </p:nvGrpSpPr>
        <p:grpSpPr>
          <a:xfrm>
            <a:off x="6947833" y="785773"/>
            <a:ext cx="3156418" cy="837889"/>
            <a:chOff x="-9088" y="1807430"/>
            <a:chExt cx="3156418" cy="83788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35A73DF-D1BF-C3CD-2698-317BCD3D29D7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426282-53A9-44F9-46F7-3E0DECF56933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3E557DB-0FF8-0E34-2B9C-2F27AAFA303A}"/>
              </a:ext>
            </a:extLst>
          </p:cNvPr>
          <p:cNvGrpSpPr/>
          <p:nvPr/>
        </p:nvGrpSpPr>
        <p:grpSpPr>
          <a:xfrm>
            <a:off x="7963833" y="2666569"/>
            <a:ext cx="3156418" cy="1064618"/>
            <a:chOff x="-9088" y="1807430"/>
            <a:chExt cx="3156418" cy="106461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3F07D4-A966-856C-2FE8-9482B9FE922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3DAABEE-7CD3-025A-26B9-01D4424A2CA5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DBEA31C-E8B3-92ED-EA3F-26C98915AE4D}"/>
              </a:ext>
            </a:extLst>
          </p:cNvPr>
          <p:cNvGrpSpPr/>
          <p:nvPr/>
        </p:nvGrpSpPr>
        <p:grpSpPr>
          <a:xfrm>
            <a:off x="1405075" y="1623662"/>
            <a:ext cx="3156417" cy="837889"/>
            <a:chOff x="-9087" y="1807430"/>
            <a:chExt cx="3156417" cy="83788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29E8B0-9D5D-A856-708E-ABC79D7DD9FF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A9D1F3-94E2-CE9A-954D-282B4DB172A1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C255D96-B991-83DF-F294-6DD226DBB9C9}"/>
              </a:ext>
            </a:extLst>
          </p:cNvPr>
          <p:cNvGrpSpPr/>
          <p:nvPr/>
        </p:nvGrpSpPr>
        <p:grpSpPr>
          <a:xfrm>
            <a:off x="860691" y="4603374"/>
            <a:ext cx="3156417" cy="837889"/>
            <a:chOff x="-9087" y="1807430"/>
            <a:chExt cx="3156417" cy="83788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9E5848A-FB29-9122-5DEF-F708937C9DD2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0DB66BC-6DDF-27CA-2C6D-B2111DEF07CB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outdoors-pool_78545">
            <a:extLst>
              <a:ext uri="{FF2B5EF4-FFF2-40B4-BE49-F238E27FC236}">
                <a16:creationId xmlns:a16="http://schemas.microsoft.com/office/drawing/2014/main" id="{B43C1830-A3B0-32AF-2057-A7125C038E40}"/>
              </a:ext>
            </a:extLst>
          </p:cNvPr>
          <p:cNvSpPr/>
          <p:nvPr/>
        </p:nvSpPr>
        <p:spPr>
          <a:xfrm>
            <a:off x="5704665" y="2784574"/>
            <a:ext cx="831614" cy="599976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88862 h 440259"/>
              <a:gd name="T23" fmla="*/ 88862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88862 h 440259"/>
              <a:gd name="T43" fmla="*/ 88862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88862 h 440259"/>
              <a:gd name="T69" fmla="*/ 88862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278945 h 440259"/>
              <a:gd name="T79" fmla="*/ 278945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278945 h 440259"/>
              <a:gd name="T87" fmla="*/ 278945 h 440259"/>
              <a:gd name="T88" fmla="*/ 278945 h 440259"/>
              <a:gd name="T89" fmla="*/ 278945 h 440259"/>
              <a:gd name="T90" fmla="*/ 278945 h 440259"/>
              <a:gd name="T91" fmla="*/ 278945 h 440259"/>
              <a:gd name="T92" fmla="*/ 278945 h 440259"/>
              <a:gd name="T93" fmla="*/ 278945 h 440259"/>
              <a:gd name="T94" fmla="*/ 278945 h 440259"/>
              <a:gd name="T95" fmla="*/ 278945 h 440259"/>
              <a:gd name="T96" fmla="*/ 278945 h 440259"/>
              <a:gd name="T97" fmla="*/ 278945 h 440259"/>
              <a:gd name="T98" fmla="*/ 278945 h 440259"/>
              <a:gd name="T99" fmla="*/ 278945 h 440259"/>
              <a:gd name="T100" fmla="*/ 278945 h 440259"/>
              <a:gd name="T10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87" h="4471">
                <a:moveTo>
                  <a:pt x="3859" y="4471"/>
                </a:moveTo>
                <a:lnTo>
                  <a:pt x="1591" y="4471"/>
                </a:lnTo>
                <a:cubicBezTo>
                  <a:pt x="903" y="4471"/>
                  <a:pt x="335" y="3970"/>
                  <a:pt x="265" y="3329"/>
                </a:cubicBezTo>
                <a:lnTo>
                  <a:pt x="133" y="3329"/>
                </a:lnTo>
                <a:cubicBezTo>
                  <a:pt x="60" y="3329"/>
                  <a:pt x="0" y="3269"/>
                  <a:pt x="0" y="3195"/>
                </a:cubicBezTo>
                <a:cubicBezTo>
                  <a:pt x="0" y="3122"/>
                  <a:pt x="60" y="3062"/>
                  <a:pt x="133" y="3062"/>
                </a:cubicBezTo>
                <a:lnTo>
                  <a:pt x="265" y="3062"/>
                </a:lnTo>
                <a:cubicBezTo>
                  <a:pt x="335" y="2421"/>
                  <a:pt x="903" y="1920"/>
                  <a:pt x="1591" y="1920"/>
                </a:cubicBezTo>
                <a:lnTo>
                  <a:pt x="4469" y="1920"/>
                </a:lnTo>
                <a:cubicBezTo>
                  <a:pt x="4543" y="1920"/>
                  <a:pt x="4602" y="1979"/>
                  <a:pt x="4602" y="2053"/>
                </a:cubicBezTo>
                <a:cubicBezTo>
                  <a:pt x="4602" y="2127"/>
                  <a:pt x="4543" y="2186"/>
                  <a:pt x="4469" y="2186"/>
                </a:cubicBezTo>
                <a:lnTo>
                  <a:pt x="1591" y="2186"/>
                </a:lnTo>
                <a:cubicBezTo>
                  <a:pt x="1003" y="2186"/>
                  <a:pt x="525" y="2639"/>
                  <a:pt x="525" y="3195"/>
                </a:cubicBezTo>
                <a:cubicBezTo>
                  <a:pt x="525" y="3752"/>
                  <a:pt x="1003" y="4204"/>
                  <a:pt x="1591" y="4204"/>
                </a:cubicBezTo>
                <a:lnTo>
                  <a:pt x="3859" y="4204"/>
                </a:lnTo>
                <a:cubicBezTo>
                  <a:pt x="4419" y="4204"/>
                  <a:pt x="4880" y="3793"/>
                  <a:pt x="4922" y="3273"/>
                </a:cubicBezTo>
                <a:cubicBezTo>
                  <a:pt x="4907" y="3251"/>
                  <a:pt x="4898" y="3224"/>
                  <a:pt x="4898" y="3195"/>
                </a:cubicBezTo>
                <a:cubicBezTo>
                  <a:pt x="4898" y="3122"/>
                  <a:pt x="4957" y="3062"/>
                  <a:pt x="5031" y="3062"/>
                </a:cubicBezTo>
                <a:lnTo>
                  <a:pt x="5289" y="3062"/>
                </a:lnTo>
                <a:cubicBezTo>
                  <a:pt x="5363" y="3062"/>
                  <a:pt x="5422" y="3122"/>
                  <a:pt x="5422" y="3195"/>
                </a:cubicBezTo>
                <a:cubicBezTo>
                  <a:pt x="5422" y="3269"/>
                  <a:pt x="5363" y="3329"/>
                  <a:pt x="5289" y="3329"/>
                </a:cubicBezTo>
                <a:lnTo>
                  <a:pt x="5185" y="3329"/>
                </a:lnTo>
                <a:cubicBezTo>
                  <a:pt x="5115" y="3970"/>
                  <a:pt x="4547" y="4471"/>
                  <a:pt x="3859" y="4471"/>
                </a:cubicBezTo>
                <a:close/>
                <a:moveTo>
                  <a:pt x="2242" y="3735"/>
                </a:moveTo>
                <a:cubicBezTo>
                  <a:pt x="2110" y="3735"/>
                  <a:pt x="1977" y="3682"/>
                  <a:pt x="1881" y="3589"/>
                </a:cubicBezTo>
                <a:cubicBezTo>
                  <a:pt x="1827" y="3537"/>
                  <a:pt x="1751" y="3509"/>
                  <a:pt x="1683" y="3513"/>
                </a:cubicBezTo>
                <a:cubicBezTo>
                  <a:pt x="1633" y="3517"/>
                  <a:pt x="1594" y="3537"/>
                  <a:pt x="1567" y="3573"/>
                </a:cubicBezTo>
                <a:cubicBezTo>
                  <a:pt x="1521" y="3631"/>
                  <a:pt x="1438" y="3641"/>
                  <a:pt x="1380" y="3596"/>
                </a:cubicBezTo>
                <a:cubicBezTo>
                  <a:pt x="1321" y="3551"/>
                  <a:pt x="1311" y="3467"/>
                  <a:pt x="1356" y="3409"/>
                </a:cubicBezTo>
                <a:cubicBezTo>
                  <a:pt x="1430" y="3314"/>
                  <a:pt x="1539" y="3256"/>
                  <a:pt x="1664" y="3247"/>
                </a:cubicBezTo>
                <a:cubicBezTo>
                  <a:pt x="1807" y="3237"/>
                  <a:pt x="1958" y="3293"/>
                  <a:pt x="2066" y="3397"/>
                </a:cubicBezTo>
                <a:cubicBezTo>
                  <a:pt x="2116" y="3446"/>
                  <a:pt x="2190" y="3473"/>
                  <a:pt x="2257" y="3468"/>
                </a:cubicBezTo>
                <a:cubicBezTo>
                  <a:pt x="2292" y="3466"/>
                  <a:pt x="2341" y="3453"/>
                  <a:pt x="2375" y="3409"/>
                </a:cubicBezTo>
                <a:cubicBezTo>
                  <a:pt x="2375" y="3409"/>
                  <a:pt x="2375" y="3409"/>
                  <a:pt x="2375" y="3409"/>
                </a:cubicBezTo>
                <a:cubicBezTo>
                  <a:pt x="2449" y="3314"/>
                  <a:pt x="2559" y="3256"/>
                  <a:pt x="2683" y="3247"/>
                </a:cubicBezTo>
                <a:cubicBezTo>
                  <a:pt x="2827" y="3237"/>
                  <a:pt x="2977" y="3293"/>
                  <a:pt x="3085" y="3397"/>
                </a:cubicBezTo>
                <a:cubicBezTo>
                  <a:pt x="3138" y="3448"/>
                  <a:pt x="3140" y="3533"/>
                  <a:pt x="3089" y="3586"/>
                </a:cubicBezTo>
                <a:cubicBezTo>
                  <a:pt x="3037" y="3639"/>
                  <a:pt x="2953" y="3640"/>
                  <a:pt x="2900" y="3589"/>
                </a:cubicBezTo>
                <a:cubicBezTo>
                  <a:pt x="2847" y="3537"/>
                  <a:pt x="2771" y="3509"/>
                  <a:pt x="2702" y="3513"/>
                </a:cubicBezTo>
                <a:cubicBezTo>
                  <a:pt x="2653" y="3517"/>
                  <a:pt x="2614" y="3537"/>
                  <a:pt x="2586" y="3572"/>
                </a:cubicBezTo>
                <a:cubicBezTo>
                  <a:pt x="2586" y="3572"/>
                  <a:pt x="2586" y="3573"/>
                  <a:pt x="2586" y="3573"/>
                </a:cubicBezTo>
                <a:cubicBezTo>
                  <a:pt x="2512" y="3668"/>
                  <a:pt x="2402" y="3725"/>
                  <a:pt x="2276" y="3734"/>
                </a:cubicBezTo>
                <a:cubicBezTo>
                  <a:pt x="2265" y="3735"/>
                  <a:pt x="2253" y="3735"/>
                  <a:pt x="2242" y="3735"/>
                </a:cubicBezTo>
                <a:close/>
                <a:moveTo>
                  <a:pt x="2244" y="3161"/>
                </a:moveTo>
                <a:cubicBezTo>
                  <a:pt x="2112" y="3161"/>
                  <a:pt x="1979" y="3107"/>
                  <a:pt x="1883" y="3014"/>
                </a:cubicBezTo>
                <a:cubicBezTo>
                  <a:pt x="1830" y="2963"/>
                  <a:pt x="1828" y="2879"/>
                  <a:pt x="1879" y="2826"/>
                </a:cubicBezTo>
                <a:cubicBezTo>
                  <a:pt x="1930" y="2773"/>
                  <a:pt x="2015" y="2771"/>
                  <a:pt x="2068" y="2822"/>
                </a:cubicBezTo>
                <a:cubicBezTo>
                  <a:pt x="2118" y="2871"/>
                  <a:pt x="2192" y="2898"/>
                  <a:pt x="2259" y="2893"/>
                </a:cubicBezTo>
                <a:cubicBezTo>
                  <a:pt x="2294" y="2891"/>
                  <a:pt x="2343" y="2879"/>
                  <a:pt x="2378" y="2834"/>
                </a:cubicBezTo>
                <a:cubicBezTo>
                  <a:pt x="2378" y="2834"/>
                  <a:pt x="2378" y="2834"/>
                  <a:pt x="2378" y="2834"/>
                </a:cubicBezTo>
                <a:cubicBezTo>
                  <a:pt x="2452" y="2739"/>
                  <a:pt x="2561" y="2682"/>
                  <a:pt x="2685" y="2673"/>
                </a:cubicBezTo>
                <a:cubicBezTo>
                  <a:pt x="2829" y="2662"/>
                  <a:pt x="2979" y="2718"/>
                  <a:pt x="3087" y="2822"/>
                </a:cubicBezTo>
                <a:cubicBezTo>
                  <a:pt x="3138" y="2871"/>
                  <a:pt x="3211" y="2898"/>
                  <a:pt x="3279" y="2893"/>
                </a:cubicBezTo>
                <a:cubicBezTo>
                  <a:pt x="3314" y="2891"/>
                  <a:pt x="3363" y="2879"/>
                  <a:pt x="3397" y="2835"/>
                </a:cubicBezTo>
                <a:cubicBezTo>
                  <a:pt x="3397" y="2835"/>
                  <a:pt x="3397" y="2834"/>
                  <a:pt x="3397" y="2834"/>
                </a:cubicBezTo>
                <a:cubicBezTo>
                  <a:pt x="3471" y="2739"/>
                  <a:pt x="3580" y="2682"/>
                  <a:pt x="3705" y="2673"/>
                </a:cubicBezTo>
                <a:cubicBezTo>
                  <a:pt x="3848" y="2662"/>
                  <a:pt x="3999" y="2718"/>
                  <a:pt x="4107" y="2822"/>
                </a:cubicBezTo>
                <a:cubicBezTo>
                  <a:pt x="4160" y="2873"/>
                  <a:pt x="4161" y="2958"/>
                  <a:pt x="4110" y="3011"/>
                </a:cubicBezTo>
                <a:cubicBezTo>
                  <a:pt x="4059" y="3064"/>
                  <a:pt x="3975" y="3065"/>
                  <a:pt x="3922" y="3014"/>
                </a:cubicBezTo>
                <a:cubicBezTo>
                  <a:pt x="3868" y="2963"/>
                  <a:pt x="3792" y="2934"/>
                  <a:pt x="3724" y="2939"/>
                </a:cubicBezTo>
                <a:cubicBezTo>
                  <a:pt x="3674" y="2942"/>
                  <a:pt x="3635" y="2962"/>
                  <a:pt x="3608" y="2998"/>
                </a:cubicBezTo>
                <a:cubicBezTo>
                  <a:pt x="3607" y="2998"/>
                  <a:pt x="3607" y="2998"/>
                  <a:pt x="3607" y="2998"/>
                </a:cubicBezTo>
                <a:cubicBezTo>
                  <a:pt x="3534" y="3093"/>
                  <a:pt x="3424" y="3150"/>
                  <a:pt x="3298" y="3159"/>
                </a:cubicBezTo>
                <a:cubicBezTo>
                  <a:pt x="3155" y="3170"/>
                  <a:pt x="3007" y="3115"/>
                  <a:pt x="2902" y="3014"/>
                </a:cubicBezTo>
                <a:cubicBezTo>
                  <a:pt x="2849" y="2963"/>
                  <a:pt x="2773" y="2934"/>
                  <a:pt x="2704" y="2939"/>
                </a:cubicBezTo>
                <a:cubicBezTo>
                  <a:pt x="2655" y="2942"/>
                  <a:pt x="2616" y="2962"/>
                  <a:pt x="2588" y="2998"/>
                </a:cubicBezTo>
                <a:cubicBezTo>
                  <a:pt x="2588" y="2998"/>
                  <a:pt x="2588" y="2998"/>
                  <a:pt x="2588" y="2998"/>
                </a:cubicBezTo>
                <a:cubicBezTo>
                  <a:pt x="2514" y="3093"/>
                  <a:pt x="2405" y="3150"/>
                  <a:pt x="2279" y="3159"/>
                </a:cubicBezTo>
                <a:cubicBezTo>
                  <a:pt x="2267" y="3160"/>
                  <a:pt x="2256" y="3161"/>
                  <a:pt x="2244" y="3161"/>
                </a:cubicBezTo>
                <a:close/>
                <a:moveTo>
                  <a:pt x="5289" y="2898"/>
                </a:moveTo>
                <a:lnTo>
                  <a:pt x="4649" y="2898"/>
                </a:lnTo>
                <a:cubicBezTo>
                  <a:pt x="4575" y="2898"/>
                  <a:pt x="4516" y="2838"/>
                  <a:pt x="4516" y="2765"/>
                </a:cubicBezTo>
                <a:cubicBezTo>
                  <a:pt x="4516" y="2691"/>
                  <a:pt x="4575" y="2632"/>
                  <a:pt x="4649" y="2632"/>
                </a:cubicBezTo>
                <a:lnTo>
                  <a:pt x="4926" y="2632"/>
                </a:lnTo>
                <a:lnTo>
                  <a:pt x="4926" y="1164"/>
                </a:lnTo>
                <a:cubicBezTo>
                  <a:pt x="4621" y="1193"/>
                  <a:pt x="4341" y="1346"/>
                  <a:pt x="4161" y="1587"/>
                </a:cubicBezTo>
                <a:cubicBezTo>
                  <a:pt x="4117" y="1645"/>
                  <a:pt x="4033" y="1657"/>
                  <a:pt x="3974" y="1613"/>
                </a:cubicBezTo>
                <a:cubicBezTo>
                  <a:pt x="3915" y="1569"/>
                  <a:pt x="3903" y="1485"/>
                  <a:pt x="3948" y="1426"/>
                </a:cubicBezTo>
                <a:cubicBezTo>
                  <a:pt x="4135" y="1177"/>
                  <a:pt x="4408" y="1002"/>
                  <a:pt x="4713" y="930"/>
                </a:cubicBezTo>
                <a:cubicBezTo>
                  <a:pt x="4532" y="876"/>
                  <a:pt x="4341" y="869"/>
                  <a:pt x="4156" y="913"/>
                </a:cubicBezTo>
                <a:cubicBezTo>
                  <a:pt x="3886" y="976"/>
                  <a:pt x="3663" y="1137"/>
                  <a:pt x="3528" y="1368"/>
                </a:cubicBezTo>
                <a:cubicBezTo>
                  <a:pt x="3491" y="1431"/>
                  <a:pt x="3409" y="1453"/>
                  <a:pt x="3346" y="1415"/>
                </a:cubicBezTo>
                <a:cubicBezTo>
                  <a:pt x="3282" y="1378"/>
                  <a:pt x="3261" y="1296"/>
                  <a:pt x="3298" y="1233"/>
                </a:cubicBezTo>
                <a:cubicBezTo>
                  <a:pt x="3470" y="939"/>
                  <a:pt x="3753" y="733"/>
                  <a:pt x="4095" y="653"/>
                </a:cubicBezTo>
                <a:cubicBezTo>
                  <a:pt x="4322" y="600"/>
                  <a:pt x="4557" y="607"/>
                  <a:pt x="4779" y="671"/>
                </a:cubicBezTo>
                <a:cubicBezTo>
                  <a:pt x="4665" y="497"/>
                  <a:pt x="4503" y="357"/>
                  <a:pt x="4312" y="274"/>
                </a:cubicBezTo>
                <a:cubicBezTo>
                  <a:pt x="4245" y="244"/>
                  <a:pt x="4214" y="166"/>
                  <a:pt x="4243" y="98"/>
                </a:cubicBezTo>
                <a:cubicBezTo>
                  <a:pt x="4273" y="31"/>
                  <a:pt x="4351" y="0"/>
                  <a:pt x="4419" y="29"/>
                </a:cubicBezTo>
                <a:cubicBezTo>
                  <a:pt x="4719" y="160"/>
                  <a:pt x="4961" y="402"/>
                  <a:pt x="5099" y="700"/>
                </a:cubicBezTo>
                <a:cubicBezTo>
                  <a:pt x="5296" y="532"/>
                  <a:pt x="5555" y="436"/>
                  <a:pt x="5824" y="436"/>
                </a:cubicBezTo>
                <a:lnTo>
                  <a:pt x="5824" y="436"/>
                </a:lnTo>
                <a:cubicBezTo>
                  <a:pt x="5898" y="436"/>
                  <a:pt x="5957" y="495"/>
                  <a:pt x="5957" y="569"/>
                </a:cubicBezTo>
                <a:cubicBezTo>
                  <a:pt x="5958" y="643"/>
                  <a:pt x="5898" y="702"/>
                  <a:pt x="5824" y="702"/>
                </a:cubicBezTo>
                <a:cubicBezTo>
                  <a:pt x="5632" y="703"/>
                  <a:pt x="5447" y="767"/>
                  <a:pt x="5301" y="879"/>
                </a:cubicBezTo>
                <a:cubicBezTo>
                  <a:pt x="5636" y="939"/>
                  <a:pt x="5939" y="1121"/>
                  <a:pt x="6142" y="1392"/>
                </a:cubicBezTo>
                <a:cubicBezTo>
                  <a:pt x="6187" y="1450"/>
                  <a:pt x="6175" y="1534"/>
                  <a:pt x="6116" y="1578"/>
                </a:cubicBezTo>
                <a:cubicBezTo>
                  <a:pt x="6057" y="1622"/>
                  <a:pt x="5973" y="1611"/>
                  <a:pt x="5929" y="1552"/>
                </a:cubicBezTo>
                <a:cubicBezTo>
                  <a:pt x="5754" y="1319"/>
                  <a:pt x="5485" y="1168"/>
                  <a:pt x="5192" y="1132"/>
                </a:cubicBezTo>
                <a:lnTo>
                  <a:pt x="5192" y="2632"/>
                </a:lnTo>
                <a:lnTo>
                  <a:pt x="5289" y="2632"/>
                </a:lnTo>
                <a:cubicBezTo>
                  <a:pt x="5363" y="2632"/>
                  <a:pt x="5422" y="2691"/>
                  <a:pt x="5422" y="2765"/>
                </a:cubicBezTo>
                <a:cubicBezTo>
                  <a:pt x="5422" y="2838"/>
                  <a:pt x="5363" y="2898"/>
                  <a:pt x="5289" y="2898"/>
                </a:cubicBezTo>
                <a:close/>
              </a:path>
            </a:pathLst>
          </a:custGeom>
          <a:solidFill>
            <a:srgbClr val="85D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7FC23EC-0EFB-ACAC-3236-881539F32987}"/>
              </a:ext>
            </a:extLst>
          </p:cNvPr>
          <p:cNvCxnSpPr>
            <a:cxnSpLocks/>
          </p:cNvCxnSpPr>
          <p:nvPr/>
        </p:nvCxnSpPr>
        <p:spPr>
          <a:xfrm flipH="1">
            <a:off x="5342008" y="4467851"/>
            <a:ext cx="362657" cy="40238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6139987-50D9-9A8F-147D-5D453A59E841}"/>
              </a:ext>
            </a:extLst>
          </p:cNvPr>
          <p:cNvCxnSpPr>
            <a:cxnSpLocks/>
          </p:cNvCxnSpPr>
          <p:nvPr/>
        </p:nvCxnSpPr>
        <p:spPr>
          <a:xfrm flipH="1">
            <a:off x="4017108" y="4870236"/>
            <a:ext cx="13249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36920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699692" y="644418"/>
              <a:ext cx="1420071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工作概述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5553D44-01BD-534B-21E0-46DC6C8A6E3E}"/>
              </a:ext>
            </a:extLst>
          </p:cNvPr>
          <p:cNvSpPr/>
          <p:nvPr/>
        </p:nvSpPr>
        <p:spPr>
          <a:xfrm flipV="1">
            <a:off x="1442099" y="1753961"/>
            <a:ext cx="2230725" cy="1781175"/>
          </a:xfrm>
          <a:custGeom>
            <a:avLst/>
            <a:gdLst>
              <a:gd name="connsiteX0" fmla="*/ 176220 w 2230725"/>
              <a:gd name="connsiteY0" fmla="*/ 1781175 h 1781175"/>
              <a:gd name="connsiteX1" fmla="*/ 2054505 w 2230725"/>
              <a:gd name="connsiteY1" fmla="*/ 1781175 h 1781175"/>
              <a:gd name="connsiteX2" fmla="*/ 2230725 w 2230725"/>
              <a:gd name="connsiteY2" fmla="*/ 1604955 h 1781175"/>
              <a:gd name="connsiteX3" fmla="*/ 2230725 w 2230725"/>
              <a:gd name="connsiteY3" fmla="*/ 500070 h 1781175"/>
              <a:gd name="connsiteX4" fmla="*/ 2054505 w 2230725"/>
              <a:gd name="connsiteY4" fmla="*/ 323850 h 1781175"/>
              <a:gd name="connsiteX5" fmla="*/ 859687 w 2230725"/>
              <a:gd name="connsiteY5" fmla="*/ 323850 h 1781175"/>
              <a:gd name="connsiteX6" fmla="*/ 581025 w 2230725"/>
              <a:gd name="connsiteY6" fmla="*/ 0 h 1781175"/>
              <a:gd name="connsiteX7" fmla="*/ 302363 w 2230725"/>
              <a:gd name="connsiteY7" fmla="*/ 323850 h 1781175"/>
              <a:gd name="connsiteX8" fmla="*/ 176220 w 2230725"/>
              <a:gd name="connsiteY8" fmla="*/ 323850 h 1781175"/>
              <a:gd name="connsiteX9" fmla="*/ 0 w 2230725"/>
              <a:gd name="connsiteY9" fmla="*/ 500070 h 1781175"/>
              <a:gd name="connsiteX10" fmla="*/ 0 w 2230725"/>
              <a:gd name="connsiteY10" fmla="*/ 1604955 h 1781175"/>
              <a:gd name="connsiteX11" fmla="*/ 176220 w 2230725"/>
              <a:gd name="connsiteY11" fmla="*/ 1781175 h 178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0725" h="1781175">
                <a:moveTo>
                  <a:pt x="176220" y="1781175"/>
                </a:moveTo>
                <a:lnTo>
                  <a:pt x="2054505" y="1781175"/>
                </a:lnTo>
                <a:cubicBezTo>
                  <a:pt x="2151829" y="1781175"/>
                  <a:pt x="2230725" y="1702279"/>
                  <a:pt x="2230725" y="1604955"/>
                </a:cubicBezTo>
                <a:lnTo>
                  <a:pt x="2230725" y="500070"/>
                </a:lnTo>
                <a:cubicBezTo>
                  <a:pt x="2230725" y="402746"/>
                  <a:pt x="2151829" y="323850"/>
                  <a:pt x="2054505" y="323850"/>
                </a:cubicBezTo>
                <a:lnTo>
                  <a:pt x="859687" y="323850"/>
                </a:lnTo>
                <a:lnTo>
                  <a:pt x="581025" y="0"/>
                </a:lnTo>
                <a:lnTo>
                  <a:pt x="302363" y="323850"/>
                </a:lnTo>
                <a:lnTo>
                  <a:pt x="176220" y="323850"/>
                </a:lnTo>
                <a:cubicBezTo>
                  <a:pt x="78896" y="323850"/>
                  <a:pt x="0" y="402746"/>
                  <a:pt x="0" y="500070"/>
                </a:cubicBezTo>
                <a:lnTo>
                  <a:pt x="0" y="1604955"/>
                </a:lnTo>
                <a:cubicBezTo>
                  <a:pt x="0" y="1702279"/>
                  <a:pt x="78896" y="1781175"/>
                  <a:pt x="176220" y="1781175"/>
                </a:cubicBezTo>
                <a:close/>
              </a:path>
            </a:pathLst>
          </a:custGeom>
          <a:solidFill>
            <a:srgbClr val="BEEBFA"/>
          </a:solidFill>
          <a:ln w="12700">
            <a:solidFill>
              <a:srgbClr val="BEEB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42D96CC8-FCFB-5E40-9F4D-0C7279EDB2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4998" y="2269698"/>
            <a:ext cx="432000" cy="45529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3443603D-D821-4858-5DB6-42094C0BE48D}"/>
              </a:ext>
            </a:extLst>
          </p:cNvPr>
          <p:cNvSpPr txBox="1"/>
          <p:nvPr/>
        </p:nvSpPr>
        <p:spPr>
          <a:xfrm>
            <a:off x="2121569" y="2334212"/>
            <a:ext cx="140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3B9F910-2ABA-07C6-793E-DC9F3CEAC93D}"/>
              </a:ext>
            </a:extLst>
          </p:cNvPr>
          <p:cNvSpPr/>
          <p:nvPr/>
        </p:nvSpPr>
        <p:spPr>
          <a:xfrm flipV="1">
            <a:off x="8519174" y="1753961"/>
            <a:ext cx="2230725" cy="1781175"/>
          </a:xfrm>
          <a:custGeom>
            <a:avLst/>
            <a:gdLst>
              <a:gd name="connsiteX0" fmla="*/ 176220 w 2230725"/>
              <a:gd name="connsiteY0" fmla="*/ 1781175 h 1781175"/>
              <a:gd name="connsiteX1" fmla="*/ 2054505 w 2230725"/>
              <a:gd name="connsiteY1" fmla="*/ 1781175 h 1781175"/>
              <a:gd name="connsiteX2" fmla="*/ 2230725 w 2230725"/>
              <a:gd name="connsiteY2" fmla="*/ 1604955 h 1781175"/>
              <a:gd name="connsiteX3" fmla="*/ 2230725 w 2230725"/>
              <a:gd name="connsiteY3" fmla="*/ 500070 h 1781175"/>
              <a:gd name="connsiteX4" fmla="*/ 2054505 w 2230725"/>
              <a:gd name="connsiteY4" fmla="*/ 323850 h 1781175"/>
              <a:gd name="connsiteX5" fmla="*/ 859687 w 2230725"/>
              <a:gd name="connsiteY5" fmla="*/ 323850 h 1781175"/>
              <a:gd name="connsiteX6" fmla="*/ 581025 w 2230725"/>
              <a:gd name="connsiteY6" fmla="*/ 0 h 1781175"/>
              <a:gd name="connsiteX7" fmla="*/ 302363 w 2230725"/>
              <a:gd name="connsiteY7" fmla="*/ 323850 h 1781175"/>
              <a:gd name="connsiteX8" fmla="*/ 176220 w 2230725"/>
              <a:gd name="connsiteY8" fmla="*/ 323850 h 1781175"/>
              <a:gd name="connsiteX9" fmla="*/ 0 w 2230725"/>
              <a:gd name="connsiteY9" fmla="*/ 500070 h 1781175"/>
              <a:gd name="connsiteX10" fmla="*/ 0 w 2230725"/>
              <a:gd name="connsiteY10" fmla="*/ 1604955 h 1781175"/>
              <a:gd name="connsiteX11" fmla="*/ 176220 w 2230725"/>
              <a:gd name="connsiteY11" fmla="*/ 1781175 h 178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0725" h="1781175">
                <a:moveTo>
                  <a:pt x="176220" y="1781175"/>
                </a:moveTo>
                <a:lnTo>
                  <a:pt x="2054505" y="1781175"/>
                </a:lnTo>
                <a:cubicBezTo>
                  <a:pt x="2151829" y="1781175"/>
                  <a:pt x="2230725" y="1702279"/>
                  <a:pt x="2230725" y="1604955"/>
                </a:cubicBezTo>
                <a:lnTo>
                  <a:pt x="2230725" y="500070"/>
                </a:lnTo>
                <a:cubicBezTo>
                  <a:pt x="2230725" y="402746"/>
                  <a:pt x="2151829" y="323850"/>
                  <a:pt x="2054505" y="323850"/>
                </a:cubicBezTo>
                <a:lnTo>
                  <a:pt x="859687" y="323850"/>
                </a:lnTo>
                <a:lnTo>
                  <a:pt x="581025" y="0"/>
                </a:lnTo>
                <a:lnTo>
                  <a:pt x="302363" y="323850"/>
                </a:lnTo>
                <a:lnTo>
                  <a:pt x="176220" y="323850"/>
                </a:lnTo>
                <a:cubicBezTo>
                  <a:pt x="78896" y="323850"/>
                  <a:pt x="0" y="402746"/>
                  <a:pt x="0" y="500070"/>
                </a:cubicBezTo>
                <a:lnTo>
                  <a:pt x="0" y="1604955"/>
                </a:lnTo>
                <a:cubicBezTo>
                  <a:pt x="0" y="1702279"/>
                  <a:pt x="78896" y="1781175"/>
                  <a:pt x="176220" y="1781175"/>
                </a:cubicBezTo>
                <a:close/>
              </a:path>
            </a:pathLst>
          </a:custGeom>
          <a:solidFill>
            <a:srgbClr val="BEEBFA"/>
          </a:solidFill>
          <a:ln w="12700">
            <a:solidFill>
              <a:srgbClr val="BEEB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67539D-A104-50BB-7BED-F54B20C64C00}"/>
              </a:ext>
            </a:extLst>
          </p:cNvPr>
          <p:cNvSpPr txBox="1"/>
          <p:nvPr/>
        </p:nvSpPr>
        <p:spPr>
          <a:xfrm>
            <a:off x="9165161" y="2334212"/>
            <a:ext cx="140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CFB1E13-E831-110E-A86C-BA13C6239AFD}"/>
              </a:ext>
            </a:extLst>
          </p:cNvPr>
          <p:cNvSpPr/>
          <p:nvPr/>
        </p:nvSpPr>
        <p:spPr>
          <a:xfrm flipV="1">
            <a:off x="4980637" y="1753961"/>
            <a:ext cx="2230725" cy="1781175"/>
          </a:xfrm>
          <a:custGeom>
            <a:avLst/>
            <a:gdLst>
              <a:gd name="connsiteX0" fmla="*/ 176220 w 2230725"/>
              <a:gd name="connsiteY0" fmla="*/ 1781175 h 1781175"/>
              <a:gd name="connsiteX1" fmla="*/ 2054505 w 2230725"/>
              <a:gd name="connsiteY1" fmla="*/ 1781175 h 1781175"/>
              <a:gd name="connsiteX2" fmla="*/ 2230725 w 2230725"/>
              <a:gd name="connsiteY2" fmla="*/ 1604955 h 1781175"/>
              <a:gd name="connsiteX3" fmla="*/ 2230725 w 2230725"/>
              <a:gd name="connsiteY3" fmla="*/ 500070 h 1781175"/>
              <a:gd name="connsiteX4" fmla="*/ 2054505 w 2230725"/>
              <a:gd name="connsiteY4" fmla="*/ 323850 h 1781175"/>
              <a:gd name="connsiteX5" fmla="*/ 859687 w 2230725"/>
              <a:gd name="connsiteY5" fmla="*/ 323850 h 1781175"/>
              <a:gd name="connsiteX6" fmla="*/ 581025 w 2230725"/>
              <a:gd name="connsiteY6" fmla="*/ 0 h 1781175"/>
              <a:gd name="connsiteX7" fmla="*/ 302363 w 2230725"/>
              <a:gd name="connsiteY7" fmla="*/ 323850 h 1781175"/>
              <a:gd name="connsiteX8" fmla="*/ 176220 w 2230725"/>
              <a:gd name="connsiteY8" fmla="*/ 323850 h 1781175"/>
              <a:gd name="connsiteX9" fmla="*/ 0 w 2230725"/>
              <a:gd name="connsiteY9" fmla="*/ 500070 h 1781175"/>
              <a:gd name="connsiteX10" fmla="*/ 0 w 2230725"/>
              <a:gd name="connsiteY10" fmla="*/ 1604955 h 1781175"/>
              <a:gd name="connsiteX11" fmla="*/ 176220 w 2230725"/>
              <a:gd name="connsiteY11" fmla="*/ 1781175 h 178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0725" h="1781175">
                <a:moveTo>
                  <a:pt x="176220" y="1781175"/>
                </a:moveTo>
                <a:lnTo>
                  <a:pt x="2054505" y="1781175"/>
                </a:lnTo>
                <a:cubicBezTo>
                  <a:pt x="2151829" y="1781175"/>
                  <a:pt x="2230725" y="1702279"/>
                  <a:pt x="2230725" y="1604955"/>
                </a:cubicBezTo>
                <a:lnTo>
                  <a:pt x="2230725" y="500070"/>
                </a:lnTo>
                <a:cubicBezTo>
                  <a:pt x="2230725" y="402746"/>
                  <a:pt x="2151829" y="323850"/>
                  <a:pt x="2054505" y="323850"/>
                </a:cubicBezTo>
                <a:lnTo>
                  <a:pt x="859687" y="323850"/>
                </a:lnTo>
                <a:lnTo>
                  <a:pt x="581025" y="0"/>
                </a:lnTo>
                <a:lnTo>
                  <a:pt x="302363" y="323850"/>
                </a:lnTo>
                <a:lnTo>
                  <a:pt x="176220" y="323850"/>
                </a:lnTo>
                <a:cubicBezTo>
                  <a:pt x="78896" y="323850"/>
                  <a:pt x="0" y="402746"/>
                  <a:pt x="0" y="500070"/>
                </a:cubicBezTo>
                <a:lnTo>
                  <a:pt x="0" y="1604955"/>
                </a:lnTo>
                <a:cubicBezTo>
                  <a:pt x="0" y="1702279"/>
                  <a:pt x="78896" y="1781175"/>
                  <a:pt x="176220" y="1781175"/>
                </a:cubicBezTo>
                <a:close/>
              </a:path>
            </a:pathLst>
          </a:custGeom>
          <a:solidFill>
            <a:srgbClr val="85DDEF"/>
          </a:solidFill>
          <a:ln w="12700">
            <a:solidFill>
              <a:srgbClr val="85DD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545F337-EA6A-771A-8077-5F4076661413}"/>
              </a:ext>
            </a:extLst>
          </p:cNvPr>
          <p:cNvSpPr txBox="1"/>
          <p:nvPr/>
        </p:nvSpPr>
        <p:spPr>
          <a:xfrm>
            <a:off x="5623073" y="2334212"/>
            <a:ext cx="140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8" name="sand-full-of-bucket_74544">
            <a:extLst>
              <a:ext uri="{FF2B5EF4-FFF2-40B4-BE49-F238E27FC236}">
                <a16:creationId xmlns:a16="http://schemas.microsoft.com/office/drawing/2014/main" id="{55E8AC1D-96E3-58B6-5C91-B240043DD56C}"/>
              </a:ext>
            </a:extLst>
          </p:cNvPr>
          <p:cNvSpPr/>
          <p:nvPr/>
        </p:nvSpPr>
        <p:spPr>
          <a:xfrm>
            <a:off x="8709419" y="2243524"/>
            <a:ext cx="548490" cy="572232"/>
          </a:xfrm>
          <a:custGeom>
            <a:avLst/>
            <a:gdLst>
              <a:gd name="T0" fmla="*/ 868 w 868"/>
              <a:gd name="T1" fmla="*/ 370 h 907"/>
              <a:gd name="T2" fmla="*/ 828 w 868"/>
              <a:gd name="T3" fmla="*/ 330 h 907"/>
              <a:gd name="T4" fmla="*/ 774 w 868"/>
              <a:gd name="T5" fmla="*/ 330 h 907"/>
              <a:gd name="T6" fmla="*/ 786 w 868"/>
              <a:gd name="T7" fmla="*/ 275 h 907"/>
              <a:gd name="T8" fmla="*/ 778 w 868"/>
              <a:gd name="T9" fmla="*/ 242 h 907"/>
              <a:gd name="T10" fmla="*/ 756 w 868"/>
              <a:gd name="T11" fmla="*/ 228 h 907"/>
              <a:gd name="T12" fmla="*/ 554 w 868"/>
              <a:gd name="T13" fmla="*/ 57 h 907"/>
              <a:gd name="T14" fmla="*/ 504 w 868"/>
              <a:gd name="T15" fmla="*/ 63 h 907"/>
              <a:gd name="T16" fmla="*/ 344 w 868"/>
              <a:gd name="T17" fmla="*/ 0 h 907"/>
              <a:gd name="T18" fmla="*/ 110 w 868"/>
              <a:gd name="T19" fmla="*/ 229 h 907"/>
              <a:gd name="T20" fmla="*/ 90 w 868"/>
              <a:gd name="T21" fmla="*/ 242 h 907"/>
              <a:gd name="T22" fmla="*/ 82 w 868"/>
              <a:gd name="T23" fmla="*/ 275 h 907"/>
              <a:gd name="T24" fmla="*/ 94 w 868"/>
              <a:gd name="T25" fmla="*/ 330 h 907"/>
              <a:gd name="T26" fmla="*/ 40 w 868"/>
              <a:gd name="T27" fmla="*/ 330 h 907"/>
              <a:gd name="T28" fmla="*/ 0 w 868"/>
              <a:gd name="T29" fmla="*/ 370 h 907"/>
              <a:gd name="T30" fmla="*/ 179 w 868"/>
              <a:gd name="T31" fmla="*/ 720 h 907"/>
              <a:gd name="T32" fmla="*/ 212 w 868"/>
              <a:gd name="T33" fmla="*/ 875 h 907"/>
              <a:gd name="T34" fmla="*/ 251 w 868"/>
              <a:gd name="T35" fmla="*/ 907 h 907"/>
              <a:gd name="T36" fmla="*/ 617 w 868"/>
              <a:gd name="T37" fmla="*/ 907 h 907"/>
              <a:gd name="T38" fmla="*/ 657 w 868"/>
              <a:gd name="T39" fmla="*/ 875 h 907"/>
              <a:gd name="T40" fmla="*/ 690 w 868"/>
              <a:gd name="T41" fmla="*/ 720 h 907"/>
              <a:gd name="T42" fmla="*/ 868 w 868"/>
              <a:gd name="T43" fmla="*/ 370 h 907"/>
              <a:gd name="T44" fmla="*/ 171 w 868"/>
              <a:gd name="T45" fmla="*/ 307 h 907"/>
              <a:gd name="T46" fmla="*/ 698 w 868"/>
              <a:gd name="T47" fmla="*/ 307 h 907"/>
              <a:gd name="T48" fmla="*/ 619 w 868"/>
              <a:gd name="T49" fmla="*/ 672 h 907"/>
              <a:gd name="T50" fmla="*/ 434 w 868"/>
              <a:gd name="T51" fmla="*/ 724 h 907"/>
              <a:gd name="T52" fmla="*/ 250 w 868"/>
              <a:gd name="T53" fmla="*/ 672 h 907"/>
              <a:gd name="T54" fmla="*/ 171 w 868"/>
              <a:gd name="T55" fmla="*/ 307 h 907"/>
              <a:gd name="T56" fmla="*/ 83 w 868"/>
              <a:gd name="T57" fmla="*/ 410 h 907"/>
              <a:gd name="T58" fmla="*/ 112 w 868"/>
              <a:gd name="T59" fmla="*/ 410 h 907"/>
              <a:gd name="T60" fmla="*/ 148 w 868"/>
              <a:gd name="T61" fmla="*/ 577 h 907"/>
              <a:gd name="T62" fmla="*/ 83 w 868"/>
              <a:gd name="T63" fmla="*/ 410 h 907"/>
              <a:gd name="T64" fmla="*/ 585 w 868"/>
              <a:gd name="T65" fmla="*/ 827 h 907"/>
              <a:gd name="T66" fmla="*/ 284 w 868"/>
              <a:gd name="T67" fmla="*/ 827 h 907"/>
              <a:gd name="T68" fmla="*/ 272 w 868"/>
              <a:gd name="T69" fmla="*/ 772 h 907"/>
              <a:gd name="T70" fmla="*/ 434 w 868"/>
              <a:gd name="T71" fmla="*/ 804 h 907"/>
              <a:gd name="T72" fmla="*/ 597 w 868"/>
              <a:gd name="T73" fmla="*/ 772 h 907"/>
              <a:gd name="T74" fmla="*/ 585 w 868"/>
              <a:gd name="T75" fmla="*/ 827 h 907"/>
              <a:gd name="T76" fmla="*/ 757 w 868"/>
              <a:gd name="T77" fmla="*/ 410 h 907"/>
              <a:gd name="T78" fmla="*/ 786 w 868"/>
              <a:gd name="T79" fmla="*/ 410 h 907"/>
              <a:gd name="T80" fmla="*/ 721 w 868"/>
              <a:gd name="T81" fmla="*/ 577 h 907"/>
              <a:gd name="T82" fmla="*/ 757 w 868"/>
              <a:gd name="T83" fmla="*/ 41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68" h="907">
                <a:moveTo>
                  <a:pt x="868" y="370"/>
                </a:moveTo>
                <a:cubicBezTo>
                  <a:pt x="868" y="348"/>
                  <a:pt x="850" y="330"/>
                  <a:pt x="828" y="330"/>
                </a:cubicBezTo>
                <a:lnTo>
                  <a:pt x="774" y="330"/>
                </a:lnTo>
                <a:lnTo>
                  <a:pt x="786" y="275"/>
                </a:lnTo>
                <a:cubicBezTo>
                  <a:pt x="789" y="263"/>
                  <a:pt x="786" y="251"/>
                  <a:pt x="778" y="242"/>
                </a:cubicBezTo>
                <a:cubicBezTo>
                  <a:pt x="773" y="234"/>
                  <a:pt x="765" y="230"/>
                  <a:pt x="756" y="228"/>
                </a:cubicBezTo>
                <a:cubicBezTo>
                  <a:pt x="739" y="131"/>
                  <a:pt x="655" y="57"/>
                  <a:pt x="554" y="57"/>
                </a:cubicBezTo>
                <a:cubicBezTo>
                  <a:pt x="537" y="57"/>
                  <a:pt x="520" y="59"/>
                  <a:pt x="504" y="63"/>
                </a:cubicBezTo>
                <a:cubicBezTo>
                  <a:pt x="461" y="23"/>
                  <a:pt x="404" y="0"/>
                  <a:pt x="344" y="0"/>
                </a:cubicBezTo>
                <a:cubicBezTo>
                  <a:pt x="216" y="0"/>
                  <a:pt x="113" y="102"/>
                  <a:pt x="110" y="229"/>
                </a:cubicBezTo>
                <a:cubicBezTo>
                  <a:pt x="102" y="231"/>
                  <a:pt x="95" y="235"/>
                  <a:pt x="90" y="242"/>
                </a:cubicBezTo>
                <a:cubicBezTo>
                  <a:pt x="83" y="251"/>
                  <a:pt x="80" y="263"/>
                  <a:pt x="82" y="275"/>
                </a:cubicBezTo>
                <a:lnTo>
                  <a:pt x="94" y="330"/>
                </a:lnTo>
                <a:lnTo>
                  <a:pt x="40" y="330"/>
                </a:lnTo>
                <a:cubicBezTo>
                  <a:pt x="18" y="330"/>
                  <a:pt x="0" y="348"/>
                  <a:pt x="0" y="370"/>
                </a:cubicBezTo>
                <a:cubicBezTo>
                  <a:pt x="0" y="513"/>
                  <a:pt x="71" y="641"/>
                  <a:pt x="179" y="720"/>
                </a:cubicBezTo>
                <a:lnTo>
                  <a:pt x="212" y="875"/>
                </a:lnTo>
                <a:cubicBezTo>
                  <a:pt x="216" y="894"/>
                  <a:pt x="232" y="907"/>
                  <a:pt x="251" y="907"/>
                </a:cubicBezTo>
                <a:lnTo>
                  <a:pt x="617" y="907"/>
                </a:lnTo>
                <a:cubicBezTo>
                  <a:pt x="636" y="907"/>
                  <a:pt x="653" y="894"/>
                  <a:pt x="657" y="875"/>
                </a:cubicBezTo>
                <a:lnTo>
                  <a:pt x="690" y="720"/>
                </a:lnTo>
                <a:cubicBezTo>
                  <a:pt x="798" y="641"/>
                  <a:pt x="868" y="513"/>
                  <a:pt x="868" y="370"/>
                </a:cubicBezTo>
                <a:close/>
                <a:moveTo>
                  <a:pt x="171" y="307"/>
                </a:moveTo>
                <a:lnTo>
                  <a:pt x="698" y="307"/>
                </a:lnTo>
                <a:lnTo>
                  <a:pt x="619" y="672"/>
                </a:lnTo>
                <a:cubicBezTo>
                  <a:pt x="565" y="705"/>
                  <a:pt x="502" y="724"/>
                  <a:pt x="434" y="724"/>
                </a:cubicBezTo>
                <a:cubicBezTo>
                  <a:pt x="367" y="724"/>
                  <a:pt x="304" y="705"/>
                  <a:pt x="250" y="672"/>
                </a:cubicBezTo>
                <a:lnTo>
                  <a:pt x="171" y="307"/>
                </a:lnTo>
                <a:close/>
                <a:moveTo>
                  <a:pt x="83" y="410"/>
                </a:moveTo>
                <a:lnTo>
                  <a:pt x="112" y="410"/>
                </a:lnTo>
                <a:lnTo>
                  <a:pt x="148" y="577"/>
                </a:lnTo>
                <a:cubicBezTo>
                  <a:pt x="113" y="529"/>
                  <a:pt x="90" y="472"/>
                  <a:pt x="83" y="410"/>
                </a:cubicBezTo>
                <a:close/>
                <a:moveTo>
                  <a:pt x="585" y="827"/>
                </a:moveTo>
                <a:lnTo>
                  <a:pt x="284" y="827"/>
                </a:lnTo>
                <a:lnTo>
                  <a:pt x="272" y="772"/>
                </a:lnTo>
                <a:cubicBezTo>
                  <a:pt x="322" y="792"/>
                  <a:pt x="377" y="804"/>
                  <a:pt x="434" y="804"/>
                </a:cubicBezTo>
                <a:cubicBezTo>
                  <a:pt x="492" y="804"/>
                  <a:pt x="547" y="792"/>
                  <a:pt x="597" y="772"/>
                </a:cubicBezTo>
                <a:lnTo>
                  <a:pt x="585" y="827"/>
                </a:lnTo>
                <a:close/>
                <a:moveTo>
                  <a:pt x="757" y="410"/>
                </a:moveTo>
                <a:lnTo>
                  <a:pt x="786" y="410"/>
                </a:lnTo>
                <a:cubicBezTo>
                  <a:pt x="779" y="472"/>
                  <a:pt x="756" y="529"/>
                  <a:pt x="721" y="577"/>
                </a:cubicBezTo>
                <a:lnTo>
                  <a:pt x="757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wimming-pool-with-stairs_69833">
            <a:extLst>
              <a:ext uri="{FF2B5EF4-FFF2-40B4-BE49-F238E27FC236}">
                <a16:creationId xmlns:a16="http://schemas.microsoft.com/office/drawing/2014/main" id="{969FA0B2-A1A0-A512-A9D0-51C2FD4FC087}"/>
              </a:ext>
            </a:extLst>
          </p:cNvPr>
          <p:cNvSpPr/>
          <p:nvPr/>
        </p:nvSpPr>
        <p:spPr>
          <a:xfrm>
            <a:off x="5133182" y="2223645"/>
            <a:ext cx="609685" cy="535429"/>
          </a:xfrm>
          <a:custGeom>
            <a:avLst/>
            <a:gdLst>
              <a:gd name="connsiteX0" fmla="*/ 27564 w 605451"/>
              <a:gd name="connsiteY0" fmla="*/ 366729 h 531711"/>
              <a:gd name="connsiteX1" fmla="*/ 312923 w 605451"/>
              <a:gd name="connsiteY1" fmla="*/ 423685 h 531711"/>
              <a:gd name="connsiteX2" fmla="*/ 577887 w 605451"/>
              <a:gd name="connsiteY2" fmla="*/ 476664 h 531711"/>
              <a:gd name="connsiteX3" fmla="*/ 605451 w 605451"/>
              <a:gd name="connsiteY3" fmla="*/ 504188 h 531711"/>
              <a:gd name="connsiteX4" fmla="*/ 577887 w 605451"/>
              <a:gd name="connsiteY4" fmla="*/ 531711 h 531711"/>
              <a:gd name="connsiteX5" fmla="*/ 292529 w 605451"/>
              <a:gd name="connsiteY5" fmla="*/ 474755 h 531711"/>
              <a:gd name="connsiteX6" fmla="*/ 27564 w 605451"/>
              <a:gd name="connsiteY6" fmla="*/ 421776 h 531711"/>
              <a:gd name="connsiteX7" fmla="*/ 0 w 605451"/>
              <a:gd name="connsiteY7" fmla="*/ 394253 h 531711"/>
              <a:gd name="connsiteX8" fmla="*/ 27564 w 605451"/>
              <a:gd name="connsiteY8" fmla="*/ 366729 h 531711"/>
              <a:gd name="connsiteX9" fmla="*/ 27564 w 605451"/>
              <a:gd name="connsiteY9" fmla="*/ 275276 h 531711"/>
              <a:gd name="connsiteX10" fmla="*/ 312923 w 605451"/>
              <a:gd name="connsiteY10" fmla="*/ 332079 h 531711"/>
              <a:gd name="connsiteX11" fmla="*/ 577887 w 605451"/>
              <a:gd name="connsiteY11" fmla="*/ 385064 h 531711"/>
              <a:gd name="connsiteX12" fmla="*/ 605451 w 605451"/>
              <a:gd name="connsiteY12" fmla="*/ 412591 h 531711"/>
              <a:gd name="connsiteX13" fmla="*/ 577887 w 605451"/>
              <a:gd name="connsiteY13" fmla="*/ 440117 h 531711"/>
              <a:gd name="connsiteX14" fmla="*/ 292529 w 605451"/>
              <a:gd name="connsiteY14" fmla="*/ 383155 h 531711"/>
              <a:gd name="connsiteX15" fmla="*/ 27564 w 605451"/>
              <a:gd name="connsiteY15" fmla="*/ 330170 h 531711"/>
              <a:gd name="connsiteX16" fmla="*/ 0 w 605451"/>
              <a:gd name="connsiteY16" fmla="*/ 302643 h 531711"/>
              <a:gd name="connsiteX17" fmla="*/ 27564 w 605451"/>
              <a:gd name="connsiteY17" fmla="*/ 275276 h 531711"/>
              <a:gd name="connsiteX18" fmla="*/ 27564 w 605451"/>
              <a:gd name="connsiteY18" fmla="*/ 183611 h 531711"/>
              <a:gd name="connsiteX19" fmla="*/ 312923 w 605451"/>
              <a:gd name="connsiteY19" fmla="*/ 240573 h 531711"/>
              <a:gd name="connsiteX20" fmla="*/ 577887 w 605451"/>
              <a:gd name="connsiteY20" fmla="*/ 293558 h 531711"/>
              <a:gd name="connsiteX21" fmla="*/ 605451 w 605451"/>
              <a:gd name="connsiteY21" fmla="*/ 320925 h 531711"/>
              <a:gd name="connsiteX22" fmla="*/ 577887 w 605451"/>
              <a:gd name="connsiteY22" fmla="*/ 348452 h 531711"/>
              <a:gd name="connsiteX23" fmla="*/ 292529 w 605451"/>
              <a:gd name="connsiteY23" fmla="*/ 291489 h 531711"/>
              <a:gd name="connsiteX24" fmla="*/ 27564 w 605451"/>
              <a:gd name="connsiteY24" fmla="*/ 238505 h 531711"/>
              <a:gd name="connsiteX25" fmla="*/ 0 w 605451"/>
              <a:gd name="connsiteY25" fmla="*/ 211137 h 531711"/>
              <a:gd name="connsiteX26" fmla="*/ 27564 w 605451"/>
              <a:gd name="connsiteY26" fmla="*/ 183611 h 531711"/>
              <a:gd name="connsiteX27" fmla="*/ 394354 w 605451"/>
              <a:gd name="connsiteY27" fmla="*/ 0 h 531711"/>
              <a:gd name="connsiteX28" fmla="*/ 444542 w 605451"/>
              <a:gd name="connsiteY28" fmla="*/ 50275 h 531711"/>
              <a:gd name="connsiteX29" fmla="*/ 444542 w 605451"/>
              <a:gd name="connsiteY29" fmla="*/ 157825 h 531711"/>
              <a:gd name="connsiteX30" fmla="*/ 564198 w 605451"/>
              <a:gd name="connsiteY30" fmla="*/ 157825 h 531711"/>
              <a:gd name="connsiteX31" fmla="*/ 564198 w 605451"/>
              <a:gd name="connsiteY31" fmla="*/ 50275 h 531711"/>
              <a:gd name="connsiteX32" fmla="*/ 541414 w 605451"/>
              <a:gd name="connsiteY32" fmla="*/ 27524 h 531711"/>
              <a:gd name="connsiteX33" fmla="*/ 518630 w 605451"/>
              <a:gd name="connsiteY33" fmla="*/ 50275 h 531711"/>
              <a:gd name="connsiteX34" fmla="*/ 504927 w 605451"/>
              <a:gd name="connsiteY34" fmla="*/ 63957 h 531711"/>
              <a:gd name="connsiteX35" fmla="*/ 491066 w 605451"/>
              <a:gd name="connsiteY35" fmla="*/ 50275 h 531711"/>
              <a:gd name="connsiteX36" fmla="*/ 541414 w 605451"/>
              <a:gd name="connsiteY36" fmla="*/ 0 h 531711"/>
              <a:gd name="connsiteX37" fmla="*/ 591761 w 605451"/>
              <a:gd name="connsiteY37" fmla="*/ 50275 h 531711"/>
              <a:gd name="connsiteX38" fmla="*/ 591761 w 605451"/>
              <a:gd name="connsiteY38" fmla="*/ 245010 h 531711"/>
              <a:gd name="connsiteX39" fmla="*/ 577900 w 605451"/>
              <a:gd name="connsiteY39" fmla="*/ 258693 h 531711"/>
              <a:gd name="connsiteX40" fmla="*/ 564198 w 605451"/>
              <a:gd name="connsiteY40" fmla="*/ 245010 h 531711"/>
              <a:gd name="connsiteX41" fmla="*/ 564198 w 605451"/>
              <a:gd name="connsiteY41" fmla="*/ 185349 h 531711"/>
              <a:gd name="connsiteX42" fmla="*/ 444542 w 605451"/>
              <a:gd name="connsiteY42" fmla="*/ 185349 h 531711"/>
              <a:gd name="connsiteX43" fmla="*/ 444542 w 605451"/>
              <a:gd name="connsiteY43" fmla="*/ 226555 h 531711"/>
              <a:gd name="connsiteX44" fmla="*/ 430840 w 605451"/>
              <a:gd name="connsiteY44" fmla="*/ 240397 h 531711"/>
              <a:gd name="connsiteX45" fmla="*/ 417138 w 605451"/>
              <a:gd name="connsiteY45" fmla="*/ 226555 h 531711"/>
              <a:gd name="connsiteX46" fmla="*/ 417138 w 605451"/>
              <a:gd name="connsiteY46" fmla="*/ 50275 h 531711"/>
              <a:gd name="connsiteX47" fmla="*/ 394354 w 605451"/>
              <a:gd name="connsiteY47" fmla="*/ 27524 h 531711"/>
              <a:gd name="connsiteX48" fmla="*/ 371570 w 605451"/>
              <a:gd name="connsiteY48" fmla="*/ 50275 h 531711"/>
              <a:gd name="connsiteX49" fmla="*/ 357708 w 605451"/>
              <a:gd name="connsiteY49" fmla="*/ 63957 h 531711"/>
              <a:gd name="connsiteX50" fmla="*/ 344006 w 605451"/>
              <a:gd name="connsiteY50" fmla="*/ 50275 h 531711"/>
              <a:gd name="connsiteX51" fmla="*/ 394354 w 605451"/>
              <a:gd name="connsiteY51" fmla="*/ 0 h 53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451" h="531711">
                <a:moveTo>
                  <a:pt x="27564" y="366729"/>
                </a:moveTo>
                <a:cubicBezTo>
                  <a:pt x="170482" y="366729"/>
                  <a:pt x="242818" y="395685"/>
                  <a:pt x="312923" y="423685"/>
                </a:cubicBezTo>
                <a:cubicBezTo>
                  <a:pt x="381116" y="450891"/>
                  <a:pt x="445644" y="476664"/>
                  <a:pt x="577887" y="476664"/>
                </a:cubicBezTo>
                <a:cubicBezTo>
                  <a:pt x="593183" y="476664"/>
                  <a:pt x="605451" y="489074"/>
                  <a:pt x="605451" y="504188"/>
                </a:cubicBezTo>
                <a:cubicBezTo>
                  <a:pt x="605451" y="519302"/>
                  <a:pt x="593183" y="531711"/>
                  <a:pt x="577887" y="531711"/>
                </a:cubicBezTo>
                <a:cubicBezTo>
                  <a:pt x="434969" y="531711"/>
                  <a:pt x="362634" y="502756"/>
                  <a:pt x="292529" y="474755"/>
                </a:cubicBezTo>
                <a:cubicBezTo>
                  <a:pt x="224336" y="447550"/>
                  <a:pt x="159807" y="421776"/>
                  <a:pt x="27564" y="421776"/>
                </a:cubicBezTo>
                <a:cubicBezTo>
                  <a:pt x="12269" y="421776"/>
                  <a:pt x="0" y="409367"/>
                  <a:pt x="0" y="394253"/>
                </a:cubicBezTo>
                <a:cubicBezTo>
                  <a:pt x="0" y="379139"/>
                  <a:pt x="12269" y="366729"/>
                  <a:pt x="27564" y="366729"/>
                </a:cubicBezTo>
                <a:close/>
                <a:moveTo>
                  <a:pt x="27564" y="275276"/>
                </a:moveTo>
                <a:cubicBezTo>
                  <a:pt x="170482" y="275276"/>
                  <a:pt x="242818" y="304075"/>
                  <a:pt x="312923" y="332079"/>
                </a:cubicBezTo>
                <a:cubicBezTo>
                  <a:pt x="381116" y="359446"/>
                  <a:pt x="445644" y="385064"/>
                  <a:pt x="577887" y="385064"/>
                </a:cubicBezTo>
                <a:cubicBezTo>
                  <a:pt x="593183" y="385064"/>
                  <a:pt x="605451" y="397475"/>
                  <a:pt x="605451" y="412591"/>
                </a:cubicBezTo>
                <a:cubicBezTo>
                  <a:pt x="605451" y="427866"/>
                  <a:pt x="593183" y="440117"/>
                  <a:pt x="577887" y="440117"/>
                </a:cubicBezTo>
                <a:cubicBezTo>
                  <a:pt x="434969" y="440117"/>
                  <a:pt x="362634" y="411159"/>
                  <a:pt x="292529" y="383155"/>
                </a:cubicBezTo>
                <a:cubicBezTo>
                  <a:pt x="224336" y="355946"/>
                  <a:pt x="159807" y="330170"/>
                  <a:pt x="27564" y="330170"/>
                </a:cubicBezTo>
                <a:cubicBezTo>
                  <a:pt x="12269" y="330170"/>
                  <a:pt x="0" y="317918"/>
                  <a:pt x="0" y="302643"/>
                </a:cubicBezTo>
                <a:cubicBezTo>
                  <a:pt x="0" y="287527"/>
                  <a:pt x="12269" y="275276"/>
                  <a:pt x="27564" y="275276"/>
                </a:cubicBezTo>
                <a:close/>
                <a:moveTo>
                  <a:pt x="27564" y="183611"/>
                </a:moveTo>
                <a:cubicBezTo>
                  <a:pt x="170482" y="183611"/>
                  <a:pt x="242818" y="212569"/>
                  <a:pt x="312923" y="240573"/>
                </a:cubicBezTo>
                <a:cubicBezTo>
                  <a:pt x="381116" y="267781"/>
                  <a:pt x="445644" y="293558"/>
                  <a:pt x="577887" y="293558"/>
                </a:cubicBezTo>
                <a:cubicBezTo>
                  <a:pt x="593183" y="293558"/>
                  <a:pt x="605451" y="305809"/>
                  <a:pt x="605451" y="320925"/>
                </a:cubicBezTo>
                <a:cubicBezTo>
                  <a:pt x="605451" y="336200"/>
                  <a:pt x="593183" y="348452"/>
                  <a:pt x="577887" y="348452"/>
                </a:cubicBezTo>
                <a:cubicBezTo>
                  <a:pt x="434969" y="348452"/>
                  <a:pt x="362634" y="319493"/>
                  <a:pt x="292529" y="291489"/>
                </a:cubicBezTo>
                <a:cubicBezTo>
                  <a:pt x="224336" y="264281"/>
                  <a:pt x="159807" y="238505"/>
                  <a:pt x="27564" y="238505"/>
                </a:cubicBezTo>
                <a:cubicBezTo>
                  <a:pt x="12269" y="238505"/>
                  <a:pt x="0" y="226253"/>
                  <a:pt x="0" y="211137"/>
                </a:cubicBezTo>
                <a:cubicBezTo>
                  <a:pt x="0" y="195862"/>
                  <a:pt x="12269" y="183611"/>
                  <a:pt x="27564" y="183611"/>
                </a:cubicBezTo>
                <a:close/>
                <a:moveTo>
                  <a:pt x="394354" y="0"/>
                </a:moveTo>
                <a:cubicBezTo>
                  <a:pt x="422077" y="0"/>
                  <a:pt x="444542" y="22592"/>
                  <a:pt x="444542" y="50275"/>
                </a:cubicBezTo>
                <a:lnTo>
                  <a:pt x="444542" y="157825"/>
                </a:lnTo>
                <a:lnTo>
                  <a:pt x="564198" y="157825"/>
                </a:lnTo>
                <a:lnTo>
                  <a:pt x="564198" y="50275"/>
                </a:lnTo>
                <a:cubicBezTo>
                  <a:pt x="564198" y="37706"/>
                  <a:pt x="554001" y="27524"/>
                  <a:pt x="541414" y="27524"/>
                </a:cubicBezTo>
                <a:cubicBezTo>
                  <a:pt x="528827" y="27524"/>
                  <a:pt x="518630" y="37706"/>
                  <a:pt x="518630" y="50275"/>
                </a:cubicBezTo>
                <a:cubicBezTo>
                  <a:pt x="518630" y="57752"/>
                  <a:pt x="512575" y="63957"/>
                  <a:pt x="504927" y="63957"/>
                </a:cubicBezTo>
                <a:cubicBezTo>
                  <a:pt x="497280" y="63957"/>
                  <a:pt x="491066" y="57752"/>
                  <a:pt x="491066" y="50275"/>
                </a:cubicBezTo>
                <a:cubicBezTo>
                  <a:pt x="491066" y="22592"/>
                  <a:pt x="513691" y="0"/>
                  <a:pt x="541414" y="0"/>
                </a:cubicBezTo>
                <a:cubicBezTo>
                  <a:pt x="569137" y="0"/>
                  <a:pt x="591761" y="22592"/>
                  <a:pt x="591761" y="50275"/>
                </a:cubicBezTo>
                <a:lnTo>
                  <a:pt x="591761" y="245010"/>
                </a:lnTo>
                <a:cubicBezTo>
                  <a:pt x="591761" y="252488"/>
                  <a:pt x="585547" y="258693"/>
                  <a:pt x="577900" y="258693"/>
                </a:cubicBezTo>
                <a:cubicBezTo>
                  <a:pt x="570411" y="258693"/>
                  <a:pt x="564198" y="252488"/>
                  <a:pt x="564198" y="245010"/>
                </a:cubicBezTo>
                <a:lnTo>
                  <a:pt x="564198" y="185349"/>
                </a:lnTo>
                <a:lnTo>
                  <a:pt x="444542" y="185349"/>
                </a:lnTo>
                <a:lnTo>
                  <a:pt x="444542" y="226555"/>
                </a:lnTo>
                <a:cubicBezTo>
                  <a:pt x="444542" y="234192"/>
                  <a:pt x="438488" y="240397"/>
                  <a:pt x="430840" y="240397"/>
                </a:cubicBezTo>
                <a:cubicBezTo>
                  <a:pt x="423192" y="240397"/>
                  <a:pt x="417138" y="234192"/>
                  <a:pt x="417138" y="226555"/>
                </a:cubicBezTo>
                <a:lnTo>
                  <a:pt x="417138" y="50275"/>
                </a:lnTo>
                <a:cubicBezTo>
                  <a:pt x="417138" y="37706"/>
                  <a:pt x="406781" y="27524"/>
                  <a:pt x="394354" y="27524"/>
                </a:cubicBezTo>
                <a:cubicBezTo>
                  <a:pt x="381767" y="27524"/>
                  <a:pt x="371570" y="37706"/>
                  <a:pt x="371570" y="50275"/>
                </a:cubicBezTo>
                <a:cubicBezTo>
                  <a:pt x="371570" y="57752"/>
                  <a:pt x="365356" y="63957"/>
                  <a:pt x="357708" y="63957"/>
                </a:cubicBezTo>
                <a:cubicBezTo>
                  <a:pt x="350220" y="63957"/>
                  <a:pt x="344006" y="57752"/>
                  <a:pt x="344006" y="50275"/>
                </a:cubicBezTo>
                <a:cubicBezTo>
                  <a:pt x="344006" y="22592"/>
                  <a:pt x="366631" y="0"/>
                  <a:pt x="394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4A96C7-4C3D-4E3B-9FC2-6559C87D2093}"/>
              </a:ext>
            </a:extLst>
          </p:cNvPr>
          <p:cNvGrpSpPr/>
          <p:nvPr/>
        </p:nvGrpSpPr>
        <p:grpSpPr>
          <a:xfrm>
            <a:off x="1559948" y="3599650"/>
            <a:ext cx="1995026" cy="1101840"/>
            <a:chOff x="571609" y="1774312"/>
            <a:chExt cx="1995026" cy="110184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F2F8995-F1BA-7B2E-D05D-695A4880D16F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5EB0B15-004A-A28A-B5DD-A1E099423548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0E64E79-01C6-FF46-4788-79ECF7A51D18}"/>
              </a:ext>
            </a:extLst>
          </p:cNvPr>
          <p:cNvGrpSpPr/>
          <p:nvPr/>
        </p:nvGrpSpPr>
        <p:grpSpPr>
          <a:xfrm>
            <a:off x="5133182" y="3599650"/>
            <a:ext cx="1995026" cy="1328569"/>
            <a:chOff x="571609" y="1774312"/>
            <a:chExt cx="1995026" cy="132856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7BCA827-BD8E-542E-74AD-E1FABBC591E6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 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9763F71-9D2D-23A5-72D7-C9D6224A0BBC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38DFB55-52EA-733F-0679-C849B839C78D}"/>
              </a:ext>
            </a:extLst>
          </p:cNvPr>
          <p:cNvGrpSpPr/>
          <p:nvPr/>
        </p:nvGrpSpPr>
        <p:grpSpPr>
          <a:xfrm>
            <a:off x="8637023" y="3599650"/>
            <a:ext cx="1995026" cy="1101840"/>
            <a:chOff x="571609" y="1774312"/>
            <a:chExt cx="1995026" cy="11018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116124B-1956-D5B7-9C28-44327E013857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9EB6A71-C4B7-92F8-A34D-5F78F09A93DE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7139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588D1BC-C91F-4BA6-9C8E-5A5D5F0C790E}"/>
              </a:ext>
            </a:extLst>
          </p:cNvPr>
          <p:cNvSpPr/>
          <p:nvPr/>
        </p:nvSpPr>
        <p:spPr>
          <a:xfrm>
            <a:off x="0" y="5491385"/>
            <a:ext cx="12192000" cy="1366615"/>
          </a:xfrm>
          <a:custGeom>
            <a:avLst/>
            <a:gdLst>
              <a:gd name="connsiteX0" fmla="*/ 2197212 w 12192000"/>
              <a:gd name="connsiteY0" fmla="*/ 173502 h 1366615"/>
              <a:gd name="connsiteX1" fmla="*/ 3141167 w 12192000"/>
              <a:gd name="connsiteY1" fmla="*/ 1117457 h 1366615"/>
              <a:gd name="connsiteX2" fmla="*/ 3128324 w 12192000"/>
              <a:gd name="connsiteY2" fmla="*/ 1244862 h 1366615"/>
              <a:gd name="connsiteX3" fmla="*/ 3179324 w 12192000"/>
              <a:gd name="connsiteY3" fmla="*/ 1220294 h 1366615"/>
              <a:gd name="connsiteX4" fmla="*/ 3546754 w 12192000"/>
              <a:gd name="connsiteY4" fmla="*/ 1146113 h 1366615"/>
              <a:gd name="connsiteX5" fmla="*/ 4074527 w 12192000"/>
              <a:gd name="connsiteY5" fmla="*/ 1307326 h 1366615"/>
              <a:gd name="connsiteX6" fmla="*/ 4119972 w 12192000"/>
              <a:gd name="connsiteY6" fmla="*/ 1344821 h 1366615"/>
              <a:gd name="connsiteX7" fmla="*/ 4127888 w 12192000"/>
              <a:gd name="connsiteY7" fmla="*/ 1330237 h 1366615"/>
              <a:gd name="connsiteX8" fmla="*/ 4910630 w 12192000"/>
              <a:gd name="connsiteY8" fmla="*/ 914056 h 1366615"/>
              <a:gd name="connsiteX9" fmla="*/ 5693373 w 12192000"/>
              <a:gd name="connsiteY9" fmla="*/ 1330237 h 1366615"/>
              <a:gd name="connsiteX10" fmla="*/ 5713118 w 12192000"/>
              <a:gd name="connsiteY10" fmla="*/ 1366615 h 1366615"/>
              <a:gd name="connsiteX11" fmla="*/ 0 w 12192000"/>
              <a:gd name="connsiteY11" fmla="*/ 1366615 h 1366615"/>
              <a:gd name="connsiteX12" fmla="*/ 0 w 12192000"/>
              <a:gd name="connsiteY12" fmla="*/ 779445 h 1366615"/>
              <a:gd name="connsiteX13" fmla="*/ 115946 w 12192000"/>
              <a:gd name="connsiteY13" fmla="*/ 683781 h 1366615"/>
              <a:gd name="connsiteX14" fmla="*/ 643720 w 12192000"/>
              <a:gd name="connsiteY14" fmla="*/ 522568 h 1366615"/>
              <a:gd name="connsiteX15" fmla="*/ 1311197 w 12192000"/>
              <a:gd name="connsiteY15" fmla="*/ 799046 h 1366615"/>
              <a:gd name="connsiteX16" fmla="*/ 1311942 w 12192000"/>
              <a:gd name="connsiteY16" fmla="*/ 799948 h 1366615"/>
              <a:gd name="connsiteX17" fmla="*/ 1327438 w 12192000"/>
              <a:gd name="connsiteY17" fmla="*/ 750027 h 1366615"/>
              <a:gd name="connsiteX18" fmla="*/ 2197212 w 12192000"/>
              <a:gd name="connsiteY18" fmla="*/ 173502 h 1366615"/>
              <a:gd name="connsiteX19" fmla="*/ 10922440 w 12192000"/>
              <a:gd name="connsiteY19" fmla="*/ 0 h 1366615"/>
              <a:gd name="connsiteX20" fmla="*/ 11705182 w 12192000"/>
              <a:gd name="connsiteY20" fmla="*/ 416181 h 1366615"/>
              <a:gd name="connsiteX21" fmla="*/ 11733719 w 12192000"/>
              <a:gd name="connsiteY21" fmla="*/ 468756 h 1366615"/>
              <a:gd name="connsiteX22" fmla="*/ 11737204 w 12192000"/>
              <a:gd name="connsiteY22" fmla="*/ 469288 h 1366615"/>
              <a:gd name="connsiteX23" fmla="*/ 12164712 w 12192000"/>
              <a:gd name="connsiteY23" fmla="*/ 680296 h 1366615"/>
              <a:gd name="connsiteX24" fmla="*/ 12192000 w 12192000"/>
              <a:gd name="connsiteY24" fmla="*/ 708243 h 1366615"/>
              <a:gd name="connsiteX25" fmla="*/ 12192000 w 12192000"/>
              <a:gd name="connsiteY25" fmla="*/ 1366615 h 1366615"/>
              <a:gd name="connsiteX26" fmla="*/ 5886541 w 12192000"/>
              <a:gd name="connsiteY26" fmla="*/ 1366615 h 1366615"/>
              <a:gd name="connsiteX27" fmla="*/ 5887052 w 12192000"/>
              <a:gd name="connsiteY27" fmla="*/ 1361542 h 1366615"/>
              <a:gd name="connsiteX28" fmla="*/ 6811829 w 12192000"/>
              <a:gd name="connsiteY28" fmla="*/ 607827 h 1366615"/>
              <a:gd name="connsiteX29" fmla="*/ 7179259 w 12192000"/>
              <a:gd name="connsiteY29" fmla="*/ 682008 h 1366615"/>
              <a:gd name="connsiteX30" fmla="*/ 7240392 w 12192000"/>
              <a:gd name="connsiteY30" fmla="*/ 711457 h 1366615"/>
              <a:gd name="connsiteX31" fmla="*/ 7307013 w 12192000"/>
              <a:gd name="connsiteY31" fmla="*/ 588717 h 1366615"/>
              <a:gd name="connsiteX32" fmla="*/ 8089756 w 12192000"/>
              <a:gd name="connsiteY32" fmla="*/ 172536 h 1366615"/>
              <a:gd name="connsiteX33" fmla="*/ 8617530 w 12192000"/>
              <a:gd name="connsiteY33" fmla="*/ 333749 h 1366615"/>
              <a:gd name="connsiteX34" fmla="*/ 8689809 w 12192000"/>
              <a:gd name="connsiteY34" fmla="*/ 393384 h 1366615"/>
              <a:gd name="connsiteX35" fmla="*/ 8709266 w 12192000"/>
              <a:gd name="connsiteY35" fmla="*/ 377331 h 1366615"/>
              <a:gd name="connsiteX36" fmla="*/ 9237040 w 12192000"/>
              <a:gd name="connsiteY36" fmla="*/ 216118 h 1366615"/>
              <a:gd name="connsiteX37" fmla="*/ 10019782 w 12192000"/>
              <a:gd name="connsiteY37" fmla="*/ 632299 h 1366615"/>
              <a:gd name="connsiteX38" fmla="*/ 10029688 w 12192000"/>
              <a:gd name="connsiteY38" fmla="*/ 650548 h 1366615"/>
              <a:gd name="connsiteX39" fmla="*/ 10052666 w 12192000"/>
              <a:gd name="connsiteY39" fmla="*/ 576525 h 1366615"/>
              <a:gd name="connsiteX40" fmla="*/ 10922440 w 12192000"/>
              <a:gd name="connsiteY40" fmla="*/ 0 h 136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192000" h="1366615">
                <a:moveTo>
                  <a:pt x="2197212" y="173502"/>
                </a:moveTo>
                <a:cubicBezTo>
                  <a:pt x="2718544" y="173502"/>
                  <a:pt x="3141167" y="596125"/>
                  <a:pt x="3141167" y="1117457"/>
                </a:cubicBezTo>
                <a:lnTo>
                  <a:pt x="3128324" y="1244862"/>
                </a:lnTo>
                <a:lnTo>
                  <a:pt x="3179324" y="1220294"/>
                </a:lnTo>
                <a:cubicBezTo>
                  <a:pt x="3292257" y="1172527"/>
                  <a:pt x="3416421" y="1146113"/>
                  <a:pt x="3546754" y="1146113"/>
                </a:cubicBezTo>
                <a:cubicBezTo>
                  <a:pt x="3742253" y="1146113"/>
                  <a:pt x="3923871" y="1205545"/>
                  <a:pt x="4074527" y="1307326"/>
                </a:cubicBezTo>
                <a:lnTo>
                  <a:pt x="4119972" y="1344821"/>
                </a:lnTo>
                <a:lnTo>
                  <a:pt x="4127888" y="1330237"/>
                </a:lnTo>
                <a:cubicBezTo>
                  <a:pt x="4297523" y="1079143"/>
                  <a:pt x="4584797" y="914056"/>
                  <a:pt x="4910630" y="914056"/>
                </a:cubicBezTo>
                <a:cubicBezTo>
                  <a:pt x="5236463" y="914056"/>
                  <a:pt x="5523737" y="1079143"/>
                  <a:pt x="5693373" y="1330237"/>
                </a:cubicBezTo>
                <a:lnTo>
                  <a:pt x="5713118" y="1366615"/>
                </a:lnTo>
                <a:lnTo>
                  <a:pt x="0" y="1366615"/>
                </a:lnTo>
                <a:lnTo>
                  <a:pt x="0" y="779445"/>
                </a:lnTo>
                <a:lnTo>
                  <a:pt x="115946" y="683781"/>
                </a:lnTo>
                <a:cubicBezTo>
                  <a:pt x="266602" y="582000"/>
                  <a:pt x="448221" y="522568"/>
                  <a:pt x="643720" y="522568"/>
                </a:cubicBezTo>
                <a:cubicBezTo>
                  <a:pt x="904386" y="522568"/>
                  <a:pt x="1140375" y="628224"/>
                  <a:pt x="1311197" y="799046"/>
                </a:cubicBezTo>
                <a:lnTo>
                  <a:pt x="1311942" y="799948"/>
                </a:lnTo>
                <a:lnTo>
                  <a:pt x="1327438" y="750027"/>
                </a:lnTo>
                <a:cubicBezTo>
                  <a:pt x="1470738" y="411227"/>
                  <a:pt x="1806213" y="173502"/>
                  <a:pt x="2197212" y="173502"/>
                </a:cubicBezTo>
                <a:close/>
                <a:moveTo>
                  <a:pt x="10922440" y="0"/>
                </a:moveTo>
                <a:cubicBezTo>
                  <a:pt x="11248273" y="0"/>
                  <a:pt x="11535547" y="165087"/>
                  <a:pt x="11705182" y="416181"/>
                </a:cubicBezTo>
                <a:lnTo>
                  <a:pt x="11733719" y="468756"/>
                </a:lnTo>
                <a:lnTo>
                  <a:pt x="11737204" y="469288"/>
                </a:lnTo>
                <a:cubicBezTo>
                  <a:pt x="11898508" y="502296"/>
                  <a:pt x="12044825" y="576446"/>
                  <a:pt x="12164712" y="680296"/>
                </a:cubicBezTo>
                <a:lnTo>
                  <a:pt x="12192000" y="708243"/>
                </a:lnTo>
                <a:lnTo>
                  <a:pt x="12192000" y="1366615"/>
                </a:lnTo>
                <a:lnTo>
                  <a:pt x="5886541" y="1366615"/>
                </a:lnTo>
                <a:lnTo>
                  <a:pt x="5887052" y="1361542"/>
                </a:lnTo>
                <a:cubicBezTo>
                  <a:pt x="5975072" y="931398"/>
                  <a:pt x="6355664" y="607827"/>
                  <a:pt x="6811829" y="607827"/>
                </a:cubicBezTo>
                <a:cubicBezTo>
                  <a:pt x="6942162" y="607827"/>
                  <a:pt x="7066326" y="634241"/>
                  <a:pt x="7179259" y="682008"/>
                </a:cubicBezTo>
                <a:lnTo>
                  <a:pt x="7240392" y="711457"/>
                </a:lnTo>
                <a:lnTo>
                  <a:pt x="7307013" y="588717"/>
                </a:lnTo>
                <a:cubicBezTo>
                  <a:pt x="7476649" y="337623"/>
                  <a:pt x="7763923" y="172536"/>
                  <a:pt x="8089756" y="172536"/>
                </a:cubicBezTo>
                <a:cubicBezTo>
                  <a:pt x="8285256" y="172536"/>
                  <a:pt x="8466874" y="231967"/>
                  <a:pt x="8617530" y="333749"/>
                </a:cubicBezTo>
                <a:lnTo>
                  <a:pt x="8689809" y="393384"/>
                </a:lnTo>
                <a:lnTo>
                  <a:pt x="8709266" y="377331"/>
                </a:lnTo>
                <a:cubicBezTo>
                  <a:pt x="8859922" y="275549"/>
                  <a:pt x="9041541" y="216118"/>
                  <a:pt x="9237040" y="216118"/>
                </a:cubicBezTo>
                <a:cubicBezTo>
                  <a:pt x="9562873" y="216118"/>
                  <a:pt x="9850147" y="381205"/>
                  <a:pt x="10019782" y="632299"/>
                </a:cubicBezTo>
                <a:lnTo>
                  <a:pt x="10029688" y="650548"/>
                </a:lnTo>
                <a:lnTo>
                  <a:pt x="10052666" y="576525"/>
                </a:lnTo>
                <a:cubicBezTo>
                  <a:pt x="10195966" y="237725"/>
                  <a:pt x="10531441" y="0"/>
                  <a:pt x="10922440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699692" y="644418"/>
              <a:ext cx="1420071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工作概述</a:t>
            </a:r>
          </a:p>
        </p:txBody>
      </p:sp>
      <p:grpSp>
        <p:nvGrpSpPr>
          <p:cNvPr id="4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4187EE6-7487-FEEE-3A0A-6C6CFA58A904}"/>
              </a:ext>
            </a:extLst>
          </p:cNvPr>
          <p:cNvGrpSpPr/>
          <p:nvPr/>
        </p:nvGrpSpPr>
        <p:grpSpPr>
          <a:xfrm>
            <a:off x="4403222" y="1813231"/>
            <a:ext cx="3385556" cy="5187554"/>
            <a:chOff x="3796711" y="1707894"/>
            <a:chExt cx="406098" cy="62224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81C84E9-EF65-9429-0A03-178A4C40C638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B112137-767A-A465-4F20-EC9454565F32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A6E03A1-9EE4-2C50-0F81-3EAD99BE720C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4F650C3-0919-28E5-A889-09573DBAD42F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A9C8204-F5B6-CF1D-BDB5-C48A9AD8BEF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E7BACA2-3684-C650-336D-87DF8B538F43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1ADD345-C06B-9DDF-DECC-CDB4A94C694C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8FE6986-1B2A-8B50-4B2A-57CE411CF36B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CCF727A-C0A4-C929-2DED-14D469508EDD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757CB75-600F-BE76-5079-7F805C903E70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C908584-D7D9-D920-16F7-46BDF119BF05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2">
              <a:extLst>
                <a:ext uri="{FF2B5EF4-FFF2-40B4-BE49-F238E27FC236}">
                  <a16:creationId xmlns:a16="http://schemas.microsoft.com/office/drawing/2014/main" id="{B3CC87E1-C7DB-F71F-1015-91534FF097B9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1F63E30-0566-92CC-E58E-3590B04251D2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" name="图形 2">
                <a:extLst>
                  <a:ext uri="{FF2B5EF4-FFF2-40B4-BE49-F238E27FC236}">
                    <a16:creationId xmlns:a16="http://schemas.microsoft.com/office/drawing/2014/main" id="{E853C8A0-2606-62E0-60CF-D94619A8FAB2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C46AF8B-F3B0-D4CF-0374-8A832D64BE60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92E852A8-B051-5DBC-71E5-A91B38EAF138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3BD39BB-C474-A977-0156-B3AD2B77032A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B9686D5-E8EB-EAB1-FC6E-E6418BD48DEF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FCAC94F-9F92-DB41-7E15-64F681FEDA10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A0AF3E5-0A5D-964D-8453-EB072EFDE98A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01639F5-4AB8-7D49-F576-5F8EE902FE87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F6EFE47-F7C8-623C-7D88-80ACB2B4653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7C239C3-D167-92BC-94D6-D7FD891A2AE3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F11AAD9-5E78-D063-E7C3-DA8082B3CB7D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7ED7CAE-31E2-1C70-DE6D-32F8A2D9F502}"/>
              </a:ext>
            </a:extLst>
          </p:cNvPr>
          <p:cNvSpPr/>
          <p:nvPr/>
        </p:nvSpPr>
        <p:spPr>
          <a:xfrm>
            <a:off x="0" y="4865568"/>
            <a:ext cx="12192000" cy="1992432"/>
          </a:xfrm>
          <a:custGeom>
            <a:avLst/>
            <a:gdLst>
              <a:gd name="connsiteX0" fmla="*/ 12192000 w 12192000"/>
              <a:gd name="connsiteY0" fmla="*/ 0 h 1992432"/>
              <a:gd name="connsiteX1" fmla="*/ 12192000 w 12192000"/>
              <a:gd name="connsiteY1" fmla="*/ 1992432 h 1992432"/>
              <a:gd name="connsiteX2" fmla="*/ 0 w 12192000"/>
              <a:gd name="connsiteY2" fmla="*/ 1992432 h 1992432"/>
              <a:gd name="connsiteX3" fmla="*/ 0 w 12192000"/>
              <a:gd name="connsiteY3" fmla="*/ 185083 h 1992432"/>
              <a:gd name="connsiteX4" fmla="*/ 43396 w 12192000"/>
              <a:gd name="connsiteY4" fmla="*/ 164179 h 1992432"/>
              <a:gd name="connsiteX5" fmla="*/ 563951 w 12192000"/>
              <a:gd name="connsiteY5" fmla="*/ 59083 h 1992432"/>
              <a:gd name="connsiteX6" fmla="*/ 1672900 w 12192000"/>
              <a:gd name="connsiteY6" fmla="*/ 648706 h 1992432"/>
              <a:gd name="connsiteX7" fmla="*/ 1778607 w 12192000"/>
              <a:gd name="connsiteY7" fmla="*/ 843457 h 1992432"/>
              <a:gd name="connsiteX8" fmla="*/ 1791204 w 12192000"/>
              <a:gd name="connsiteY8" fmla="*/ 837389 h 1992432"/>
              <a:gd name="connsiteX9" fmla="*/ 2429617 w 12192000"/>
              <a:gd name="connsiteY9" fmla="*/ 708499 h 1992432"/>
              <a:gd name="connsiteX10" fmla="*/ 3589365 w 12192000"/>
              <a:gd name="connsiteY10" fmla="*/ 1188883 h 1992432"/>
              <a:gd name="connsiteX11" fmla="*/ 3664821 w 12192000"/>
              <a:gd name="connsiteY11" fmla="*/ 1271905 h 1992432"/>
              <a:gd name="connsiteX12" fmla="*/ 3741225 w 12192000"/>
              <a:gd name="connsiteY12" fmla="*/ 1225488 h 1992432"/>
              <a:gd name="connsiteX13" fmla="*/ 4222934 w 12192000"/>
              <a:gd name="connsiteY13" fmla="*/ 1103515 h 1992432"/>
              <a:gd name="connsiteX14" fmla="*/ 4616306 w 12192000"/>
              <a:gd name="connsiteY14" fmla="*/ 1182933 h 1992432"/>
              <a:gd name="connsiteX15" fmla="*/ 4642560 w 12192000"/>
              <a:gd name="connsiteY15" fmla="*/ 1195581 h 1992432"/>
              <a:gd name="connsiteX16" fmla="*/ 4745852 w 12192000"/>
              <a:gd name="connsiteY16" fmla="*/ 1118340 h 1992432"/>
              <a:gd name="connsiteX17" fmla="*/ 5603250 w 12192000"/>
              <a:gd name="connsiteY17" fmla="*/ 856442 h 1992432"/>
              <a:gd name="connsiteX18" fmla="*/ 7016240 w 12192000"/>
              <a:gd name="connsiteY18" fmla="*/ 1793036 h 1992432"/>
              <a:gd name="connsiteX19" fmla="*/ 7047710 w 12192000"/>
              <a:gd name="connsiteY19" fmla="*/ 1894416 h 1992432"/>
              <a:gd name="connsiteX20" fmla="*/ 7058922 w 12192000"/>
              <a:gd name="connsiteY20" fmla="*/ 1882079 h 1992432"/>
              <a:gd name="connsiteX21" fmla="*/ 7881653 w 12192000"/>
              <a:gd name="connsiteY21" fmla="*/ 1541293 h 1992432"/>
              <a:gd name="connsiteX22" fmla="*/ 8532186 w 12192000"/>
              <a:gd name="connsiteY22" fmla="*/ 1740004 h 1992432"/>
              <a:gd name="connsiteX23" fmla="*/ 8554775 w 12192000"/>
              <a:gd name="connsiteY23" fmla="*/ 1756895 h 1992432"/>
              <a:gd name="connsiteX24" fmla="*/ 8645060 w 12192000"/>
              <a:gd name="connsiteY24" fmla="*/ 1636158 h 1992432"/>
              <a:gd name="connsiteX25" fmla="*/ 10050866 w 12192000"/>
              <a:gd name="connsiteY25" fmla="*/ 973184 h 1992432"/>
              <a:gd name="connsiteX26" fmla="*/ 10760001 w 12192000"/>
              <a:gd name="connsiteY26" fmla="*/ 1116352 h 1992432"/>
              <a:gd name="connsiteX27" fmla="*/ 10820774 w 12192000"/>
              <a:gd name="connsiteY27" fmla="*/ 1145628 h 1992432"/>
              <a:gd name="connsiteX28" fmla="*/ 10844262 w 12192000"/>
              <a:gd name="connsiteY28" fmla="*/ 1081454 h 1992432"/>
              <a:gd name="connsiteX29" fmla="*/ 12111480 w 12192000"/>
              <a:gd name="connsiteY29" fmla="*/ 15420 h 1992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1992432">
                <a:moveTo>
                  <a:pt x="12192000" y="0"/>
                </a:moveTo>
                <a:lnTo>
                  <a:pt x="12192000" y="1992432"/>
                </a:lnTo>
                <a:lnTo>
                  <a:pt x="0" y="1992432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6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2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48CD5AB-1317-4449-D511-8D4F1801E486}"/>
              </a:ext>
            </a:extLst>
          </p:cNvPr>
          <p:cNvSpPr/>
          <p:nvPr/>
        </p:nvSpPr>
        <p:spPr>
          <a:xfrm>
            <a:off x="3822205" y="2329107"/>
            <a:ext cx="605393" cy="605393"/>
          </a:xfrm>
          <a:prstGeom prst="ellipse">
            <a:avLst/>
          </a:prstGeom>
          <a:solidFill>
            <a:srgbClr val="BEEB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11E1DCB-1CC9-CB6B-E2A2-F176AF32B8FC}"/>
              </a:ext>
            </a:extLst>
          </p:cNvPr>
          <p:cNvGrpSpPr/>
          <p:nvPr/>
        </p:nvGrpSpPr>
        <p:grpSpPr>
          <a:xfrm>
            <a:off x="596071" y="2233893"/>
            <a:ext cx="3156417" cy="837889"/>
            <a:chOff x="-9087" y="1807430"/>
            <a:chExt cx="3156417" cy="83788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155A24A-4178-D44D-DA54-45D1C4ED637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F24F8F-4B87-8D61-D24D-B0F51EEDB42D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0EE0CCDB-EFCF-E10B-A103-6F9B205F5568}"/>
              </a:ext>
            </a:extLst>
          </p:cNvPr>
          <p:cNvSpPr/>
          <p:nvPr/>
        </p:nvSpPr>
        <p:spPr>
          <a:xfrm>
            <a:off x="7939640" y="2329107"/>
            <a:ext cx="605393" cy="605393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C47EFB9-09A8-ABBC-3364-087A97D56F89}"/>
              </a:ext>
            </a:extLst>
          </p:cNvPr>
          <p:cNvGrpSpPr/>
          <p:nvPr/>
        </p:nvGrpSpPr>
        <p:grpSpPr>
          <a:xfrm>
            <a:off x="8649721" y="2235276"/>
            <a:ext cx="3156418" cy="837889"/>
            <a:chOff x="-9088" y="1807430"/>
            <a:chExt cx="3156418" cy="83788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7C3AE30-BD60-2268-B592-2F8DC7D79B57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7AE86E2-01C9-028F-1585-9EED657C991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4F520851-E715-00BD-6405-CBC6F342E255}"/>
              </a:ext>
            </a:extLst>
          </p:cNvPr>
          <p:cNvSpPr/>
          <p:nvPr/>
        </p:nvSpPr>
        <p:spPr>
          <a:xfrm>
            <a:off x="3822205" y="4200193"/>
            <a:ext cx="605393" cy="605393"/>
          </a:xfrm>
          <a:prstGeom prst="ellipse">
            <a:avLst/>
          </a:prstGeom>
          <a:solidFill>
            <a:srgbClr val="85DD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A9EFE9E-F7E4-369F-6D03-4BD6EF081BA6}"/>
              </a:ext>
            </a:extLst>
          </p:cNvPr>
          <p:cNvGrpSpPr/>
          <p:nvPr/>
        </p:nvGrpSpPr>
        <p:grpSpPr>
          <a:xfrm>
            <a:off x="596071" y="4104979"/>
            <a:ext cx="3156417" cy="837889"/>
            <a:chOff x="-9087" y="1807430"/>
            <a:chExt cx="3156417" cy="83788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FBF498D-E66E-FACC-2388-11E3B0F5FD1C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F2C51B-E326-53EA-2D89-DC55ADE2F71B}"/>
                </a:ext>
              </a:extLst>
            </p:cNvPr>
            <p:cNvSpPr txBox="1"/>
            <p:nvPr/>
          </p:nvSpPr>
          <p:spPr>
            <a:xfrm>
              <a:off x="1202787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3F719B2C-2048-B06C-0AA9-7534DDFB3228}"/>
              </a:ext>
            </a:extLst>
          </p:cNvPr>
          <p:cNvSpPr/>
          <p:nvPr/>
        </p:nvSpPr>
        <p:spPr>
          <a:xfrm>
            <a:off x="7939640" y="4200193"/>
            <a:ext cx="605393" cy="605393"/>
          </a:xfrm>
          <a:prstGeom prst="ellipse">
            <a:avLst/>
          </a:prstGeom>
          <a:solidFill>
            <a:srgbClr val="BEEB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FF9E127-89FA-0864-F643-0DC4C20F3587}"/>
              </a:ext>
            </a:extLst>
          </p:cNvPr>
          <p:cNvGrpSpPr/>
          <p:nvPr/>
        </p:nvGrpSpPr>
        <p:grpSpPr>
          <a:xfrm>
            <a:off x="8649721" y="4106362"/>
            <a:ext cx="3156418" cy="1064618"/>
            <a:chOff x="-9088" y="1807430"/>
            <a:chExt cx="3156418" cy="106461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C0A260C-77CE-5B15-FF95-0F58F36CBF9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1E3F70B-1253-9E9B-311C-D4F89DCEA793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8419FA35-68E5-BE7F-1F96-7AE6B60511C7}"/>
              </a:ext>
            </a:extLst>
          </p:cNvPr>
          <p:cNvSpPr txBox="1"/>
          <p:nvPr/>
        </p:nvSpPr>
        <p:spPr>
          <a:xfrm>
            <a:off x="3899724" y="24202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89650A7-1A2D-7360-C62F-0A1F1C9503CB}"/>
              </a:ext>
            </a:extLst>
          </p:cNvPr>
          <p:cNvSpPr txBox="1"/>
          <p:nvPr/>
        </p:nvSpPr>
        <p:spPr>
          <a:xfrm>
            <a:off x="8022063" y="24202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2971A5A-3460-8D6B-7964-80AC2A76994A}"/>
              </a:ext>
            </a:extLst>
          </p:cNvPr>
          <p:cNvSpPr txBox="1"/>
          <p:nvPr/>
        </p:nvSpPr>
        <p:spPr>
          <a:xfrm>
            <a:off x="3899724" y="433291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B030CB5-A6CD-7517-D68F-B1950CE15463}"/>
              </a:ext>
            </a:extLst>
          </p:cNvPr>
          <p:cNvSpPr txBox="1"/>
          <p:nvPr/>
        </p:nvSpPr>
        <p:spPr>
          <a:xfrm>
            <a:off x="8022063" y="433291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400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AA81147-E4AA-1135-7843-4228A9B0A1D2}"/>
              </a:ext>
            </a:extLst>
          </p:cNvPr>
          <p:cNvSpPr/>
          <p:nvPr/>
        </p:nvSpPr>
        <p:spPr>
          <a:xfrm>
            <a:off x="0" y="-1"/>
            <a:ext cx="12192000" cy="6845753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85DDEF">
              <a:alpha val="1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7" name="任意多边形: 形状 576">
            <a:extLst>
              <a:ext uri="{FF2B5EF4-FFF2-40B4-BE49-F238E27FC236}">
                <a16:creationId xmlns:a16="http://schemas.microsoft.com/office/drawing/2014/main" id="{3225CE1E-40CC-1C83-AC71-FCA5625C44C8}"/>
              </a:ext>
            </a:extLst>
          </p:cNvPr>
          <p:cNvSpPr/>
          <p:nvPr/>
        </p:nvSpPr>
        <p:spPr>
          <a:xfrm>
            <a:off x="-300235" y="4671673"/>
            <a:ext cx="12791154" cy="3034023"/>
          </a:xfrm>
          <a:custGeom>
            <a:avLst/>
            <a:gdLst>
              <a:gd name="connsiteX0" fmla="*/ 2497447 w 12791154"/>
              <a:gd name="connsiteY0" fmla="*/ 173502 h 3034023"/>
              <a:gd name="connsiteX1" fmla="*/ 3441402 w 12791154"/>
              <a:gd name="connsiteY1" fmla="*/ 1117457 h 3034023"/>
              <a:gd name="connsiteX2" fmla="*/ 3428559 w 12791154"/>
              <a:gd name="connsiteY2" fmla="*/ 1244862 h 3034023"/>
              <a:gd name="connsiteX3" fmla="*/ 3479559 w 12791154"/>
              <a:gd name="connsiteY3" fmla="*/ 1220294 h 3034023"/>
              <a:gd name="connsiteX4" fmla="*/ 3846989 w 12791154"/>
              <a:gd name="connsiteY4" fmla="*/ 1146113 h 3034023"/>
              <a:gd name="connsiteX5" fmla="*/ 4374762 w 12791154"/>
              <a:gd name="connsiteY5" fmla="*/ 1307326 h 3034023"/>
              <a:gd name="connsiteX6" fmla="*/ 4420207 w 12791154"/>
              <a:gd name="connsiteY6" fmla="*/ 1344821 h 3034023"/>
              <a:gd name="connsiteX7" fmla="*/ 4428123 w 12791154"/>
              <a:gd name="connsiteY7" fmla="*/ 1330237 h 3034023"/>
              <a:gd name="connsiteX8" fmla="*/ 5210865 w 12791154"/>
              <a:gd name="connsiteY8" fmla="*/ 914056 h 3034023"/>
              <a:gd name="connsiteX9" fmla="*/ 6154820 w 12791154"/>
              <a:gd name="connsiteY9" fmla="*/ 1858011 h 3034023"/>
              <a:gd name="connsiteX10" fmla="*/ 5210865 w 12791154"/>
              <a:gd name="connsiteY10" fmla="*/ 2801966 h 3034023"/>
              <a:gd name="connsiteX11" fmla="*/ 4683091 w 12791154"/>
              <a:gd name="connsiteY11" fmla="*/ 2640754 h 3034023"/>
              <a:gd name="connsiteX12" fmla="*/ 4637646 w 12791154"/>
              <a:gd name="connsiteY12" fmla="*/ 2603258 h 3034023"/>
              <a:gd name="connsiteX13" fmla="*/ 4629730 w 12791154"/>
              <a:gd name="connsiteY13" fmla="*/ 2617842 h 3034023"/>
              <a:gd name="connsiteX14" fmla="*/ 3846989 w 12791154"/>
              <a:gd name="connsiteY14" fmla="*/ 3034023 h 3034023"/>
              <a:gd name="connsiteX15" fmla="*/ 2903033 w 12791154"/>
              <a:gd name="connsiteY15" fmla="*/ 2090068 h 3034023"/>
              <a:gd name="connsiteX16" fmla="*/ 2915877 w 12791154"/>
              <a:gd name="connsiteY16" fmla="*/ 1962664 h 3034023"/>
              <a:gd name="connsiteX17" fmla="*/ 2864877 w 12791154"/>
              <a:gd name="connsiteY17" fmla="*/ 1987232 h 3034023"/>
              <a:gd name="connsiteX18" fmla="*/ 2497447 w 12791154"/>
              <a:gd name="connsiteY18" fmla="*/ 2061412 h 3034023"/>
              <a:gd name="connsiteX19" fmla="*/ 1829970 w 12791154"/>
              <a:gd name="connsiteY19" fmla="*/ 1784934 h 3034023"/>
              <a:gd name="connsiteX20" fmla="*/ 1829226 w 12791154"/>
              <a:gd name="connsiteY20" fmla="*/ 1784032 h 3034023"/>
              <a:gd name="connsiteX21" fmla="*/ 1813729 w 12791154"/>
              <a:gd name="connsiteY21" fmla="*/ 1833953 h 3034023"/>
              <a:gd name="connsiteX22" fmla="*/ 943955 w 12791154"/>
              <a:gd name="connsiteY22" fmla="*/ 2410478 h 3034023"/>
              <a:gd name="connsiteX23" fmla="*/ 0 w 12791154"/>
              <a:gd name="connsiteY23" fmla="*/ 1466523 h 3034023"/>
              <a:gd name="connsiteX24" fmla="*/ 943955 w 12791154"/>
              <a:gd name="connsiteY24" fmla="*/ 522568 h 3034023"/>
              <a:gd name="connsiteX25" fmla="*/ 1611432 w 12791154"/>
              <a:gd name="connsiteY25" fmla="*/ 799046 h 3034023"/>
              <a:gd name="connsiteX26" fmla="*/ 1612177 w 12791154"/>
              <a:gd name="connsiteY26" fmla="*/ 799948 h 3034023"/>
              <a:gd name="connsiteX27" fmla="*/ 1627673 w 12791154"/>
              <a:gd name="connsiteY27" fmla="*/ 750027 h 3034023"/>
              <a:gd name="connsiteX28" fmla="*/ 2497447 w 12791154"/>
              <a:gd name="connsiteY28" fmla="*/ 173502 h 3034023"/>
              <a:gd name="connsiteX29" fmla="*/ 11222675 w 12791154"/>
              <a:gd name="connsiteY29" fmla="*/ 0 h 3034023"/>
              <a:gd name="connsiteX30" fmla="*/ 12005417 w 12791154"/>
              <a:gd name="connsiteY30" fmla="*/ 416181 h 3034023"/>
              <a:gd name="connsiteX31" fmla="*/ 12033954 w 12791154"/>
              <a:gd name="connsiteY31" fmla="*/ 468756 h 3034023"/>
              <a:gd name="connsiteX32" fmla="*/ 12037439 w 12791154"/>
              <a:gd name="connsiteY32" fmla="*/ 469288 h 3034023"/>
              <a:gd name="connsiteX33" fmla="*/ 12791154 w 12791154"/>
              <a:gd name="connsiteY33" fmla="*/ 1394065 h 3034023"/>
              <a:gd name="connsiteX34" fmla="*/ 11847199 w 12791154"/>
              <a:gd name="connsiteY34" fmla="*/ 2338020 h 3034023"/>
              <a:gd name="connsiteX35" fmla="*/ 11064457 w 12791154"/>
              <a:gd name="connsiteY35" fmla="*/ 1921839 h 3034023"/>
              <a:gd name="connsiteX36" fmla="*/ 11035920 w 12791154"/>
              <a:gd name="connsiteY36" fmla="*/ 1869264 h 3034023"/>
              <a:gd name="connsiteX37" fmla="*/ 11032435 w 12791154"/>
              <a:gd name="connsiteY37" fmla="*/ 1868732 h 3034023"/>
              <a:gd name="connsiteX38" fmla="*/ 10494274 w 12791154"/>
              <a:gd name="connsiteY38" fmla="*/ 1544398 h 3034023"/>
              <a:gd name="connsiteX39" fmla="*/ 10430412 w 12791154"/>
              <a:gd name="connsiteY39" fmla="*/ 1452242 h 3034023"/>
              <a:gd name="connsiteX40" fmla="*/ 10407049 w 12791154"/>
              <a:gd name="connsiteY40" fmla="*/ 1527503 h 3034023"/>
              <a:gd name="connsiteX41" fmla="*/ 9537275 w 12791154"/>
              <a:gd name="connsiteY41" fmla="*/ 2104028 h 3034023"/>
              <a:gd name="connsiteX42" fmla="*/ 9009501 w 12791154"/>
              <a:gd name="connsiteY42" fmla="*/ 1942816 h 3034023"/>
              <a:gd name="connsiteX43" fmla="*/ 8937222 w 12791154"/>
              <a:gd name="connsiteY43" fmla="*/ 1883180 h 3034023"/>
              <a:gd name="connsiteX44" fmla="*/ 8917765 w 12791154"/>
              <a:gd name="connsiteY44" fmla="*/ 1899234 h 3034023"/>
              <a:gd name="connsiteX45" fmla="*/ 8389991 w 12791154"/>
              <a:gd name="connsiteY45" fmla="*/ 2060446 h 3034023"/>
              <a:gd name="connsiteX46" fmla="*/ 8022561 w 12791154"/>
              <a:gd name="connsiteY46" fmla="*/ 1986266 h 3034023"/>
              <a:gd name="connsiteX47" fmla="*/ 7961427 w 12791154"/>
              <a:gd name="connsiteY47" fmla="*/ 1956816 h 3034023"/>
              <a:gd name="connsiteX48" fmla="*/ 7894806 w 12791154"/>
              <a:gd name="connsiteY48" fmla="*/ 2079556 h 3034023"/>
              <a:gd name="connsiteX49" fmla="*/ 7112064 w 12791154"/>
              <a:gd name="connsiteY49" fmla="*/ 2495737 h 3034023"/>
              <a:gd name="connsiteX50" fmla="*/ 6168109 w 12791154"/>
              <a:gd name="connsiteY50" fmla="*/ 1551782 h 3034023"/>
              <a:gd name="connsiteX51" fmla="*/ 7112064 w 12791154"/>
              <a:gd name="connsiteY51" fmla="*/ 607827 h 3034023"/>
              <a:gd name="connsiteX52" fmla="*/ 7479494 w 12791154"/>
              <a:gd name="connsiteY52" fmla="*/ 682008 h 3034023"/>
              <a:gd name="connsiteX53" fmla="*/ 7540627 w 12791154"/>
              <a:gd name="connsiteY53" fmla="*/ 711457 h 3034023"/>
              <a:gd name="connsiteX54" fmla="*/ 7607248 w 12791154"/>
              <a:gd name="connsiteY54" fmla="*/ 588717 h 3034023"/>
              <a:gd name="connsiteX55" fmla="*/ 8389991 w 12791154"/>
              <a:gd name="connsiteY55" fmla="*/ 172536 h 3034023"/>
              <a:gd name="connsiteX56" fmla="*/ 8917765 w 12791154"/>
              <a:gd name="connsiteY56" fmla="*/ 333749 h 3034023"/>
              <a:gd name="connsiteX57" fmla="*/ 8990044 w 12791154"/>
              <a:gd name="connsiteY57" fmla="*/ 393384 h 3034023"/>
              <a:gd name="connsiteX58" fmla="*/ 9009501 w 12791154"/>
              <a:gd name="connsiteY58" fmla="*/ 377331 h 3034023"/>
              <a:gd name="connsiteX59" fmla="*/ 9537275 w 12791154"/>
              <a:gd name="connsiteY59" fmla="*/ 216118 h 3034023"/>
              <a:gd name="connsiteX60" fmla="*/ 10320017 w 12791154"/>
              <a:gd name="connsiteY60" fmla="*/ 632299 h 3034023"/>
              <a:gd name="connsiteX61" fmla="*/ 10329923 w 12791154"/>
              <a:gd name="connsiteY61" fmla="*/ 650548 h 3034023"/>
              <a:gd name="connsiteX62" fmla="*/ 10352901 w 12791154"/>
              <a:gd name="connsiteY62" fmla="*/ 576525 h 3034023"/>
              <a:gd name="connsiteX63" fmla="*/ 11222675 w 12791154"/>
              <a:gd name="connsiteY63" fmla="*/ 0 h 303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791154" h="3034023">
                <a:moveTo>
                  <a:pt x="2497447" y="173502"/>
                </a:moveTo>
                <a:cubicBezTo>
                  <a:pt x="3018779" y="173502"/>
                  <a:pt x="3441402" y="596125"/>
                  <a:pt x="3441402" y="1117457"/>
                </a:cubicBezTo>
                <a:lnTo>
                  <a:pt x="3428559" y="1244862"/>
                </a:lnTo>
                <a:lnTo>
                  <a:pt x="3479559" y="1220294"/>
                </a:lnTo>
                <a:cubicBezTo>
                  <a:pt x="3592492" y="1172527"/>
                  <a:pt x="3716656" y="1146113"/>
                  <a:pt x="3846989" y="1146113"/>
                </a:cubicBezTo>
                <a:cubicBezTo>
                  <a:pt x="4042488" y="1146113"/>
                  <a:pt x="4224106" y="1205545"/>
                  <a:pt x="4374762" y="1307326"/>
                </a:cubicBezTo>
                <a:lnTo>
                  <a:pt x="4420207" y="1344821"/>
                </a:lnTo>
                <a:lnTo>
                  <a:pt x="4428123" y="1330237"/>
                </a:lnTo>
                <a:cubicBezTo>
                  <a:pt x="4597758" y="1079143"/>
                  <a:pt x="4885032" y="914056"/>
                  <a:pt x="5210865" y="914056"/>
                </a:cubicBezTo>
                <a:cubicBezTo>
                  <a:pt x="5732197" y="914056"/>
                  <a:pt x="6154820" y="1336679"/>
                  <a:pt x="6154820" y="1858011"/>
                </a:cubicBezTo>
                <a:cubicBezTo>
                  <a:pt x="6154820" y="2379343"/>
                  <a:pt x="5732197" y="2801966"/>
                  <a:pt x="5210865" y="2801966"/>
                </a:cubicBezTo>
                <a:cubicBezTo>
                  <a:pt x="5015365" y="2801966"/>
                  <a:pt x="4833747" y="2742535"/>
                  <a:pt x="4683091" y="2640754"/>
                </a:cubicBezTo>
                <a:lnTo>
                  <a:pt x="4637646" y="2603258"/>
                </a:lnTo>
                <a:lnTo>
                  <a:pt x="4629730" y="2617842"/>
                </a:lnTo>
                <a:cubicBezTo>
                  <a:pt x="4460095" y="2868936"/>
                  <a:pt x="4172821" y="3034023"/>
                  <a:pt x="3846989" y="3034023"/>
                </a:cubicBezTo>
                <a:cubicBezTo>
                  <a:pt x="3325656" y="3034023"/>
                  <a:pt x="2903033" y="2611400"/>
                  <a:pt x="2903033" y="2090068"/>
                </a:cubicBezTo>
                <a:lnTo>
                  <a:pt x="2915877" y="1962664"/>
                </a:lnTo>
                <a:lnTo>
                  <a:pt x="2864877" y="1987232"/>
                </a:lnTo>
                <a:cubicBezTo>
                  <a:pt x="2751944" y="2034998"/>
                  <a:pt x="2627780" y="2061412"/>
                  <a:pt x="2497447" y="2061412"/>
                </a:cubicBezTo>
                <a:cubicBezTo>
                  <a:pt x="2236781" y="2061412"/>
                  <a:pt x="2000793" y="1955757"/>
                  <a:pt x="1829970" y="1784934"/>
                </a:cubicBezTo>
                <a:lnTo>
                  <a:pt x="1829226" y="1784032"/>
                </a:lnTo>
                <a:lnTo>
                  <a:pt x="1813729" y="1833953"/>
                </a:lnTo>
                <a:cubicBezTo>
                  <a:pt x="1670429" y="2172753"/>
                  <a:pt x="1334954" y="2410478"/>
                  <a:pt x="943955" y="2410478"/>
                </a:cubicBezTo>
                <a:cubicBezTo>
                  <a:pt x="422623" y="2410478"/>
                  <a:pt x="0" y="1987855"/>
                  <a:pt x="0" y="1466523"/>
                </a:cubicBezTo>
                <a:cubicBezTo>
                  <a:pt x="0" y="945191"/>
                  <a:pt x="422623" y="522568"/>
                  <a:pt x="943955" y="522568"/>
                </a:cubicBezTo>
                <a:cubicBezTo>
                  <a:pt x="1204621" y="522568"/>
                  <a:pt x="1440610" y="628224"/>
                  <a:pt x="1611432" y="799046"/>
                </a:cubicBezTo>
                <a:lnTo>
                  <a:pt x="1612177" y="799948"/>
                </a:lnTo>
                <a:lnTo>
                  <a:pt x="1627673" y="750027"/>
                </a:lnTo>
                <a:cubicBezTo>
                  <a:pt x="1770973" y="411227"/>
                  <a:pt x="2106448" y="173502"/>
                  <a:pt x="2497447" y="173502"/>
                </a:cubicBezTo>
                <a:close/>
                <a:moveTo>
                  <a:pt x="11222675" y="0"/>
                </a:moveTo>
                <a:cubicBezTo>
                  <a:pt x="11548508" y="0"/>
                  <a:pt x="11835782" y="165087"/>
                  <a:pt x="12005417" y="416181"/>
                </a:cubicBezTo>
                <a:lnTo>
                  <a:pt x="12033954" y="468756"/>
                </a:lnTo>
                <a:lnTo>
                  <a:pt x="12037439" y="469288"/>
                </a:lnTo>
                <a:cubicBezTo>
                  <a:pt x="12467583" y="557308"/>
                  <a:pt x="12791154" y="937900"/>
                  <a:pt x="12791154" y="1394065"/>
                </a:cubicBezTo>
                <a:cubicBezTo>
                  <a:pt x="12791154" y="1915397"/>
                  <a:pt x="12368531" y="2338020"/>
                  <a:pt x="11847199" y="2338020"/>
                </a:cubicBezTo>
                <a:cubicBezTo>
                  <a:pt x="11521367" y="2338020"/>
                  <a:pt x="11234092" y="2172933"/>
                  <a:pt x="11064457" y="1921839"/>
                </a:cubicBezTo>
                <a:lnTo>
                  <a:pt x="11035920" y="1869264"/>
                </a:lnTo>
                <a:lnTo>
                  <a:pt x="11032435" y="1868732"/>
                </a:lnTo>
                <a:cubicBezTo>
                  <a:pt x="10817363" y="1824722"/>
                  <a:pt x="10628934" y="1707569"/>
                  <a:pt x="10494274" y="1544398"/>
                </a:cubicBezTo>
                <a:lnTo>
                  <a:pt x="10430412" y="1452242"/>
                </a:lnTo>
                <a:lnTo>
                  <a:pt x="10407049" y="1527503"/>
                </a:lnTo>
                <a:cubicBezTo>
                  <a:pt x="10263749" y="1866303"/>
                  <a:pt x="9928274" y="2104028"/>
                  <a:pt x="9537275" y="2104028"/>
                </a:cubicBezTo>
                <a:cubicBezTo>
                  <a:pt x="9341776" y="2104028"/>
                  <a:pt x="9160157" y="2044597"/>
                  <a:pt x="9009501" y="1942816"/>
                </a:cubicBezTo>
                <a:lnTo>
                  <a:pt x="8937222" y="1883180"/>
                </a:lnTo>
                <a:lnTo>
                  <a:pt x="8917765" y="1899234"/>
                </a:lnTo>
                <a:cubicBezTo>
                  <a:pt x="8767109" y="2001015"/>
                  <a:pt x="8585491" y="2060446"/>
                  <a:pt x="8389991" y="2060446"/>
                </a:cubicBezTo>
                <a:cubicBezTo>
                  <a:pt x="8259658" y="2060446"/>
                  <a:pt x="8135494" y="2034032"/>
                  <a:pt x="8022561" y="1986266"/>
                </a:cubicBezTo>
                <a:lnTo>
                  <a:pt x="7961427" y="1956816"/>
                </a:lnTo>
                <a:lnTo>
                  <a:pt x="7894806" y="2079556"/>
                </a:lnTo>
                <a:cubicBezTo>
                  <a:pt x="7725171" y="2330650"/>
                  <a:pt x="7437896" y="2495737"/>
                  <a:pt x="7112064" y="2495737"/>
                </a:cubicBezTo>
                <a:cubicBezTo>
                  <a:pt x="6590732" y="2495737"/>
                  <a:pt x="6168109" y="2073114"/>
                  <a:pt x="6168109" y="1551782"/>
                </a:cubicBezTo>
                <a:cubicBezTo>
                  <a:pt x="6168109" y="1030450"/>
                  <a:pt x="6590732" y="607827"/>
                  <a:pt x="7112064" y="607827"/>
                </a:cubicBezTo>
                <a:cubicBezTo>
                  <a:pt x="7242397" y="607827"/>
                  <a:pt x="7366561" y="634241"/>
                  <a:pt x="7479494" y="682008"/>
                </a:cubicBezTo>
                <a:lnTo>
                  <a:pt x="7540627" y="711457"/>
                </a:lnTo>
                <a:lnTo>
                  <a:pt x="7607248" y="588717"/>
                </a:lnTo>
                <a:cubicBezTo>
                  <a:pt x="7776884" y="337623"/>
                  <a:pt x="8064158" y="172536"/>
                  <a:pt x="8389991" y="172536"/>
                </a:cubicBezTo>
                <a:cubicBezTo>
                  <a:pt x="8585491" y="172536"/>
                  <a:pt x="8767109" y="231967"/>
                  <a:pt x="8917765" y="333749"/>
                </a:cubicBezTo>
                <a:lnTo>
                  <a:pt x="8990044" y="393384"/>
                </a:lnTo>
                <a:lnTo>
                  <a:pt x="9009501" y="377331"/>
                </a:lnTo>
                <a:cubicBezTo>
                  <a:pt x="9160157" y="275549"/>
                  <a:pt x="9341776" y="216118"/>
                  <a:pt x="9537275" y="216118"/>
                </a:cubicBezTo>
                <a:cubicBezTo>
                  <a:pt x="9863108" y="216118"/>
                  <a:pt x="10150382" y="381205"/>
                  <a:pt x="10320017" y="632299"/>
                </a:cubicBezTo>
                <a:lnTo>
                  <a:pt x="10329923" y="650548"/>
                </a:lnTo>
                <a:lnTo>
                  <a:pt x="10352901" y="576525"/>
                </a:lnTo>
                <a:cubicBezTo>
                  <a:pt x="10496201" y="237725"/>
                  <a:pt x="10831676" y="0"/>
                  <a:pt x="11222675" y="0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0" name="图形 2">
            <a:extLst>
              <a:ext uri="{FF2B5EF4-FFF2-40B4-BE49-F238E27FC236}">
                <a16:creationId xmlns:a16="http://schemas.microsoft.com/office/drawing/2014/main" id="{2F0BC30B-ECF6-FC42-224A-E2004C5DC607}"/>
              </a:ext>
            </a:extLst>
          </p:cNvPr>
          <p:cNvGrpSpPr/>
          <p:nvPr/>
        </p:nvGrpSpPr>
        <p:grpSpPr>
          <a:xfrm>
            <a:off x="-778887" y="4445530"/>
            <a:ext cx="2184250" cy="2527677"/>
            <a:chOff x="2864281" y="2524791"/>
            <a:chExt cx="654723" cy="757664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BED6A1-60D1-8FD1-DA5C-B1CB34BF3C3D}"/>
                </a:ext>
              </a:extLst>
            </p:cNvPr>
            <p:cNvSpPr/>
            <p:nvPr/>
          </p:nvSpPr>
          <p:spPr>
            <a:xfrm>
              <a:off x="2864281" y="2562674"/>
              <a:ext cx="654723" cy="719781"/>
            </a:xfrm>
            <a:custGeom>
              <a:avLst/>
              <a:gdLst>
                <a:gd name="connsiteX0" fmla="*/ 654576 w 654723"/>
                <a:gd name="connsiteY0" fmla="*/ 48747 h 719781"/>
                <a:gd name="connsiteX1" fmla="*/ 633088 w 654723"/>
                <a:gd name="connsiteY1" fmla="*/ 42185 h 719781"/>
                <a:gd name="connsiteX2" fmla="*/ 568623 w 654723"/>
                <a:gd name="connsiteY2" fmla="*/ 33269 h 719781"/>
                <a:gd name="connsiteX3" fmla="*/ 349167 w 654723"/>
                <a:gd name="connsiteY3" fmla="*/ 13800 h 719781"/>
                <a:gd name="connsiteX4" fmla="*/ 328174 w 654723"/>
                <a:gd name="connsiteY4" fmla="*/ 12343 h 719781"/>
                <a:gd name="connsiteX5" fmla="*/ 102603 w 654723"/>
                <a:gd name="connsiteY5" fmla="*/ 951 h 719781"/>
                <a:gd name="connsiteX6" fmla="*/ 30813 w 654723"/>
                <a:gd name="connsiteY6" fmla="*/ 408 h 719781"/>
                <a:gd name="connsiteX7" fmla="*/ 314 w 654723"/>
                <a:gd name="connsiteY7" fmla="*/ 3675 h 719781"/>
                <a:gd name="connsiteX8" fmla="*/ 50939 w 654723"/>
                <a:gd name="connsiteY8" fmla="*/ 73255 h 719781"/>
                <a:gd name="connsiteX9" fmla="*/ 137645 w 654723"/>
                <a:gd name="connsiteY9" fmla="*/ 183631 h 719781"/>
                <a:gd name="connsiteX10" fmla="*/ 291350 w 654723"/>
                <a:gd name="connsiteY10" fmla="*/ 379303 h 719781"/>
                <a:gd name="connsiteX11" fmla="*/ 291979 w 654723"/>
                <a:gd name="connsiteY11" fmla="*/ 380103 h 719781"/>
                <a:gd name="connsiteX12" fmla="*/ 273100 w 654723"/>
                <a:gd name="connsiteY12" fmla="*/ 658262 h 719781"/>
                <a:gd name="connsiteX13" fmla="*/ 144779 w 654723"/>
                <a:gd name="connsiteY13" fmla="*/ 681893 h 719781"/>
                <a:gd name="connsiteX14" fmla="*/ 281034 w 654723"/>
                <a:gd name="connsiteY14" fmla="*/ 719069 h 719781"/>
                <a:gd name="connsiteX15" fmla="*/ 410422 w 654723"/>
                <a:gd name="connsiteY15" fmla="*/ 699924 h 719781"/>
                <a:gd name="connsiteX16" fmla="*/ 297103 w 654723"/>
                <a:gd name="connsiteY16" fmla="*/ 659900 h 719781"/>
                <a:gd name="connsiteX17" fmla="*/ 316058 w 654723"/>
                <a:gd name="connsiteY17" fmla="*/ 380589 h 719781"/>
                <a:gd name="connsiteX18" fmla="*/ 443236 w 654723"/>
                <a:gd name="connsiteY18" fmla="*/ 257412 h 719781"/>
                <a:gd name="connsiteX19" fmla="*/ 638841 w 654723"/>
                <a:gd name="connsiteY19" fmla="*/ 67950 h 719781"/>
                <a:gd name="connsiteX20" fmla="*/ 654576 w 654723"/>
                <a:gd name="connsiteY20" fmla="*/ 48747 h 7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23" h="719781">
                  <a:moveTo>
                    <a:pt x="654576" y="48747"/>
                  </a:moveTo>
                  <a:cubicBezTo>
                    <a:pt x="653138" y="43242"/>
                    <a:pt x="641413" y="43728"/>
                    <a:pt x="633088" y="42185"/>
                  </a:cubicBezTo>
                  <a:cubicBezTo>
                    <a:pt x="611761" y="38213"/>
                    <a:pt x="590140" y="35755"/>
                    <a:pt x="568623" y="33269"/>
                  </a:cubicBezTo>
                  <a:cubicBezTo>
                    <a:pt x="495661" y="24840"/>
                    <a:pt x="422404" y="18972"/>
                    <a:pt x="349167" y="13800"/>
                  </a:cubicBezTo>
                  <a:cubicBezTo>
                    <a:pt x="342166" y="13305"/>
                    <a:pt x="335165" y="12819"/>
                    <a:pt x="328174" y="12343"/>
                  </a:cubicBezTo>
                  <a:cubicBezTo>
                    <a:pt x="253069" y="7247"/>
                    <a:pt x="177869" y="2951"/>
                    <a:pt x="102603" y="951"/>
                  </a:cubicBezTo>
                  <a:cubicBezTo>
                    <a:pt x="78695" y="313"/>
                    <a:pt x="54739" y="-240"/>
                    <a:pt x="30813" y="408"/>
                  </a:cubicBezTo>
                  <a:cubicBezTo>
                    <a:pt x="25488" y="551"/>
                    <a:pt x="4381" y="-1878"/>
                    <a:pt x="314" y="3675"/>
                  </a:cubicBezTo>
                  <a:cubicBezTo>
                    <a:pt x="-4382" y="10066"/>
                    <a:pt x="45129" y="65854"/>
                    <a:pt x="50939" y="73255"/>
                  </a:cubicBezTo>
                  <a:cubicBezTo>
                    <a:pt x="79838" y="110050"/>
                    <a:pt x="108737" y="146836"/>
                    <a:pt x="137645" y="183631"/>
                  </a:cubicBezTo>
                  <a:cubicBezTo>
                    <a:pt x="188880" y="248858"/>
                    <a:pt x="240115" y="314076"/>
                    <a:pt x="291350" y="379303"/>
                  </a:cubicBezTo>
                  <a:cubicBezTo>
                    <a:pt x="291559" y="379570"/>
                    <a:pt x="291769" y="379837"/>
                    <a:pt x="291979" y="380103"/>
                  </a:cubicBezTo>
                  <a:lnTo>
                    <a:pt x="273100" y="658262"/>
                  </a:lnTo>
                  <a:cubicBezTo>
                    <a:pt x="168325" y="664472"/>
                    <a:pt x="145322" y="674045"/>
                    <a:pt x="144779" y="681893"/>
                  </a:cubicBezTo>
                  <a:cubicBezTo>
                    <a:pt x="143789" y="696143"/>
                    <a:pt x="216112" y="715412"/>
                    <a:pt x="281034" y="719069"/>
                  </a:cubicBezTo>
                  <a:cubicBezTo>
                    <a:pt x="339461" y="722356"/>
                    <a:pt x="409412" y="713983"/>
                    <a:pt x="410422" y="699924"/>
                  </a:cubicBezTo>
                  <a:cubicBezTo>
                    <a:pt x="410965" y="692361"/>
                    <a:pt x="391791" y="680036"/>
                    <a:pt x="297103" y="659900"/>
                  </a:cubicBezTo>
                  <a:lnTo>
                    <a:pt x="316058" y="380589"/>
                  </a:lnTo>
                  <a:cubicBezTo>
                    <a:pt x="358453" y="339527"/>
                    <a:pt x="400840" y="298474"/>
                    <a:pt x="443236" y="257412"/>
                  </a:cubicBezTo>
                  <a:cubicBezTo>
                    <a:pt x="508434" y="194261"/>
                    <a:pt x="566784" y="121090"/>
                    <a:pt x="638841" y="67950"/>
                  </a:cubicBezTo>
                  <a:cubicBezTo>
                    <a:pt x="642556" y="65188"/>
                    <a:pt x="656291" y="55301"/>
                    <a:pt x="654576" y="48747"/>
                  </a:cubicBezTo>
                  <a:close/>
                </a:path>
              </a:pathLst>
            </a:custGeom>
            <a:solidFill>
              <a:srgbClr val="EBECF0"/>
            </a:solidFill>
            <a:ln w="38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84FEB2E-F058-34B4-FA3B-36A58123C03E}"/>
                </a:ext>
              </a:extLst>
            </p:cNvPr>
            <p:cNvSpPr/>
            <p:nvPr/>
          </p:nvSpPr>
          <p:spPr>
            <a:xfrm>
              <a:off x="3037073" y="2751762"/>
              <a:ext cx="286111" cy="168401"/>
            </a:xfrm>
            <a:custGeom>
              <a:avLst/>
              <a:gdLst>
                <a:gd name="connsiteX0" fmla="*/ 0 w 286111"/>
                <a:gd name="connsiteY0" fmla="*/ 0 h 168401"/>
                <a:gd name="connsiteX1" fmla="*/ 371 w 286111"/>
                <a:gd name="connsiteY1" fmla="*/ 467 h 168401"/>
                <a:gd name="connsiteX2" fmla="*/ 123292 w 286111"/>
                <a:gd name="connsiteY2" fmla="*/ 156953 h 168401"/>
                <a:gd name="connsiteX3" fmla="*/ 132283 w 286111"/>
                <a:gd name="connsiteY3" fmla="*/ 168402 h 168401"/>
                <a:gd name="connsiteX4" fmla="*/ 244764 w 286111"/>
                <a:gd name="connsiteY4" fmla="*/ 59455 h 168401"/>
                <a:gd name="connsiteX5" fmla="*/ 286112 w 286111"/>
                <a:gd name="connsiteY5" fmla="*/ 19412 h 168401"/>
                <a:gd name="connsiteX6" fmla="*/ 0 w 286111"/>
                <a:gd name="connsiteY6" fmla="*/ 0 h 16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111" h="168401">
                  <a:moveTo>
                    <a:pt x="0" y="0"/>
                  </a:moveTo>
                  <a:lnTo>
                    <a:pt x="371" y="467"/>
                  </a:lnTo>
                  <a:cubicBezTo>
                    <a:pt x="41348" y="52626"/>
                    <a:pt x="82315" y="104794"/>
                    <a:pt x="123292" y="156953"/>
                  </a:cubicBezTo>
                  <a:cubicBezTo>
                    <a:pt x="126292" y="160772"/>
                    <a:pt x="129292" y="164582"/>
                    <a:pt x="132283" y="168402"/>
                  </a:cubicBezTo>
                  <a:cubicBezTo>
                    <a:pt x="169774" y="132083"/>
                    <a:pt x="207264" y="95774"/>
                    <a:pt x="244764" y="59455"/>
                  </a:cubicBezTo>
                  <a:lnTo>
                    <a:pt x="286112" y="19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9900">
                  <a:srgbClr val="FFFFFF">
                    <a:alpha val="0"/>
                  </a:srgbClr>
                </a:gs>
              </a:gsLst>
              <a:lin ang="5632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DC99E8D-4B5A-49E5-A628-710FA7DC05CC}"/>
                </a:ext>
              </a:extLst>
            </p:cNvPr>
            <p:cNvSpPr/>
            <p:nvPr/>
          </p:nvSpPr>
          <p:spPr>
            <a:xfrm>
              <a:off x="3207075" y="2524791"/>
              <a:ext cx="296617" cy="295579"/>
            </a:xfrm>
            <a:custGeom>
              <a:avLst/>
              <a:gdLst>
                <a:gd name="connsiteX0" fmla="*/ 296618 w 296617"/>
                <a:gd name="connsiteY0" fmla="*/ 0 h 295579"/>
                <a:gd name="connsiteX1" fmla="*/ 261280 w 296617"/>
                <a:gd name="connsiteY1" fmla="*/ 38700 h 295579"/>
                <a:gd name="connsiteX2" fmla="*/ 225200 w 296617"/>
                <a:gd name="connsiteY2" fmla="*/ 76648 h 295579"/>
                <a:gd name="connsiteX3" fmla="*/ 151886 w 296617"/>
                <a:gd name="connsiteY3" fmla="*/ 151381 h 295579"/>
                <a:gd name="connsiteX4" fmla="*/ 76905 w 296617"/>
                <a:gd name="connsiteY4" fmla="*/ 224447 h 295579"/>
                <a:gd name="connsiteX5" fmla="*/ 38834 w 296617"/>
                <a:gd name="connsiteY5" fmla="*/ 260395 h 295579"/>
                <a:gd name="connsiteX6" fmla="*/ 0 w 296617"/>
                <a:gd name="connsiteY6" fmla="*/ 295580 h 295579"/>
                <a:gd name="connsiteX7" fmla="*/ 35319 w 296617"/>
                <a:gd name="connsiteY7" fmla="*/ 256870 h 295579"/>
                <a:gd name="connsiteX8" fmla="*/ 71399 w 296617"/>
                <a:gd name="connsiteY8" fmla="*/ 218923 h 295579"/>
                <a:gd name="connsiteX9" fmla="*/ 144732 w 296617"/>
                <a:gd name="connsiteY9" fmla="*/ 144199 h 295579"/>
                <a:gd name="connsiteX10" fmla="*/ 219723 w 296617"/>
                <a:gd name="connsiteY10" fmla="*/ 71142 h 295579"/>
                <a:gd name="connsiteX11" fmla="*/ 257794 w 296617"/>
                <a:gd name="connsiteY11" fmla="*/ 35195 h 295579"/>
                <a:gd name="connsiteX12" fmla="*/ 296618 w 296617"/>
                <a:gd name="connsiteY12" fmla="*/ 0 h 29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17" h="295579">
                  <a:moveTo>
                    <a:pt x="296618" y="0"/>
                  </a:moveTo>
                  <a:cubicBezTo>
                    <a:pt x="285064" y="13125"/>
                    <a:pt x="273053" y="25794"/>
                    <a:pt x="261280" y="38700"/>
                  </a:cubicBezTo>
                  <a:lnTo>
                    <a:pt x="225200" y="76648"/>
                  </a:lnTo>
                  <a:cubicBezTo>
                    <a:pt x="201139" y="101937"/>
                    <a:pt x="176508" y="126663"/>
                    <a:pt x="151886" y="151381"/>
                  </a:cubicBezTo>
                  <a:cubicBezTo>
                    <a:pt x="127092" y="175936"/>
                    <a:pt x="102280" y="200473"/>
                    <a:pt x="76905" y="224447"/>
                  </a:cubicBezTo>
                  <a:lnTo>
                    <a:pt x="38834" y="260395"/>
                  </a:lnTo>
                  <a:cubicBezTo>
                    <a:pt x="25880" y="272110"/>
                    <a:pt x="13173" y="284083"/>
                    <a:pt x="0" y="295580"/>
                  </a:cubicBezTo>
                  <a:cubicBezTo>
                    <a:pt x="11544" y="282454"/>
                    <a:pt x="23555" y="269786"/>
                    <a:pt x="35319" y="256870"/>
                  </a:cubicBezTo>
                  <a:lnTo>
                    <a:pt x="71399" y="218923"/>
                  </a:lnTo>
                  <a:cubicBezTo>
                    <a:pt x="95469" y="193643"/>
                    <a:pt x="120091" y="168907"/>
                    <a:pt x="144732" y="144199"/>
                  </a:cubicBezTo>
                  <a:cubicBezTo>
                    <a:pt x="169545" y="119653"/>
                    <a:pt x="194348" y="95117"/>
                    <a:pt x="219723" y="71142"/>
                  </a:cubicBezTo>
                  <a:lnTo>
                    <a:pt x="257794" y="35195"/>
                  </a:lnTo>
                  <a:cubicBezTo>
                    <a:pt x="270748" y="23470"/>
                    <a:pt x="283455" y="11506"/>
                    <a:pt x="296618" y="0"/>
                  </a:cubicBezTo>
                  <a:close/>
                </a:path>
              </a:pathLst>
            </a:custGeom>
            <a:solidFill>
              <a:srgbClr val="D1B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4" name="图形 2">
              <a:extLst>
                <a:ext uri="{FF2B5EF4-FFF2-40B4-BE49-F238E27FC236}">
                  <a16:creationId xmlns:a16="http://schemas.microsoft.com/office/drawing/2014/main" id="{70C8D207-5E66-B5BF-DC4E-609CFD815668}"/>
                </a:ext>
              </a:extLst>
            </p:cNvPr>
            <p:cNvGrpSpPr/>
            <p:nvPr/>
          </p:nvGrpSpPr>
          <p:grpSpPr>
            <a:xfrm>
              <a:off x="3248549" y="2672525"/>
              <a:ext cx="104248" cy="96143"/>
              <a:chOff x="3248549" y="2672525"/>
              <a:chExt cx="104248" cy="961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DECA1CA3-8EC6-08FD-2A7F-AF53A6BC0610}"/>
                  </a:ext>
                </a:extLst>
              </p:cNvPr>
              <p:cNvSpPr/>
              <p:nvPr/>
            </p:nvSpPr>
            <p:spPr>
              <a:xfrm>
                <a:off x="3248549" y="2672525"/>
                <a:ext cx="104248" cy="96143"/>
              </a:xfrm>
              <a:custGeom>
                <a:avLst/>
                <a:gdLst>
                  <a:gd name="connsiteX0" fmla="*/ 104144 w 104248"/>
                  <a:gd name="connsiteY0" fmla="*/ 51606 h 96143"/>
                  <a:gd name="connsiteX1" fmla="*/ 48871 w 104248"/>
                  <a:gd name="connsiteY1" fmla="*/ 96011 h 96143"/>
                  <a:gd name="connsiteX2" fmla="*/ 103 w 104248"/>
                  <a:gd name="connsiteY2" fmla="*/ 44538 h 96143"/>
                  <a:gd name="connsiteX3" fmla="*/ 55376 w 104248"/>
                  <a:gd name="connsiteY3" fmla="*/ 132 h 96143"/>
                  <a:gd name="connsiteX4" fmla="*/ 104144 w 104248"/>
                  <a:gd name="connsiteY4" fmla="*/ 51606 h 9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48" h="96143">
                    <a:moveTo>
                      <a:pt x="104144" y="51606"/>
                    </a:moveTo>
                    <a:cubicBezTo>
                      <a:pt x="102344" y="78085"/>
                      <a:pt x="77598" y="97964"/>
                      <a:pt x="48871" y="96011"/>
                    </a:cubicBezTo>
                    <a:cubicBezTo>
                      <a:pt x="20143" y="94058"/>
                      <a:pt x="-1688" y="71017"/>
                      <a:pt x="103" y="44538"/>
                    </a:cubicBezTo>
                    <a:cubicBezTo>
                      <a:pt x="1903" y="18058"/>
                      <a:pt x="26649" y="-1820"/>
                      <a:pt x="55376" y="132"/>
                    </a:cubicBezTo>
                    <a:cubicBezTo>
                      <a:pt x="84113" y="2085"/>
                      <a:pt x="105944" y="25126"/>
                      <a:pt x="104144" y="516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6973C743-A6B6-4F9D-721C-E84E59E949D7}"/>
                  </a:ext>
                </a:extLst>
              </p:cNvPr>
              <p:cNvSpPr/>
              <p:nvPr/>
            </p:nvSpPr>
            <p:spPr>
              <a:xfrm>
                <a:off x="3337386" y="2707486"/>
                <a:ext cx="11412" cy="31974"/>
              </a:xfrm>
              <a:custGeom>
                <a:avLst/>
                <a:gdLst>
                  <a:gd name="connsiteX0" fmla="*/ 11307 w 11412"/>
                  <a:gd name="connsiteY0" fmla="*/ 16368 h 31974"/>
                  <a:gd name="connsiteX1" fmla="*/ 4620 w 11412"/>
                  <a:gd name="connsiteY1" fmla="*/ 31970 h 31974"/>
                  <a:gd name="connsiteX2" fmla="*/ 106 w 11412"/>
                  <a:gd name="connsiteY2" fmla="*/ 15607 h 31974"/>
                  <a:gd name="connsiteX3" fmla="*/ 6792 w 11412"/>
                  <a:gd name="connsiteY3" fmla="*/ 5 h 31974"/>
                  <a:gd name="connsiteX4" fmla="*/ 11307 w 11412"/>
                  <a:gd name="connsiteY4" fmla="*/ 16368 h 3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" h="31974">
                    <a:moveTo>
                      <a:pt x="11307" y="16368"/>
                    </a:moveTo>
                    <a:cubicBezTo>
                      <a:pt x="10707" y="25189"/>
                      <a:pt x="7716" y="32180"/>
                      <a:pt x="4620" y="31970"/>
                    </a:cubicBezTo>
                    <a:cubicBezTo>
                      <a:pt x="1525" y="31761"/>
                      <a:pt x="-495" y="24436"/>
                      <a:pt x="106" y="15607"/>
                    </a:cubicBezTo>
                    <a:cubicBezTo>
                      <a:pt x="706" y="6786"/>
                      <a:pt x="3696" y="-205"/>
                      <a:pt x="6792" y="5"/>
                    </a:cubicBezTo>
                    <a:cubicBezTo>
                      <a:pt x="9888" y="224"/>
                      <a:pt x="11907" y="7548"/>
                      <a:pt x="11307" y="163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563291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">
              <a:extLst>
                <a:ext uri="{FF2B5EF4-FFF2-40B4-BE49-F238E27FC236}">
                  <a16:creationId xmlns:a16="http://schemas.microsoft.com/office/drawing/2014/main" id="{9DAD0539-ED94-7636-FB0F-DD790D718E8D}"/>
                </a:ext>
              </a:extLst>
            </p:cNvPr>
            <p:cNvGrpSpPr/>
            <p:nvPr/>
          </p:nvGrpSpPr>
          <p:grpSpPr>
            <a:xfrm>
              <a:off x="3313632" y="2600972"/>
              <a:ext cx="102650" cy="98135"/>
              <a:chOff x="3313632" y="2600972"/>
              <a:chExt cx="102650" cy="98135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AB7852BB-C462-6A53-20F8-5D68DE424D15}"/>
                  </a:ext>
                </a:extLst>
              </p:cNvPr>
              <p:cNvSpPr/>
              <p:nvPr/>
            </p:nvSpPr>
            <p:spPr>
              <a:xfrm>
                <a:off x="3313632" y="2600972"/>
                <a:ext cx="102650" cy="98135"/>
              </a:xfrm>
              <a:custGeom>
                <a:avLst/>
                <a:gdLst>
                  <a:gd name="connsiteX0" fmla="*/ 100689 w 102650"/>
                  <a:gd name="connsiteY0" fmla="*/ 66999 h 98135"/>
                  <a:gd name="connsiteX1" fmla="*/ 37309 w 102650"/>
                  <a:gd name="connsiteY1" fmla="*/ 94726 h 98135"/>
                  <a:gd name="connsiteX2" fmla="*/ 1962 w 102650"/>
                  <a:gd name="connsiteY2" fmla="*/ 31137 h 98135"/>
                  <a:gd name="connsiteX3" fmla="*/ 65341 w 102650"/>
                  <a:gd name="connsiteY3" fmla="*/ 3410 h 98135"/>
                  <a:gd name="connsiteX4" fmla="*/ 100689 w 102650"/>
                  <a:gd name="connsiteY4" fmla="*/ 66999 h 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0" h="98135">
                    <a:moveTo>
                      <a:pt x="100689" y="66999"/>
                    </a:moveTo>
                    <a:cubicBezTo>
                      <a:pt x="92945" y="92221"/>
                      <a:pt x="64570" y="104632"/>
                      <a:pt x="37309" y="94726"/>
                    </a:cubicBezTo>
                    <a:cubicBezTo>
                      <a:pt x="10049" y="84820"/>
                      <a:pt x="-5772" y="56350"/>
                      <a:pt x="1962" y="31137"/>
                    </a:cubicBezTo>
                    <a:cubicBezTo>
                      <a:pt x="9706" y="5915"/>
                      <a:pt x="38081" y="-6496"/>
                      <a:pt x="65341" y="3410"/>
                    </a:cubicBezTo>
                    <a:cubicBezTo>
                      <a:pt x="92602" y="13316"/>
                      <a:pt x="108423" y="41786"/>
                      <a:pt x="100689" y="66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52F6925D-F19D-EDBD-AD39-CD896777185B}"/>
                  </a:ext>
                </a:extLst>
              </p:cNvPr>
              <p:cNvSpPr/>
              <p:nvPr/>
            </p:nvSpPr>
            <p:spPr>
              <a:xfrm>
                <a:off x="3398125" y="2649312"/>
                <a:ext cx="14157" cy="30689"/>
              </a:xfrm>
              <a:custGeom>
                <a:avLst/>
                <a:gdLst>
                  <a:gd name="connsiteX0" fmla="*/ 12395 w 14157"/>
                  <a:gd name="connsiteY0" fmla="*/ 17278 h 30689"/>
                  <a:gd name="connsiteX1" fmla="*/ 2403 w 14157"/>
                  <a:gd name="connsiteY1" fmla="*/ 30566 h 30689"/>
                  <a:gd name="connsiteX2" fmla="*/ 1755 w 14157"/>
                  <a:gd name="connsiteY2" fmla="*/ 13411 h 30689"/>
                  <a:gd name="connsiteX3" fmla="*/ 11747 w 14157"/>
                  <a:gd name="connsiteY3" fmla="*/ 124 h 30689"/>
                  <a:gd name="connsiteX4" fmla="*/ 12395 w 14157"/>
                  <a:gd name="connsiteY4" fmla="*/ 17278 h 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7" h="30689">
                    <a:moveTo>
                      <a:pt x="12395" y="17278"/>
                    </a:moveTo>
                    <a:cubicBezTo>
                      <a:pt x="9814" y="25689"/>
                      <a:pt x="5347" y="31633"/>
                      <a:pt x="2403" y="30566"/>
                    </a:cubicBezTo>
                    <a:cubicBezTo>
                      <a:pt x="-530" y="29499"/>
                      <a:pt x="-816" y="21822"/>
                      <a:pt x="1755" y="13411"/>
                    </a:cubicBezTo>
                    <a:cubicBezTo>
                      <a:pt x="4337" y="5001"/>
                      <a:pt x="8813" y="-943"/>
                      <a:pt x="11747" y="124"/>
                    </a:cubicBezTo>
                    <a:cubicBezTo>
                      <a:pt x="14690" y="1200"/>
                      <a:pt x="14976" y="8877"/>
                      <a:pt x="12395" y="17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7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">
              <a:extLst>
                <a:ext uri="{FF2B5EF4-FFF2-40B4-BE49-F238E27FC236}">
                  <a16:creationId xmlns:a16="http://schemas.microsoft.com/office/drawing/2014/main" id="{EC36DCAA-EC06-C60F-0426-5C022B8F19B0}"/>
                </a:ext>
              </a:extLst>
            </p:cNvPr>
            <p:cNvGrpSpPr/>
            <p:nvPr/>
          </p:nvGrpSpPr>
          <p:grpSpPr>
            <a:xfrm>
              <a:off x="3376667" y="2541802"/>
              <a:ext cx="95591" cy="83593"/>
              <a:chOff x="3376667" y="2541802"/>
              <a:chExt cx="95591" cy="83593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D566341-DA12-F3A1-6FED-824117658167}"/>
                  </a:ext>
                </a:extLst>
              </p:cNvPr>
              <p:cNvSpPr/>
              <p:nvPr/>
            </p:nvSpPr>
            <p:spPr>
              <a:xfrm>
                <a:off x="3376667" y="2541802"/>
                <a:ext cx="95591" cy="83593"/>
              </a:xfrm>
              <a:custGeom>
                <a:avLst/>
                <a:gdLst>
                  <a:gd name="connsiteX0" fmla="*/ 94118 w 95591"/>
                  <a:gd name="connsiteY0" fmla="*/ 58618 h 83593"/>
                  <a:gd name="connsiteX1" fmla="*/ 36053 w 95591"/>
                  <a:gd name="connsiteY1" fmla="*/ 80049 h 83593"/>
                  <a:gd name="connsiteX2" fmla="*/ 1477 w 95591"/>
                  <a:gd name="connsiteY2" fmla="*/ 24976 h 83593"/>
                  <a:gd name="connsiteX3" fmla="*/ 59542 w 95591"/>
                  <a:gd name="connsiteY3" fmla="*/ 3544 h 83593"/>
                  <a:gd name="connsiteX4" fmla="*/ 94118 w 95591"/>
                  <a:gd name="connsiteY4" fmla="*/ 58618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91" h="83593">
                    <a:moveTo>
                      <a:pt x="94118" y="58618"/>
                    </a:moveTo>
                    <a:cubicBezTo>
                      <a:pt x="87631" y="79744"/>
                      <a:pt x="61637" y="89336"/>
                      <a:pt x="36053" y="80049"/>
                    </a:cubicBezTo>
                    <a:cubicBezTo>
                      <a:pt x="10469" y="70762"/>
                      <a:pt x="-5009" y="46102"/>
                      <a:pt x="1477" y="24976"/>
                    </a:cubicBezTo>
                    <a:cubicBezTo>
                      <a:pt x="7964" y="3849"/>
                      <a:pt x="33958" y="-5743"/>
                      <a:pt x="59542" y="3544"/>
                    </a:cubicBezTo>
                    <a:cubicBezTo>
                      <a:pt x="85116" y="12831"/>
                      <a:pt x="100595" y="37491"/>
                      <a:pt x="94118" y="58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8752"/>
                  </a:gs>
                  <a:gs pos="99710">
                    <a:srgbClr val="5E684A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3B7BE668-518E-8CB7-6FE4-14A1DE0EBDE3}"/>
                  </a:ext>
                </a:extLst>
              </p:cNvPr>
              <p:cNvSpPr/>
              <p:nvPr/>
            </p:nvSpPr>
            <p:spPr>
              <a:xfrm>
                <a:off x="3455889" y="2584431"/>
                <a:ext cx="12680" cy="25757"/>
              </a:xfrm>
              <a:custGeom>
                <a:avLst/>
                <a:gdLst>
                  <a:gd name="connsiteX0" fmla="*/ 11333 w 12680"/>
                  <a:gd name="connsiteY0" fmla="*/ 14693 h 25757"/>
                  <a:gd name="connsiteX1" fmla="*/ 2428 w 12680"/>
                  <a:gd name="connsiteY1" fmla="*/ 25628 h 25757"/>
                  <a:gd name="connsiteX2" fmla="*/ 1351 w 12680"/>
                  <a:gd name="connsiteY2" fmla="*/ 11064 h 25757"/>
                  <a:gd name="connsiteX3" fmla="*/ 10257 w 12680"/>
                  <a:gd name="connsiteY3" fmla="*/ 130 h 25757"/>
                  <a:gd name="connsiteX4" fmla="*/ 11333 w 12680"/>
                  <a:gd name="connsiteY4" fmla="*/ 14693 h 2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0" h="25757">
                    <a:moveTo>
                      <a:pt x="11333" y="14693"/>
                    </a:moveTo>
                    <a:cubicBezTo>
                      <a:pt x="9171" y="21732"/>
                      <a:pt x="5190" y="26628"/>
                      <a:pt x="2428" y="25628"/>
                    </a:cubicBezTo>
                    <a:cubicBezTo>
                      <a:pt x="-325" y="24628"/>
                      <a:pt x="-811" y="18103"/>
                      <a:pt x="1351" y="11064"/>
                    </a:cubicBezTo>
                    <a:cubicBezTo>
                      <a:pt x="3513" y="4025"/>
                      <a:pt x="7504" y="-871"/>
                      <a:pt x="10257" y="130"/>
                    </a:cubicBezTo>
                    <a:cubicBezTo>
                      <a:pt x="13010" y="1130"/>
                      <a:pt x="13486" y="7654"/>
                      <a:pt x="11333" y="146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78493A"/>
                  </a:gs>
                  <a:gs pos="99640">
                    <a:srgbClr val="A4082C"/>
                  </a:gs>
                </a:gsLst>
                <a:lin ang="650694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99E3421-2092-D132-AAE3-8095DFD9727E}"/>
                </a:ext>
              </a:extLst>
            </p:cNvPr>
            <p:cNvSpPr/>
            <p:nvPr/>
          </p:nvSpPr>
          <p:spPr>
            <a:xfrm>
              <a:off x="2864851" y="2567939"/>
              <a:ext cx="649805" cy="45223"/>
            </a:xfrm>
            <a:custGeom>
              <a:avLst/>
              <a:gdLst>
                <a:gd name="connsiteX0" fmla="*/ 649805 w 649805"/>
                <a:gd name="connsiteY0" fmla="*/ 44101 h 45223"/>
                <a:gd name="connsiteX1" fmla="*/ 324422 w 649805"/>
                <a:gd name="connsiteY1" fmla="*/ 29156 h 45223"/>
                <a:gd name="connsiteX2" fmla="*/ 0 w 649805"/>
                <a:gd name="connsiteY2" fmla="*/ 0 h 4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805" h="45223">
                  <a:moveTo>
                    <a:pt x="649805" y="44101"/>
                  </a:moveTo>
                  <a:cubicBezTo>
                    <a:pt x="649539" y="48025"/>
                    <a:pt x="503863" y="41329"/>
                    <a:pt x="324422" y="29156"/>
                  </a:cubicBezTo>
                  <a:cubicBezTo>
                    <a:pt x="144980" y="16983"/>
                    <a:pt x="-266" y="3924"/>
                    <a:pt x="0" y="0"/>
                  </a:cubicBezTo>
                </a:path>
              </a:pathLst>
            </a:custGeom>
            <a:noFill/>
            <a:ln w="3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052D22B-0AB9-44B8-CFB0-978402006124}"/>
                </a:ext>
              </a:extLst>
            </p:cNvPr>
            <p:cNvSpPr/>
            <p:nvPr/>
          </p:nvSpPr>
          <p:spPr>
            <a:xfrm>
              <a:off x="2928498" y="2608773"/>
              <a:ext cx="212007" cy="274653"/>
            </a:xfrm>
            <a:custGeom>
              <a:avLst/>
              <a:gdLst>
                <a:gd name="connsiteX0" fmla="*/ 0 w 212007"/>
                <a:gd name="connsiteY0" fmla="*/ 0 h 274653"/>
                <a:gd name="connsiteX1" fmla="*/ 212007 w 212007"/>
                <a:gd name="connsiteY1" fmla="*/ 274653 h 274653"/>
                <a:gd name="connsiteX2" fmla="*/ 93878 w 212007"/>
                <a:gd name="connsiteY2" fmla="*/ 286 h 274653"/>
                <a:gd name="connsiteX3" fmla="*/ 0 w 212007"/>
                <a:gd name="connsiteY3" fmla="*/ 0 h 2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07" h="274653">
                  <a:moveTo>
                    <a:pt x="0" y="0"/>
                  </a:moveTo>
                  <a:cubicBezTo>
                    <a:pt x="10411" y="5220"/>
                    <a:pt x="212007" y="274653"/>
                    <a:pt x="212007" y="274653"/>
                  </a:cubicBezTo>
                  <a:lnTo>
                    <a:pt x="93878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B547379-B4D8-956B-B843-CAC973725793}"/>
                </a:ext>
              </a:extLst>
            </p:cNvPr>
            <p:cNvSpPr/>
            <p:nvPr/>
          </p:nvSpPr>
          <p:spPr>
            <a:xfrm>
              <a:off x="3084689" y="2635481"/>
              <a:ext cx="75057" cy="248650"/>
            </a:xfrm>
            <a:custGeom>
              <a:avLst/>
              <a:gdLst>
                <a:gd name="connsiteX0" fmla="*/ 0 w 75057"/>
                <a:gd name="connsiteY0" fmla="*/ 0 h 248650"/>
                <a:gd name="connsiteX1" fmla="*/ 75057 w 75057"/>
                <a:gd name="connsiteY1" fmla="*/ 248650 h 248650"/>
                <a:gd name="connsiteX2" fmla="*/ 45749 w 75057"/>
                <a:gd name="connsiteY2" fmla="*/ 3105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7" h="248650">
                  <a:moveTo>
                    <a:pt x="0" y="0"/>
                  </a:moveTo>
                  <a:lnTo>
                    <a:pt x="75057" y="248650"/>
                  </a:lnTo>
                  <a:lnTo>
                    <a:pt x="45749" y="31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AE2ACF4-2AE3-3703-2B99-CD1DDFACE842}"/>
                </a:ext>
              </a:extLst>
            </p:cNvPr>
            <p:cNvSpPr/>
            <p:nvPr/>
          </p:nvSpPr>
          <p:spPr>
            <a:xfrm>
              <a:off x="3105950" y="3236229"/>
              <a:ext cx="56032" cy="19904"/>
            </a:xfrm>
            <a:custGeom>
              <a:avLst/>
              <a:gdLst>
                <a:gd name="connsiteX0" fmla="*/ 56024 w 56032"/>
                <a:gd name="connsiteY0" fmla="*/ 11852 h 19904"/>
                <a:gd name="connsiteX1" fmla="*/ 27354 w 56032"/>
                <a:gd name="connsiteY1" fmla="*/ 19720 h 19904"/>
                <a:gd name="connsiteX2" fmla="*/ 8 w 56032"/>
                <a:gd name="connsiteY2" fmla="*/ 8052 h 19904"/>
                <a:gd name="connsiteX3" fmla="*/ 28678 w 56032"/>
                <a:gd name="connsiteY3" fmla="*/ 184 h 19904"/>
                <a:gd name="connsiteX4" fmla="*/ 56024 w 56032"/>
                <a:gd name="connsiteY4" fmla="*/ 11852 h 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2" h="19904">
                  <a:moveTo>
                    <a:pt x="56024" y="11852"/>
                  </a:moveTo>
                  <a:cubicBezTo>
                    <a:pt x="55662" y="17244"/>
                    <a:pt x="42823" y="20768"/>
                    <a:pt x="27354" y="19720"/>
                  </a:cubicBezTo>
                  <a:cubicBezTo>
                    <a:pt x="11886" y="18672"/>
                    <a:pt x="-354" y="13443"/>
                    <a:pt x="8" y="8052"/>
                  </a:cubicBezTo>
                  <a:cubicBezTo>
                    <a:pt x="370" y="2661"/>
                    <a:pt x="13209" y="-863"/>
                    <a:pt x="28678" y="184"/>
                  </a:cubicBezTo>
                  <a:cubicBezTo>
                    <a:pt x="44147" y="1242"/>
                    <a:pt x="56386" y="6461"/>
                    <a:pt x="56024" y="11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045DC05-4F7F-A45B-BFBB-F2C7C583EB52}"/>
                </a:ext>
              </a:extLst>
            </p:cNvPr>
            <p:cNvSpPr/>
            <p:nvPr/>
          </p:nvSpPr>
          <p:spPr>
            <a:xfrm>
              <a:off x="3306276" y="2632755"/>
              <a:ext cx="142451" cy="20216"/>
            </a:xfrm>
            <a:custGeom>
              <a:avLst/>
              <a:gdLst>
                <a:gd name="connsiteX0" fmla="*/ 3 w 142451"/>
                <a:gd name="connsiteY0" fmla="*/ 5279 h 20216"/>
                <a:gd name="connsiteX1" fmla="*/ 71830 w 142451"/>
                <a:gd name="connsiteY1" fmla="*/ 1231 h 20216"/>
                <a:gd name="connsiteX2" fmla="*/ 142449 w 142451"/>
                <a:gd name="connsiteY2" fmla="*/ 14937 h 20216"/>
                <a:gd name="connsiteX3" fmla="*/ 70621 w 142451"/>
                <a:gd name="connsiteY3" fmla="*/ 18985 h 20216"/>
                <a:gd name="connsiteX4" fmla="*/ 3 w 142451"/>
                <a:gd name="connsiteY4" fmla="*/ 5279 h 2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51" h="20216">
                  <a:moveTo>
                    <a:pt x="3" y="5279"/>
                  </a:moveTo>
                  <a:cubicBezTo>
                    <a:pt x="336" y="374"/>
                    <a:pt x="32492" y="-1436"/>
                    <a:pt x="71830" y="1231"/>
                  </a:cubicBezTo>
                  <a:cubicBezTo>
                    <a:pt x="111169" y="3898"/>
                    <a:pt x="142782" y="10042"/>
                    <a:pt x="142449" y="14937"/>
                  </a:cubicBezTo>
                  <a:cubicBezTo>
                    <a:pt x="142115" y="19843"/>
                    <a:pt x="109959" y="21652"/>
                    <a:pt x="70621" y="18985"/>
                  </a:cubicBezTo>
                  <a:cubicBezTo>
                    <a:pt x="31292" y="16318"/>
                    <a:pt x="-331" y="10184"/>
                    <a:pt x="3" y="5279"/>
                  </a:cubicBezTo>
                  <a:close/>
                </a:path>
              </a:pathLst>
            </a:custGeom>
            <a:solidFill>
              <a:srgbClr val="FFFFFF">
                <a:alpha val="7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3" name="图形 2">
            <a:extLst>
              <a:ext uri="{FF2B5EF4-FFF2-40B4-BE49-F238E27FC236}">
                <a16:creationId xmlns:a16="http://schemas.microsoft.com/office/drawing/2014/main" id="{DF638424-8EF8-2EC2-3607-739110CBE4AC}"/>
              </a:ext>
            </a:extLst>
          </p:cNvPr>
          <p:cNvGrpSpPr/>
          <p:nvPr/>
        </p:nvGrpSpPr>
        <p:grpSpPr>
          <a:xfrm rot="20765747">
            <a:off x="5624012" y="5724713"/>
            <a:ext cx="1997514" cy="2451397"/>
            <a:chOff x="1765440" y="1740865"/>
            <a:chExt cx="525913" cy="645413"/>
          </a:xfrm>
        </p:grpSpPr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CF34F9EC-7416-99FD-7454-C69C19996C07}"/>
                </a:ext>
              </a:extLst>
            </p:cNvPr>
            <p:cNvSpPr/>
            <p:nvPr/>
          </p:nvSpPr>
          <p:spPr>
            <a:xfrm>
              <a:off x="1765440" y="1746960"/>
              <a:ext cx="525913" cy="639318"/>
            </a:xfrm>
            <a:custGeom>
              <a:avLst/>
              <a:gdLst>
                <a:gd name="connsiteX0" fmla="*/ 501623 w 525913"/>
                <a:gd name="connsiteY0" fmla="*/ 254918 h 639318"/>
                <a:gd name="connsiteX1" fmla="*/ 501775 w 525913"/>
                <a:gd name="connsiteY1" fmla="*/ 7926 h 639318"/>
                <a:gd name="connsiteX2" fmla="*/ 425432 w 525913"/>
                <a:gd name="connsiteY2" fmla="*/ 1296 h 639318"/>
                <a:gd name="connsiteX3" fmla="*/ 343527 w 525913"/>
                <a:gd name="connsiteY3" fmla="*/ 429 h 639318"/>
                <a:gd name="connsiteX4" fmla="*/ 165095 w 525913"/>
                <a:gd name="connsiteY4" fmla="*/ 3334 h 639318"/>
                <a:gd name="connsiteX5" fmla="*/ 17362 w 525913"/>
                <a:gd name="connsiteY5" fmla="*/ 19546 h 639318"/>
                <a:gd name="connsiteX6" fmla="*/ 30583 w 525913"/>
                <a:gd name="connsiteY6" fmla="*/ 266177 h 639318"/>
                <a:gd name="connsiteX7" fmla="*/ 148169 w 525913"/>
                <a:gd name="connsiteY7" fmla="*/ 438036 h 639318"/>
                <a:gd name="connsiteX8" fmla="*/ 148864 w 525913"/>
                <a:gd name="connsiteY8" fmla="*/ 512712 h 639318"/>
                <a:gd name="connsiteX9" fmla="*/ 131157 w 525913"/>
                <a:gd name="connsiteY9" fmla="*/ 586788 h 639318"/>
                <a:gd name="connsiteX10" fmla="*/ 132215 w 525913"/>
                <a:gd name="connsiteY10" fmla="*/ 639319 h 639318"/>
                <a:gd name="connsiteX11" fmla="*/ 418822 w 525913"/>
                <a:gd name="connsiteY11" fmla="*/ 633547 h 639318"/>
                <a:gd name="connsiteX12" fmla="*/ 410249 w 525913"/>
                <a:gd name="connsiteY12" fmla="*/ 548298 h 639318"/>
                <a:gd name="connsiteX13" fmla="*/ 393295 w 525913"/>
                <a:gd name="connsiteY13" fmla="*/ 432740 h 639318"/>
                <a:gd name="connsiteX14" fmla="*/ 501623 w 525913"/>
                <a:gd name="connsiteY14" fmla="*/ 254918 h 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13" h="639318">
                  <a:moveTo>
                    <a:pt x="501623" y="254918"/>
                  </a:moveTo>
                  <a:cubicBezTo>
                    <a:pt x="525721" y="206150"/>
                    <a:pt x="541304" y="129493"/>
                    <a:pt x="501775" y="7926"/>
                  </a:cubicBezTo>
                  <a:cubicBezTo>
                    <a:pt x="499918" y="2211"/>
                    <a:pt x="433176" y="1715"/>
                    <a:pt x="425432" y="1296"/>
                  </a:cubicBezTo>
                  <a:cubicBezTo>
                    <a:pt x="398038" y="-180"/>
                    <a:pt x="370930" y="-285"/>
                    <a:pt x="343527" y="429"/>
                  </a:cubicBezTo>
                  <a:cubicBezTo>
                    <a:pt x="284081" y="1982"/>
                    <a:pt x="224512" y="1401"/>
                    <a:pt x="165095" y="3334"/>
                  </a:cubicBezTo>
                  <a:cubicBezTo>
                    <a:pt x="150864" y="3801"/>
                    <a:pt x="20077" y="7735"/>
                    <a:pt x="17362" y="19546"/>
                  </a:cubicBezTo>
                  <a:cubicBezTo>
                    <a:pt x="-15680" y="143028"/>
                    <a:pt x="3941" y="218761"/>
                    <a:pt x="30583" y="266177"/>
                  </a:cubicBezTo>
                  <a:cubicBezTo>
                    <a:pt x="69178" y="334890"/>
                    <a:pt x="131091" y="359436"/>
                    <a:pt x="148169" y="438036"/>
                  </a:cubicBezTo>
                  <a:cubicBezTo>
                    <a:pt x="153503" y="462601"/>
                    <a:pt x="153331" y="488024"/>
                    <a:pt x="148864" y="512712"/>
                  </a:cubicBezTo>
                  <a:cubicBezTo>
                    <a:pt x="144092" y="539097"/>
                    <a:pt x="130605" y="559128"/>
                    <a:pt x="131157" y="586788"/>
                  </a:cubicBezTo>
                  <a:cubicBezTo>
                    <a:pt x="131233" y="590560"/>
                    <a:pt x="132215" y="639319"/>
                    <a:pt x="132215" y="639319"/>
                  </a:cubicBezTo>
                  <a:cubicBezTo>
                    <a:pt x="132253" y="639319"/>
                    <a:pt x="418822" y="633547"/>
                    <a:pt x="418822" y="633547"/>
                  </a:cubicBezTo>
                  <a:cubicBezTo>
                    <a:pt x="418193" y="602219"/>
                    <a:pt x="422822" y="577787"/>
                    <a:pt x="410249" y="548298"/>
                  </a:cubicBezTo>
                  <a:cubicBezTo>
                    <a:pt x="394733" y="511931"/>
                    <a:pt x="386894" y="472145"/>
                    <a:pt x="393295" y="432740"/>
                  </a:cubicBezTo>
                  <a:cubicBezTo>
                    <a:pt x="406182" y="353359"/>
                    <a:pt x="466713" y="325565"/>
                    <a:pt x="501623" y="254918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1136D33-E62F-E5E3-53C8-D2E3BD7EF58A}"/>
                </a:ext>
              </a:extLst>
            </p:cNvPr>
            <p:cNvSpPr/>
            <p:nvPr/>
          </p:nvSpPr>
          <p:spPr>
            <a:xfrm>
              <a:off x="1784811" y="1789561"/>
              <a:ext cx="487043" cy="551352"/>
            </a:xfrm>
            <a:custGeom>
              <a:avLst/>
              <a:gdLst>
                <a:gd name="connsiteX0" fmla="*/ 454258 w 487043"/>
                <a:gd name="connsiteY0" fmla="*/ 225424 h 551352"/>
                <a:gd name="connsiteX1" fmla="*/ 471393 w 487043"/>
                <a:gd name="connsiteY1" fmla="*/ 3348 h 551352"/>
                <a:gd name="connsiteX2" fmla="*/ 387487 w 487043"/>
                <a:gd name="connsiteY2" fmla="*/ 1148 h 551352"/>
                <a:gd name="connsiteX3" fmla="*/ 315707 w 487043"/>
                <a:gd name="connsiteY3" fmla="*/ 376 h 551352"/>
                <a:gd name="connsiteX4" fmla="*/ 159345 w 487043"/>
                <a:gd name="connsiteY4" fmla="*/ 2939 h 551352"/>
                <a:gd name="connsiteX5" fmla="*/ 10716 w 487043"/>
                <a:gd name="connsiteY5" fmla="*/ 16245 h 551352"/>
                <a:gd name="connsiteX6" fmla="*/ 41482 w 487043"/>
                <a:gd name="connsiteY6" fmla="*/ 235368 h 551352"/>
                <a:gd name="connsiteX7" fmla="*/ 144533 w 487043"/>
                <a:gd name="connsiteY7" fmla="*/ 387339 h 551352"/>
                <a:gd name="connsiteX8" fmla="*/ 130417 w 487043"/>
                <a:gd name="connsiteY8" fmla="*/ 501973 h 551352"/>
                <a:gd name="connsiteX9" fmla="*/ 208541 w 487043"/>
                <a:gd name="connsiteY9" fmla="*/ 544111 h 551352"/>
                <a:gd name="connsiteX10" fmla="*/ 303648 w 487043"/>
                <a:gd name="connsiteY10" fmla="*/ 542635 h 551352"/>
                <a:gd name="connsiteX11" fmla="*/ 379448 w 487043"/>
                <a:gd name="connsiteY11" fmla="*/ 496391 h 551352"/>
                <a:gd name="connsiteX12" fmla="*/ 359331 w 487043"/>
                <a:gd name="connsiteY12" fmla="*/ 382672 h 551352"/>
                <a:gd name="connsiteX13" fmla="*/ 454258 w 487043"/>
                <a:gd name="connsiteY13" fmla="*/ 225424 h 5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7043" h="551352">
                  <a:moveTo>
                    <a:pt x="454258" y="225424"/>
                  </a:moveTo>
                  <a:cubicBezTo>
                    <a:pt x="475365" y="182304"/>
                    <a:pt x="506035" y="110847"/>
                    <a:pt x="471393" y="3348"/>
                  </a:cubicBezTo>
                  <a:cubicBezTo>
                    <a:pt x="469764" y="-1709"/>
                    <a:pt x="394269" y="1519"/>
                    <a:pt x="387487" y="1148"/>
                  </a:cubicBezTo>
                  <a:cubicBezTo>
                    <a:pt x="363484" y="-157"/>
                    <a:pt x="339729" y="-252"/>
                    <a:pt x="315707" y="376"/>
                  </a:cubicBezTo>
                  <a:cubicBezTo>
                    <a:pt x="263615" y="1748"/>
                    <a:pt x="211418" y="1224"/>
                    <a:pt x="159345" y="2939"/>
                  </a:cubicBezTo>
                  <a:cubicBezTo>
                    <a:pt x="146876" y="3348"/>
                    <a:pt x="13098" y="5806"/>
                    <a:pt x="10716" y="16245"/>
                  </a:cubicBezTo>
                  <a:cubicBezTo>
                    <a:pt x="-18240" y="125440"/>
                    <a:pt x="18127" y="193429"/>
                    <a:pt x="41482" y="235368"/>
                  </a:cubicBezTo>
                  <a:cubicBezTo>
                    <a:pt x="75305" y="296128"/>
                    <a:pt x="129560" y="317845"/>
                    <a:pt x="144533" y="387339"/>
                  </a:cubicBezTo>
                  <a:cubicBezTo>
                    <a:pt x="154220" y="432297"/>
                    <a:pt x="142352" y="473578"/>
                    <a:pt x="130417" y="501973"/>
                  </a:cubicBezTo>
                  <a:cubicBezTo>
                    <a:pt x="145076" y="514469"/>
                    <a:pt x="171241" y="533405"/>
                    <a:pt x="208541" y="544111"/>
                  </a:cubicBezTo>
                  <a:cubicBezTo>
                    <a:pt x="242660" y="553903"/>
                    <a:pt x="270492" y="554103"/>
                    <a:pt x="303648" y="542635"/>
                  </a:cubicBezTo>
                  <a:cubicBezTo>
                    <a:pt x="340339" y="529957"/>
                    <a:pt x="365475" y="509650"/>
                    <a:pt x="379448" y="496391"/>
                  </a:cubicBezTo>
                  <a:cubicBezTo>
                    <a:pt x="366037" y="468673"/>
                    <a:pt x="352016" y="428087"/>
                    <a:pt x="359331" y="382672"/>
                  </a:cubicBezTo>
                  <a:cubicBezTo>
                    <a:pt x="370628" y="312473"/>
                    <a:pt x="423663" y="287898"/>
                    <a:pt x="454258" y="225424"/>
                  </a:cubicBezTo>
                  <a:close/>
                </a:path>
              </a:pathLst>
            </a:custGeom>
            <a:gradFill>
              <a:gsLst>
                <a:gs pos="0">
                  <a:srgbClr val="5F3A13"/>
                </a:gs>
                <a:gs pos="50000">
                  <a:srgbClr val="462619"/>
                </a:gs>
                <a:gs pos="100000">
                  <a:srgbClr val="2D1320"/>
                </a:gs>
              </a:gsLst>
              <a:lin ang="53312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0AB066F-CB2C-1CD2-E662-9AF364E0C06C}"/>
                </a:ext>
              </a:extLst>
            </p:cNvPr>
            <p:cNvSpPr/>
            <p:nvPr/>
          </p:nvSpPr>
          <p:spPr>
            <a:xfrm>
              <a:off x="1794480" y="1792765"/>
              <a:ext cx="464382" cy="20414"/>
            </a:xfrm>
            <a:custGeom>
              <a:avLst/>
              <a:gdLst>
                <a:gd name="connsiteX0" fmla="*/ 464382 w 464382"/>
                <a:gd name="connsiteY0" fmla="*/ 5535 h 20414"/>
                <a:gd name="connsiteX1" fmla="*/ 232372 w 464382"/>
                <a:gd name="connsiteY1" fmla="*/ 19280 h 20414"/>
                <a:gd name="connsiteX2" fmla="*/ 0 w 464382"/>
                <a:gd name="connsiteY2" fmla="*/ 14879 h 20414"/>
                <a:gd name="connsiteX3" fmla="*/ 232010 w 464382"/>
                <a:gd name="connsiteY3" fmla="*/ 1135 h 20414"/>
                <a:gd name="connsiteX4" fmla="*/ 464382 w 464382"/>
                <a:gd name="connsiteY4" fmla="*/ 5535 h 2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82" h="20414">
                  <a:moveTo>
                    <a:pt x="464382" y="5535"/>
                  </a:moveTo>
                  <a:cubicBezTo>
                    <a:pt x="464477" y="10546"/>
                    <a:pt x="360607" y="16699"/>
                    <a:pt x="232372" y="19280"/>
                  </a:cubicBezTo>
                  <a:cubicBezTo>
                    <a:pt x="104137" y="21861"/>
                    <a:pt x="105" y="19890"/>
                    <a:pt x="0" y="14879"/>
                  </a:cubicBezTo>
                  <a:cubicBezTo>
                    <a:pt x="-105" y="9869"/>
                    <a:pt x="103775" y="3716"/>
                    <a:pt x="232010" y="1135"/>
                  </a:cubicBezTo>
                  <a:cubicBezTo>
                    <a:pt x="360245" y="-1446"/>
                    <a:pt x="464277" y="525"/>
                    <a:pt x="464382" y="5535"/>
                  </a:cubicBezTo>
                  <a:close/>
                </a:path>
              </a:pathLst>
            </a:custGeom>
            <a:solidFill>
              <a:srgbClr val="7D57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3A2B515-E27F-22D3-8531-DC10990C8147}"/>
                </a:ext>
              </a:extLst>
            </p:cNvPr>
            <p:cNvSpPr/>
            <p:nvPr/>
          </p:nvSpPr>
          <p:spPr>
            <a:xfrm>
              <a:off x="1859891" y="1825364"/>
              <a:ext cx="158333" cy="158338"/>
            </a:xfrm>
            <a:custGeom>
              <a:avLst/>
              <a:gdLst>
                <a:gd name="connsiteX0" fmla="*/ 156484 w 158333"/>
                <a:gd name="connsiteY0" fmla="*/ 95800 h 158338"/>
                <a:gd name="connsiteX1" fmla="*/ 68606 w 158333"/>
                <a:gd name="connsiteY1" fmla="*/ 157550 h 158338"/>
                <a:gd name="connsiteX2" fmla="*/ 62538 w 158333"/>
                <a:gd name="connsiteY2" fmla="*/ 156493 h 158338"/>
                <a:gd name="connsiteX3" fmla="*/ 788 w 158333"/>
                <a:gd name="connsiteY3" fmla="*/ 68606 h 158338"/>
                <a:gd name="connsiteX4" fmla="*/ 1845 w 158333"/>
                <a:gd name="connsiteY4" fmla="*/ 62538 h 158338"/>
                <a:gd name="connsiteX5" fmla="*/ 89732 w 158333"/>
                <a:gd name="connsiteY5" fmla="*/ 788 h 158338"/>
                <a:gd name="connsiteX6" fmla="*/ 95800 w 158333"/>
                <a:gd name="connsiteY6" fmla="*/ 1845 h 158338"/>
                <a:gd name="connsiteX7" fmla="*/ 157550 w 158333"/>
                <a:gd name="connsiteY7" fmla="*/ 89732 h 158338"/>
                <a:gd name="connsiteX8" fmla="*/ 156484 w 158333"/>
                <a:gd name="connsiteY8" fmla="*/ 95800 h 15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3" h="158338">
                  <a:moveTo>
                    <a:pt x="156484" y="95800"/>
                  </a:moveTo>
                  <a:lnTo>
                    <a:pt x="68606" y="157550"/>
                  </a:lnTo>
                  <a:cubicBezTo>
                    <a:pt x="66644" y="158931"/>
                    <a:pt x="63920" y="158446"/>
                    <a:pt x="62538" y="156493"/>
                  </a:cubicBezTo>
                  <a:lnTo>
                    <a:pt x="788" y="68606"/>
                  </a:lnTo>
                  <a:cubicBezTo>
                    <a:pt x="-593" y="66644"/>
                    <a:pt x="-108" y="63920"/>
                    <a:pt x="1845" y="62538"/>
                  </a:cubicBezTo>
                  <a:lnTo>
                    <a:pt x="89732" y="788"/>
                  </a:lnTo>
                  <a:cubicBezTo>
                    <a:pt x="91694" y="-593"/>
                    <a:pt x="94419" y="-107"/>
                    <a:pt x="95800" y="1845"/>
                  </a:cubicBezTo>
                  <a:lnTo>
                    <a:pt x="157550" y="89732"/>
                  </a:lnTo>
                  <a:cubicBezTo>
                    <a:pt x="158922" y="91694"/>
                    <a:pt x="158446" y="94428"/>
                    <a:pt x="156484" y="9580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9A89869-96B8-EB9F-86AE-C915F2C3AFFC}"/>
                </a:ext>
              </a:extLst>
            </p:cNvPr>
            <p:cNvSpPr/>
            <p:nvPr/>
          </p:nvSpPr>
          <p:spPr>
            <a:xfrm>
              <a:off x="1950147" y="1801789"/>
              <a:ext cx="158336" cy="158331"/>
            </a:xfrm>
            <a:custGeom>
              <a:avLst/>
              <a:gdLst>
                <a:gd name="connsiteX0" fmla="*/ 156486 w 158336"/>
                <a:gd name="connsiteY0" fmla="*/ 95790 h 158331"/>
                <a:gd name="connsiteX1" fmla="*/ 68608 w 158336"/>
                <a:gd name="connsiteY1" fmla="*/ 157541 h 158331"/>
                <a:gd name="connsiteX2" fmla="*/ 62541 w 158336"/>
                <a:gd name="connsiteY2" fmla="*/ 156484 h 158331"/>
                <a:gd name="connsiteX3" fmla="*/ 790 w 158336"/>
                <a:gd name="connsiteY3" fmla="*/ 68606 h 158331"/>
                <a:gd name="connsiteX4" fmla="*/ 1848 w 158336"/>
                <a:gd name="connsiteY4" fmla="*/ 62538 h 158331"/>
                <a:gd name="connsiteX5" fmla="*/ 89735 w 158336"/>
                <a:gd name="connsiteY5" fmla="*/ 788 h 158331"/>
                <a:gd name="connsiteX6" fmla="*/ 95802 w 158336"/>
                <a:gd name="connsiteY6" fmla="*/ 1845 h 158331"/>
                <a:gd name="connsiteX7" fmla="*/ 157553 w 158336"/>
                <a:gd name="connsiteY7" fmla="*/ 89723 h 158331"/>
                <a:gd name="connsiteX8" fmla="*/ 156486 w 158336"/>
                <a:gd name="connsiteY8" fmla="*/ 95790 h 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6" h="158331">
                  <a:moveTo>
                    <a:pt x="156486" y="95790"/>
                  </a:moveTo>
                  <a:lnTo>
                    <a:pt x="68608" y="157541"/>
                  </a:lnTo>
                  <a:cubicBezTo>
                    <a:pt x="66646" y="158922"/>
                    <a:pt x="63922" y="158446"/>
                    <a:pt x="62541" y="156484"/>
                  </a:cubicBezTo>
                  <a:lnTo>
                    <a:pt x="790" y="68606"/>
                  </a:lnTo>
                  <a:cubicBezTo>
                    <a:pt x="-591" y="66644"/>
                    <a:pt x="-114" y="63920"/>
                    <a:pt x="1848" y="62538"/>
                  </a:cubicBezTo>
                  <a:lnTo>
                    <a:pt x="89735" y="788"/>
                  </a:lnTo>
                  <a:cubicBezTo>
                    <a:pt x="91697" y="-593"/>
                    <a:pt x="94421" y="-107"/>
                    <a:pt x="95802" y="1845"/>
                  </a:cubicBezTo>
                  <a:lnTo>
                    <a:pt x="157553" y="89723"/>
                  </a:lnTo>
                  <a:cubicBezTo>
                    <a:pt x="158924" y="91675"/>
                    <a:pt x="158448" y="94409"/>
                    <a:pt x="156486" y="95790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D79B3E-C258-49A4-65A2-1E133E18DC75}"/>
                </a:ext>
              </a:extLst>
            </p:cNvPr>
            <p:cNvSpPr/>
            <p:nvPr/>
          </p:nvSpPr>
          <p:spPr>
            <a:xfrm>
              <a:off x="1921765" y="1924604"/>
              <a:ext cx="124991" cy="124999"/>
            </a:xfrm>
            <a:custGeom>
              <a:avLst/>
              <a:gdLst>
                <a:gd name="connsiteX0" fmla="*/ 110992 w 124991"/>
                <a:gd name="connsiteY0" fmla="*/ 124985 h 124999"/>
                <a:gd name="connsiteX1" fmla="*/ 3979 w 124991"/>
                <a:gd name="connsiteY1" fmla="*/ 115707 h 124999"/>
                <a:gd name="connsiteX2" fmla="*/ 17 w 124991"/>
                <a:gd name="connsiteY2" fmla="*/ 110992 h 124999"/>
                <a:gd name="connsiteX3" fmla="*/ 9284 w 124991"/>
                <a:gd name="connsiteY3" fmla="*/ 3979 h 124999"/>
                <a:gd name="connsiteX4" fmla="*/ 13999 w 124991"/>
                <a:gd name="connsiteY4" fmla="*/ 17 h 124999"/>
                <a:gd name="connsiteX5" fmla="*/ 121013 w 124991"/>
                <a:gd name="connsiteY5" fmla="*/ 9294 h 124999"/>
                <a:gd name="connsiteX6" fmla="*/ 124975 w 124991"/>
                <a:gd name="connsiteY6" fmla="*/ 14009 h 124999"/>
                <a:gd name="connsiteX7" fmla="*/ 115698 w 124991"/>
                <a:gd name="connsiteY7" fmla="*/ 121013 h 124999"/>
                <a:gd name="connsiteX8" fmla="*/ 110992 w 124991"/>
                <a:gd name="connsiteY8" fmla="*/ 124985 h 1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4999">
                  <a:moveTo>
                    <a:pt x="110992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84" y="3979"/>
                  </a:lnTo>
                  <a:cubicBezTo>
                    <a:pt x="9494" y="1598"/>
                    <a:pt x="11609" y="-193"/>
                    <a:pt x="13999" y="17"/>
                  </a:cubicBezTo>
                  <a:lnTo>
                    <a:pt x="121013" y="9294"/>
                  </a:lnTo>
                  <a:cubicBezTo>
                    <a:pt x="123404" y="9504"/>
                    <a:pt x="125185" y="11618"/>
                    <a:pt x="124975" y="14009"/>
                  </a:cubicBezTo>
                  <a:lnTo>
                    <a:pt x="115698" y="121013"/>
                  </a:lnTo>
                  <a:cubicBezTo>
                    <a:pt x="115507" y="123404"/>
                    <a:pt x="113383" y="125185"/>
                    <a:pt x="110992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DEF6CE9-44F1-8284-0A80-D37C8C9E16AF}"/>
                </a:ext>
              </a:extLst>
            </p:cNvPr>
            <p:cNvSpPr/>
            <p:nvPr/>
          </p:nvSpPr>
          <p:spPr>
            <a:xfrm>
              <a:off x="2010475" y="1967576"/>
              <a:ext cx="98960" cy="98962"/>
            </a:xfrm>
            <a:custGeom>
              <a:avLst/>
              <a:gdLst>
                <a:gd name="connsiteX0" fmla="*/ 73669 w 98960"/>
                <a:gd name="connsiteY0" fmla="*/ 98891 h 98962"/>
                <a:gd name="connsiteX1" fmla="*/ 17157 w 98960"/>
                <a:gd name="connsiteY1" fmla="*/ 93996 h 98962"/>
                <a:gd name="connsiteX2" fmla="*/ 70 w 98960"/>
                <a:gd name="connsiteY2" fmla="*/ 73669 h 98962"/>
                <a:gd name="connsiteX3" fmla="*/ 4965 w 98960"/>
                <a:gd name="connsiteY3" fmla="*/ 17157 h 98962"/>
                <a:gd name="connsiteX4" fmla="*/ 25292 w 98960"/>
                <a:gd name="connsiteY4" fmla="*/ 69 h 98962"/>
                <a:gd name="connsiteX5" fmla="*/ 81803 w 98960"/>
                <a:gd name="connsiteY5" fmla="*/ 4965 h 98962"/>
                <a:gd name="connsiteX6" fmla="*/ 98891 w 98960"/>
                <a:gd name="connsiteY6" fmla="*/ 25292 h 98962"/>
                <a:gd name="connsiteX7" fmla="*/ 93995 w 98960"/>
                <a:gd name="connsiteY7" fmla="*/ 81804 h 98962"/>
                <a:gd name="connsiteX8" fmla="*/ 73669 w 98960"/>
                <a:gd name="connsiteY8" fmla="*/ 98891 h 9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2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100"/>
                    <a:pt x="83956" y="9978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D5E637A-0C21-2118-C216-1FBD54FE7C2D}"/>
                </a:ext>
              </a:extLst>
            </p:cNvPr>
            <p:cNvSpPr/>
            <p:nvPr/>
          </p:nvSpPr>
          <p:spPr>
            <a:xfrm>
              <a:off x="1915309" y="2011160"/>
              <a:ext cx="109790" cy="109785"/>
            </a:xfrm>
            <a:custGeom>
              <a:avLst/>
              <a:gdLst>
                <a:gd name="connsiteX0" fmla="*/ 97208 w 109790"/>
                <a:gd name="connsiteY0" fmla="*/ 90045 h 109785"/>
                <a:gd name="connsiteX1" fmla="*/ 43658 w 109790"/>
                <a:gd name="connsiteY1" fmla="*/ 108742 h 109785"/>
                <a:gd name="connsiteX2" fmla="*/ 19741 w 109790"/>
                <a:gd name="connsiteY2" fmla="*/ 97207 h 109785"/>
                <a:gd name="connsiteX3" fmla="*/ 1043 w 109790"/>
                <a:gd name="connsiteY3" fmla="*/ 43658 h 109785"/>
                <a:gd name="connsiteX4" fmla="*/ 12578 w 109790"/>
                <a:gd name="connsiteY4" fmla="*/ 19741 h 109785"/>
                <a:gd name="connsiteX5" fmla="*/ 66127 w 109790"/>
                <a:gd name="connsiteY5" fmla="*/ 1043 h 109785"/>
                <a:gd name="connsiteX6" fmla="*/ 90045 w 109790"/>
                <a:gd name="connsiteY6" fmla="*/ 12578 h 109785"/>
                <a:gd name="connsiteX7" fmla="*/ 108742 w 109790"/>
                <a:gd name="connsiteY7" fmla="*/ 66127 h 109785"/>
                <a:gd name="connsiteX8" fmla="*/ 97208 w 109790"/>
                <a:gd name="connsiteY8" fmla="*/ 90045 h 1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90" h="109785">
                  <a:moveTo>
                    <a:pt x="97208" y="90045"/>
                  </a:moveTo>
                  <a:lnTo>
                    <a:pt x="43658" y="108742"/>
                  </a:lnTo>
                  <a:cubicBezTo>
                    <a:pt x="33904" y="112143"/>
                    <a:pt x="23141" y="106952"/>
                    <a:pt x="19741" y="97207"/>
                  </a:cubicBezTo>
                  <a:lnTo>
                    <a:pt x="1043" y="43658"/>
                  </a:lnTo>
                  <a:cubicBezTo>
                    <a:pt x="-2357" y="33904"/>
                    <a:pt x="2834" y="23141"/>
                    <a:pt x="12578" y="19741"/>
                  </a:cubicBezTo>
                  <a:lnTo>
                    <a:pt x="66127" y="1043"/>
                  </a:lnTo>
                  <a:cubicBezTo>
                    <a:pt x="75881" y="-2357"/>
                    <a:pt x="86644" y="2834"/>
                    <a:pt x="90045" y="12578"/>
                  </a:cubicBezTo>
                  <a:lnTo>
                    <a:pt x="108742" y="66127"/>
                  </a:lnTo>
                  <a:cubicBezTo>
                    <a:pt x="112152" y="75881"/>
                    <a:pt x="106961" y="86644"/>
                    <a:pt x="97208" y="9004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AF917B3-C025-1FE2-F366-11CDA3064BE5}"/>
                </a:ext>
              </a:extLst>
            </p:cNvPr>
            <p:cNvSpPr/>
            <p:nvPr/>
          </p:nvSpPr>
          <p:spPr>
            <a:xfrm>
              <a:off x="2011790" y="2032889"/>
              <a:ext cx="98960" cy="98960"/>
            </a:xfrm>
            <a:custGeom>
              <a:avLst/>
              <a:gdLst>
                <a:gd name="connsiteX0" fmla="*/ 73669 w 98960"/>
                <a:gd name="connsiteY0" fmla="*/ 98891 h 98960"/>
                <a:gd name="connsiteX1" fmla="*/ 17157 w 98960"/>
                <a:gd name="connsiteY1" fmla="*/ 93996 h 98960"/>
                <a:gd name="connsiteX2" fmla="*/ 70 w 98960"/>
                <a:gd name="connsiteY2" fmla="*/ 73669 h 98960"/>
                <a:gd name="connsiteX3" fmla="*/ 4965 w 98960"/>
                <a:gd name="connsiteY3" fmla="*/ 17157 h 98960"/>
                <a:gd name="connsiteX4" fmla="*/ 25292 w 98960"/>
                <a:gd name="connsiteY4" fmla="*/ 69 h 98960"/>
                <a:gd name="connsiteX5" fmla="*/ 81803 w 98960"/>
                <a:gd name="connsiteY5" fmla="*/ 4965 h 98960"/>
                <a:gd name="connsiteX6" fmla="*/ 98891 w 98960"/>
                <a:gd name="connsiteY6" fmla="*/ 25292 h 98960"/>
                <a:gd name="connsiteX7" fmla="*/ 93995 w 98960"/>
                <a:gd name="connsiteY7" fmla="*/ 81804 h 98960"/>
                <a:gd name="connsiteX8" fmla="*/ 73669 w 98960"/>
                <a:gd name="connsiteY8" fmla="*/ 98891 h 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60" h="98960">
                  <a:moveTo>
                    <a:pt x="73669" y="98891"/>
                  </a:moveTo>
                  <a:lnTo>
                    <a:pt x="17157" y="93996"/>
                  </a:lnTo>
                  <a:cubicBezTo>
                    <a:pt x="6870" y="93100"/>
                    <a:pt x="-816" y="83956"/>
                    <a:pt x="70" y="73669"/>
                  </a:cubicBezTo>
                  <a:lnTo>
                    <a:pt x="4965" y="17157"/>
                  </a:lnTo>
                  <a:cubicBezTo>
                    <a:pt x="5861" y="6870"/>
                    <a:pt x="15005" y="-816"/>
                    <a:pt x="25292" y="69"/>
                  </a:cubicBezTo>
                  <a:lnTo>
                    <a:pt x="81803" y="4965"/>
                  </a:lnTo>
                  <a:cubicBezTo>
                    <a:pt x="92090" y="5861"/>
                    <a:pt x="99777" y="15005"/>
                    <a:pt x="98891" y="25292"/>
                  </a:cubicBezTo>
                  <a:lnTo>
                    <a:pt x="93995" y="81804"/>
                  </a:lnTo>
                  <a:cubicBezTo>
                    <a:pt x="93100" y="92091"/>
                    <a:pt x="83956" y="99777"/>
                    <a:pt x="73669" y="98891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02D32B5-7D8B-14DA-6DDF-01241977C161}"/>
                </a:ext>
              </a:extLst>
            </p:cNvPr>
            <p:cNvSpPr/>
            <p:nvPr/>
          </p:nvSpPr>
          <p:spPr>
            <a:xfrm>
              <a:off x="2088662" y="1921242"/>
              <a:ext cx="124991" cy="125001"/>
            </a:xfrm>
            <a:custGeom>
              <a:avLst/>
              <a:gdLst>
                <a:gd name="connsiteX0" fmla="*/ 110983 w 124991"/>
                <a:gd name="connsiteY0" fmla="*/ 124985 h 125001"/>
                <a:gd name="connsiteX1" fmla="*/ 3979 w 124991"/>
                <a:gd name="connsiteY1" fmla="*/ 115707 h 125001"/>
                <a:gd name="connsiteX2" fmla="*/ 17 w 124991"/>
                <a:gd name="connsiteY2" fmla="*/ 110992 h 125001"/>
                <a:gd name="connsiteX3" fmla="*/ 9294 w 124991"/>
                <a:gd name="connsiteY3" fmla="*/ 3979 h 125001"/>
                <a:gd name="connsiteX4" fmla="*/ 14009 w 124991"/>
                <a:gd name="connsiteY4" fmla="*/ 17 h 125001"/>
                <a:gd name="connsiteX5" fmla="*/ 121013 w 124991"/>
                <a:gd name="connsiteY5" fmla="*/ 9294 h 125001"/>
                <a:gd name="connsiteX6" fmla="*/ 124975 w 124991"/>
                <a:gd name="connsiteY6" fmla="*/ 14009 h 125001"/>
                <a:gd name="connsiteX7" fmla="*/ 115698 w 124991"/>
                <a:gd name="connsiteY7" fmla="*/ 121022 h 125001"/>
                <a:gd name="connsiteX8" fmla="*/ 110983 w 124991"/>
                <a:gd name="connsiteY8" fmla="*/ 124985 h 12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91" h="125001">
                  <a:moveTo>
                    <a:pt x="110983" y="124985"/>
                  </a:moveTo>
                  <a:lnTo>
                    <a:pt x="3979" y="115707"/>
                  </a:lnTo>
                  <a:cubicBezTo>
                    <a:pt x="1598" y="115498"/>
                    <a:pt x="-193" y="113383"/>
                    <a:pt x="17" y="110992"/>
                  </a:cubicBezTo>
                  <a:lnTo>
                    <a:pt x="9294" y="3979"/>
                  </a:lnTo>
                  <a:cubicBezTo>
                    <a:pt x="9504" y="1598"/>
                    <a:pt x="11618" y="-193"/>
                    <a:pt x="14009" y="17"/>
                  </a:cubicBezTo>
                  <a:lnTo>
                    <a:pt x="121013" y="9294"/>
                  </a:lnTo>
                  <a:cubicBezTo>
                    <a:pt x="123403" y="9504"/>
                    <a:pt x="125185" y="11618"/>
                    <a:pt x="124975" y="14009"/>
                  </a:cubicBezTo>
                  <a:lnTo>
                    <a:pt x="115698" y="121022"/>
                  </a:lnTo>
                  <a:cubicBezTo>
                    <a:pt x="115488" y="123413"/>
                    <a:pt x="113374" y="125194"/>
                    <a:pt x="110983" y="12498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D558A05-BF13-CD5E-7954-3840747A91E2}"/>
                </a:ext>
              </a:extLst>
            </p:cNvPr>
            <p:cNvSpPr/>
            <p:nvPr/>
          </p:nvSpPr>
          <p:spPr>
            <a:xfrm>
              <a:off x="2044146" y="1831835"/>
              <a:ext cx="163864" cy="163872"/>
            </a:xfrm>
            <a:custGeom>
              <a:avLst/>
              <a:gdLst>
                <a:gd name="connsiteX0" fmla="*/ 145507 w 163864"/>
                <a:gd name="connsiteY0" fmla="*/ 163852 h 163872"/>
                <a:gd name="connsiteX1" fmla="*/ 5213 w 163864"/>
                <a:gd name="connsiteY1" fmla="*/ 151689 h 163872"/>
                <a:gd name="connsiteX2" fmla="*/ 22 w 163864"/>
                <a:gd name="connsiteY2" fmla="*/ 145507 h 163872"/>
                <a:gd name="connsiteX3" fmla="*/ 12176 w 163864"/>
                <a:gd name="connsiteY3" fmla="*/ 5213 h 163872"/>
                <a:gd name="connsiteX4" fmla="*/ 18358 w 163864"/>
                <a:gd name="connsiteY4" fmla="*/ 22 h 163872"/>
                <a:gd name="connsiteX5" fmla="*/ 158652 w 163864"/>
                <a:gd name="connsiteY5" fmla="*/ 12176 h 163872"/>
                <a:gd name="connsiteX6" fmla="*/ 163843 w 163864"/>
                <a:gd name="connsiteY6" fmla="*/ 18358 h 163872"/>
                <a:gd name="connsiteX7" fmla="*/ 151689 w 163864"/>
                <a:gd name="connsiteY7" fmla="*/ 158651 h 163872"/>
                <a:gd name="connsiteX8" fmla="*/ 145507 w 163864"/>
                <a:gd name="connsiteY8" fmla="*/ 163852 h 16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864" h="163872">
                  <a:moveTo>
                    <a:pt x="145507" y="163852"/>
                  </a:moveTo>
                  <a:lnTo>
                    <a:pt x="5213" y="151689"/>
                  </a:lnTo>
                  <a:cubicBezTo>
                    <a:pt x="2089" y="151422"/>
                    <a:pt x="-254" y="148641"/>
                    <a:pt x="22" y="145507"/>
                  </a:cubicBezTo>
                  <a:lnTo>
                    <a:pt x="12176" y="5213"/>
                  </a:lnTo>
                  <a:cubicBezTo>
                    <a:pt x="12443" y="2089"/>
                    <a:pt x="15224" y="-254"/>
                    <a:pt x="18358" y="22"/>
                  </a:cubicBezTo>
                  <a:lnTo>
                    <a:pt x="158652" y="12176"/>
                  </a:lnTo>
                  <a:cubicBezTo>
                    <a:pt x="161785" y="12443"/>
                    <a:pt x="164119" y="15224"/>
                    <a:pt x="163843" y="18358"/>
                  </a:cubicBezTo>
                  <a:lnTo>
                    <a:pt x="151689" y="158651"/>
                  </a:lnTo>
                  <a:cubicBezTo>
                    <a:pt x="151412" y="161785"/>
                    <a:pt x="148631" y="164119"/>
                    <a:pt x="145507" y="16385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68B254C-53AC-77A0-A71E-6C60B998B25F}"/>
                </a:ext>
              </a:extLst>
            </p:cNvPr>
            <p:cNvSpPr/>
            <p:nvPr/>
          </p:nvSpPr>
          <p:spPr>
            <a:xfrm>
              <a:off x="1836025" y="1862820"/>
              <a:ext cx="182480" cy="182486"/>
            </a:xfrm>
            <a:custGeom>
              <a:avLst/>
              <a:gdLst>
                <a:gd name="connsiteX0" fmla="*/ 178178 w 182480"/>
                <a:gd name="connsiteY0" fmla="*/ 147765 h 182486"/>
                <a:gd name="connsiteX1" fmla="*/ 41656 w 182480"/>
                <a:gd name="connsiteY1" fmla="*/ 182312 h 182486"/>
                <a:gd name="connsiteX2" fmla="*/ 34722 w 182480"/>
                <a:gd name="connsiteY2" fmla="*/ 178178 h 182486"/>
                <a:gd name="connsiteX3" fmla="*/ 175 w 182480"/>
                <a:gd name="connsiteY3" fmla="*/ 41656 h 182486"/>
                <a:gd name="connsiteX4" fmla="*/ 4308 w 182480"/>
                <a:gd name="connsiteY4" fmla="*/ 34722 h 182486"/>
                <a:gd name="connsiteX5" fmla="*/ 140821 w 182480"/>
                <a:gd name="connsiteY5" fmla="*/ 175 h 182486"/>
                <a:gd name="connsiteX6" fmla="*/ 147755 w 182480"/>
                <a:gd name="connsiteY6" fmla="*/ 4308 h 182486"/>
                <a:gd name="connsiteX7" fmla="*/ 182302 w 182480"/>
                <a:gd name="connsiteY7" fmla="*/ 140830 h 182486"/>
                <a:gd name="connsiteX8" fmla="*/ 178178 w 182480"/>
                <a:gd name="connsiteY8" fmla="*/ 14776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80" h="182486">
                  <a:moveTo>
                    <a:pt x="178178" y="147765"/>
                  </a:moveTo>
                  <a:lnTo>
                    <a:pt x="41656" y="182312"/>
                  </a:lnTo>
                  <a:cubicBezTo>
                    <a:pt x="38608" y="183083"/>
                    <a:pt x="35493" y="181226"/>
                    <a:pt x="34722" y="178178"/>
                  </a:cubicBezTo>
                  <a:lnTo>
                    <a:pt x="175" y="41656"/>
                  </a:lnTo>
                  <a:cubicBezTo>
                    <a:pt x="-597" y="38608"/>
                    <a:pt x="1261" y="35493"/>
                    <a:pt x="4308" y="34722"/>
                  </a:cubicBezTo>
                  <a:lnTo>
                    <a:pt x="140821" y="175"/>
                  </a:lnTo>
                  <a:cubicBezTo>
                    <a:pt x="143869" y="-597"/>
                    <a:pt x="146984" y="1261"/>
                    <a:pt x="147755" y="4308"/>
                  </a:cubicBezTo>
                  <a:lnTo>
                    <a:pt x="182302" y="140830"/>
                  </a:lnTo>
                  <a:cubicBezTo>
                    <a:pt x="183083" y="143878"/>
                    <a:pt x="181226" y="146993"/>
                    <a:pt x="178178" y="147765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AFEE993D-64FF-D7C3-2F4E-69304417F425}"/>
                </a:ext>
              </a:extLst>
            </p:cNvPr>
            <p:cNvSpPr/>
            <p:nvPr/>
          </p:nvSpPr>
          <p:spPr>
            <a:xfrm>
              <a:off x="1961059" y="2135006"/>
              <a:ext cx="77426" cy="77426"/>
            </a:xfrm>
            <a:custGeom>
              <a:avLst/>
              <a:gdLst>
                <a:gd name="connsiteX0" fmla="*/ 68555 w 77426"/>
                <a:gd name="connsiteY0" fmla="*/ 63507 h 77426"/>
                <a:gd name="connsiteX1" fmla="*/ 30788 w 77426"/>
                <a:gd name="connsiteY1" fmla="*/ 76689 h 77426"/>
                <a:gd name="connsiteX2" fmla="*/ 13920 w 77426"/>
                <a:gd name="connsiteY2" fmla="*/ 68555 h 77426"/>
                <a:gd name="connsiteX3" fmla="*/ 737 w 77426"/>
                <a:gd name="connsiteY3" fmla="*/ 30788 h 77426"/>
                <a:gd name="connsiteX4" fmla="*/ 8871 w 77426"/>
                <a:gd name="connsiteY4" fmla="*/ 13920 h 77426"/>
                <a:gd name="connsiteX5" fmla="*/ 46638 w 77426"/>
                <a:gd name="connsiteY5" fmla="*/ 737 h 77426"/>
                <a:gd name="connsiteX6" fmla="*/ 63507 w 77426"/>
                <a:gd name="connsiteY6" fmla="*/ 8871 h 77426"/>
                <a:gd name="connsiteX7" fmla="*/ 76689 w 77426"/>
                <a:gd name="connsiteY7" fmla="*/ 46638 h 77426"/>
                <a:gd name="connsiteX8" fmla="*/ 68555 w 77426"/>
                <a:gd name="connsiteY8" fmla="*/ 63507 h 7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26" h="77426">
                  <a:moveTo>
                    <a:pt x="68555" y="63507"/>
                  </a:moveTo>
                  <a:lnTo>
                    <a:pt x="30788" y="76689"/>
                  </a:lnTo>
                  <a:cubicBezTo>
                    <a:pt x="23911" y="79090"/>
                    <a:pt x="16320" y="75432"/>
                    <a:pt x="13920" y="68555"/>
                  </a:cubicBezTo>
                  <a:lnTo>
                    <a:pt x="737" y="30788"/>
                  </a:lnTo>
                  <a:cubicBezTo>
                    <a:pt x="-1663" y="23911"/>
                    <a:pt x="1994" y="16320"/>
                    <a:pt x="8871" y="13920"/>
                  </a:cubicBezTo>
                  <a:lnTo>
                    <a:pt x="46638" y="737"/>
                  </a:lnTo>
                  <a:cubicBezTo>
                    <a:pt x="53515" y="-1663"/>
                    <a:pt x="61107" y="1994"/>
                    <a:pt x="63507" y="8871"/>
                  </a:cubicBezTo>
                  <a:lnTo>
                    <a:pt x="76689" y="46638"/>
                  </a:lnTo>
                  <a:cubicBezTo>
                    <a:pt x="79090" y="53515"/>
                    <a:pt x="75432" y="61107"/>
                    <a:pt x="68555" y="63507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5599812-AC21-2DAD-4808-2E1E0BCE0F13}"/>
                </a:ext>
              </a:extLst>
            </p:cNvPr>
            <p:cNvSpPr/>
            <p:nvPr/>
          </p:nvSpPr>
          <p:spPr>
            <a:xfrm>
              <a:off x="1990551" y="2295410"/>
              <a:ext cx="7249" cy="7259"/>
            </a:xfrm>
            <a:custGeom>
              <a:avLst/>
              <a:gdLst>
                <a:gd name="connsiteX0" fmla="*/ 7249 w 7249"/>
                <a:gd name="connsiteY0" fmla="*/ 3563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63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63"/>
                  </a:moveTo>
                  <a:cubicBezTo>
                    <a:pt x="7287" y="5563"/>
                    <a:pt x="5697" y="7221"/>
                    <a:pt x="3696" y="7259"/>
                  </a:cubicBezTo>
                  <a:cubicBezTo>
                    <a:pt x="1696" y="7297"/>
                    <a:pt x="39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54" y="-37"/>
                    <a:pt x="7211" y="1553"/>
                    <a:pt x="7249" y="3563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B6F8233-FCBD-BAAF-1F9D-548B2D62DFD2}"/>
                </a:ext>
              </a:extLst>
            </p:cNvPr>
            <p:cNvSpPr/>
            <p:nvPr/>
          </p:nvSpPr>
          <p:spPr>
            <a:xfrm>
              <a:off x="2022832" y="2276617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1"/>
                    <a:pt x="3706" y="7259"/>
                  </a:cubicBezTo>
                  <a:cubicBezTo>
                    <a:pt x="1706" y="7297"/>
                    <a:pt x="48" y="5706"/>
                    <a:pt x="1" y="3706"/>
                  </a:cubicBezTo>
                  <a:cubicBezTo>
                    <a:pt x="-37" y="1706"/>
                    <a:pt x="1553" y="48"/>
                    <a:pt x="3554" y="1"/>
                  </a:cubicBezTo>
                  <a:cubicBezTo>
                    <a:pt x="5563" y="-37"/>
                    <a:pt x="7221" y="1553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4C03D60-60F5-5FB7-EF15-B2BF8B9E927B}"/>
                </a:ext>
              </a:extLst>
            </p:cNvPr>
            <p:cNvSpPr/>
            <p:nvPr/>
          </p:nvSpPr>
          <p:spPr>
            <a:xfrm>
              <a:off x="1979112" y="2270264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2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1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2" y="0"/>
                  </a:cubicBezTo>
                  <a:cubicBezTo>
                    <a:pt x="2782" y="-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0C47D53-ECF1-67B9-8683-D2809BACF442}"/>
                </a:ext>
              </a:extLst>
            </p:cNvPr>
            <p:cNvSpPr/>
            <p:nvPr/>
          </p:nvSpPr>
          <p:spPr>
            <a:xfrm>
              <a:off x="1989827" y="2259138"/>
              <a:ext cx="7249" cy="7259"/>
            </a:xfrm>
            <a:custGeom>
              <a:avLst/>
              <a:gdLst>
                <a:gd name="connsiteX0" fmla="*/ 7249 w 7249"/>
                <a:gd name="connsiteY0" fmla="*/ 3554 h 7259"/>
                <a:gd name="connsiteX1" fmla="*/ 3696 w 7249"/>
                <a:gd name="connsiteY1" fmla="*/ 7259 h 7259"/>
                <a:gd name="connsiteX2" fmla="*/ 1 w 7249"/>
                <a:gd name="connsiteY2" fmla="*/ 3706 h 7259"/>
                <a:gd name="connsiteX3" fmla="*/ 3554 w 7249"/>
                <a:gd name="connsiteY3" fmla="*/ 1 h 7259"/>
                <a:gd name="connsiteX4" fmla="*/ 7249 w 724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9" h="7259">
                  <a:moveTo>
                    <a:pt x="7249" y="3554"/>
                  </a:moveTo>
                  <a:cubicBezTo>
                    <a:pt x="7287" y="5554"/>
                    <a:pt x="5697" y="7211"/>
                    <a:pt x="3696" y="7259"/>
                  </a:cubicBezTo>
                  <a:cubicBezTo>
                    <a:pt x="1696" y="7297"/>
                    <a:pt x="39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44" y="-47"/>
                    <a:pt x="7202" y="1544"/>
                    <a:pt x="724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80FBE02-BA07-6B6E-5E36-BF83836D9F64}"/>
                </a:ext>
              </a:extLst>
            </p:cNvPr>
            <p:cNvSpPr/>
            <p:nvPr/>
          </p:nvSpPr>
          <p:spPr>
            <a:xfrm>
              <a:off x="2014697" y="2233230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2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016AC4D-117D-DEB1-3181-8FBD56481375}"/>
                </a:ext>
              </a:extLst>
            </p:cNvPr>
            <p:cNvSpPr/>
            <p:nvPr/>
          </p:nvSpPr>
          <p:spPr>
            <a:xfrm>
              <a:off x="2043434" y="2218133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3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3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32B64D6-24F9-CA82-CAC8-EF50DE18670C}"/>
                </a:ext>
              </a:extLst>
            </p:cNvPr>
            <p:cNvSpPr/>
            <p:nvPr/>
          </p:nvSpPr>
          <p:spPr>
            <a:xfrm>
              <a:off x="2070361" y="2293809"/>
              <a:ext cx="7259" cy="7259"/>
            </a:xfrm>
            <a:custGeom>
              <a:avLst/>
              <a:gdLst>
                <a:gd name="connsiteX0" fmla="*/ 7259 w 7259"/>
                <a:gd name="connsiteY0" fmla="*/ 3554 h 7259"/>
                <a:gd name="connsiteX1" fmla="*/ 3706 w 7259"/>
                <a:gd name="connsiteY1" fmla="*/ 7259 h 7259"/>
                <a:gd name="connsiteX2" fmla="*/ 1 w 7259"/>
                <a:gd name="connsiteY2" fmla="*/ 3706 h 7259"/>
                <a:gd name="connsiteX3" fmla="*/ 3554 w 7259"/>
                <a:gd name="connsiteY3" fmla="*/ 1 h 7259"/>
                <a:gd name="connsiteX4" fmla="*/ 7259 w 7259"/>
                <a:gd name="connsiteY4" fmla="*/ 3554 h 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9">
                  <a:moveTo>
                    <a:pt x="7259" y="3554"/>
                  </a:moveTo>
                  <a:cubicBezTo>
                    <a:pt x="7297" y="5554"/>
                    <a:pt x="5706" y="7212"/>
                    <a:pt x="3706" y="7259"/>
                  </a:cubicBezTo>
                  <a:cubicBezTo>
                    <a:pt x="1706" y="7297"/>
                    <a:pt x="48" y="5707"/>
                    <a:pt x="1" y="3706"/>
                  </a:cubicBezTo>
                  <a:cubicBezTo>
                    <a:pt x="-37" y="1706"/>
                    <a:pt x="1553" y="49"/>
                    <a:pt x="3554" y="1"/>
                  </a:cubicBezTo>
                  <a:cubicBezTo>
                    <a:pt x="5563" y="-47"/>
                    <a:pt x="722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C966BD4-9147-33DB-2D9E-F606EAC1AF5E}"/>
                </a:ext>
              </a:extLst>
            </p:cNvPr>
            <p:cNvSpPr/>
            <p:nvPr/>
          </p:nvSpPr>
          <p:spPr>
            <a:xfrm>
              <a:off x="2079753" y="2221058"/>
              <a:ext cx="3629" cy="3629"/>
            </a:xfrm>
            <a:custGeom>
              <a:avLst/>
              <a:gdLst>
                <a:gd name="connsiteX0" fmla="*/ 3629 w 3629"/>
                <a:gd name="connsiteY0" fmla="*/ 1782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72 w 3629"/>
                <a:gd name="connsiteY3" fmla="*/ 0 h 3629"/>
                <a:gd name="connsiteX4" fmla="*/ 3629 w 3629"/>
                <a:gd name="connsiteY4" fmla="*/ 1782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2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72" y="0"/>
                  </a:cubicBezTo>
                  <a:cubicBezTo>
                    <a:pt x="2772" y="-19"/>
                    <a:pt x="3601" y="781"/>
                    <a:pt x="3629" y="1782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4F34C0D-B539-EFAA-4483-D90177D620E5}"/>
                </a:ext>
              </a:extLst>
            </p:cNvPr>
            <p:cNvSpPr/>
            <p:nvPr/>
          </p:nvSpPr>
          <p:spPr>
            <a:xfrm>
              <a:off x="2079277" y="2195635"/>
              <a:ext cx="7259" cy="7250"/>
            </a:xfrm>
            <a:custGeom>
              <a:avLst/>
              <a:gdLst>
                <a:gd name="connsiteX0" fmla="*/ 7259 w 7259"/>
                <a:gd name="connsiteY0" fmla="*/ 3554 h 7250"/>
                <a:gd name="connsiteX1" fmla="*/ 3706 w 7259"/>
                <a:gd name="connsiteY1" fmla="*/ 7250 h 7250"/>
                <a:gd name="connsiteX2" fmla="*/ 1 w 7259"/>
                <a:gd name="connsiteY2" fmla="*/ 3697 h 7250"/>
                <a:gd name="connsiteX3" fmla="*/ 3554 w 7259"/>
                <a:gd name="connsiteY3" fmla="*/ 1 h 7250"/>
                <a:gd name="connsiteX4" fmla="*/ 7259 w 7259"/>
                <a:gd name="connsiteY4" fmla="*/ 3554 h 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7250">
                  <a:moveTo>
                    <a:pt x="7259" y="3554"/>
                  </a:moveTo>
                  <a:cubicBezTo>
                    <a:pt x="7297" y="5554"/>
                    <a:pt x="5706" y="7211"/>
                    <a:pt x="3706" y="7250"/>
                  </a:cubicBezTo>
                  <a:cubicBezTo>
                    <a:pt x="1706" y="7288"/>
                    <a:pt x="48" y="5697"/>
                    <a:pt x="1" y="3697"/>
                  </a:cubicBezTo>
                  <a:cubicBezTo>
                    <a:pt x="-37" y="1697"/>
                    <a:pt x="1553" y="39"/>
                    <a:pt x="3554" y="1"/>
                  </a:cubicBezTo>
                  <a:cubicBezTo>
                    <a:pt x="5554" y="-47"/>
                    <a:pt x="7211" y="1544"/>
                    <a:pt x="7259" y="3554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5493C89-D1AE-FC5A-82CE-D7C76A45247B}"/>
                </a:ext>
              </a:extLst>
            </p:cNvPr>
            <p:cNvSpPr/>
            <p:nvPr/>
          </p:nvSpPr>
          <p:spPr>
            <a:xfrm>
              <a:off x="2106090" y="2267711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4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A21B8E6-370A-2E07-CCB7-AF338EF36188}"/>
                </a:ext>
              </a:extLst>
            </p:cNvPr>
            <p:cNvSpPr/>
            <p:nvPr/>
          </p:nvSpPr>
          <p:spPr>
            <a:xfrm>
              <a:off x="2062123" y="2246823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81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AFACAEA-E9EA-BD1A-B028-C3D28B0E06BA}"/>
                </a:ext>
              </a:extLst>
            </p:cNvPr>
            <p:cNvSpPr/>
            <p:nvPr/>
          </p:nvSpPr>
          <p:spPr>
            <a:xfrm>
              <a:off x="1956033" y="2205408"/>
              <a:ext cx="3629" cy="3629"/>
            </a:xfrm>
            <a:custGeom>
              <a:avLst/>
              <a:gdLst>
                <a:gd name="connsiteX0" fmla="*/ 3629 w 3629"/>
                <a:gd name="connsiteY0" fmla="*/ 1781 h 3629"/>
                <a:gd name="connsiteX1" fmla="*/ 1848 w 3629"/>
                <a:gd name="connsiteY1" fmla="*/ 3629 h 3629"/>
                <a:gd name="connsiteX2" fmla="*/ 0 w 3629"/>
                <a:gd name="connsiteY2" fmla="*/ 1848 h 3629"/>
                <a:gd name="connsiteX3" fmla="*/ 1781 w 3629"/>
                <a:gd name="connsiteY3" fmla="*/ 0 h 3629"/>
                <a:gd name="connsiteX4" fmla="*/ 3629 w 3629"/>
                <a:gd name="connsiteY4" fmla="*/ 1781 h 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" h="3629">
                  <a:moveTo>
                    <a:pt x="3629" y="1781"/>
                  </a:moveTo>
                  <a:cubicBezTo>
                    <a:pt x="3648" y="2782"/>
                    <a:pt x="2858" y="3610"/>
                    <a:pt x="1848" y="3629"/>
                  </a:cubicBezTo>
                  <a:cubicBezTo>
                    <a:pt x="848" y="3648"/>
                    <a:pt x="19" y="2858"/>
                    <a:pt x="0" y="1848"/>
                  </a:cubicBezTo>
                  <a:cubicBezTo>
                    <a:pt x="-19" y="848"/>
                    <a:pt x="772" y="19"/>
                    <a:pt x="1781" y="0"/>
                  </a:cubicBezTo>
                  <a:cubicBezTo>
                    <a:pt x="2782" y="-19"/>
                    <a:pt x="3610" y="772"/>
                    <a:pt x="3629" y="1781"/>
                  </a:cubicBezTo>
                  <a:close/>
                </a:path>
              </a:pathLst>
            </a:custGeom>
            <a:solidFill>
              <a:srgbClr val="FFFFFF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F8449C3-165A-E6FB-3D05-9049CF10FBAB}"/>
                </a:ext>
              </a:extLst>
            </p:cNvPr>
            <p:cNvSpPr/>
            <p:nvPr/>
          </p:nvSpPr>
          <p:spPr>
            <a:xfrm>
              <a:off x="1892164" y="1806225"/>
              <a:ext cx="127947" cy="384505"/>
            </a:xfrm>
            <a:custGeom>
              <a:avLst/>
              <a:gdLst>
                <a:gd name="connsiteX0" fmla="*/ 19797 w 127947"/>
                <a:gd name="connsiteY0" fmla="*/ 6725 h 384505"/>
                <a:gd name="connsiteX1" fmla="*/ 6005 w 127947"/>
                <a:gd name="connsiteY1" fmla="*/ 129807 h 384505"/>
                <a:gd name="connsiteX2" fmla="*/ 113428 w 127947"/>
                <a:gd name="connsiteY2" fmla="*/ 348806 h 384505"/>
                <a:gd name="connsiteX3" fmla="*/ 127868 w 127947"/>
                <a:gd name="connsiteY3" fmla="*/ 384505 h 384505"/>
                <a:gd name="connsiteX4" fmla="*/ 127906 w 127947"/>
                <a:gd name="connsiteY4" fmla="*/ 379638 h 384505"/>
                <a:gd name="connsiteX5" fmla="*/ 72261 w 127947"/>
                <a:gd name="connsiteY5" fmla="*/ 248164 h 384505"/>
                <a:gd name="connsiteX6" fmla="*/ 20835 w 127947"/>
                <a:gd name="connsiteY6" fmla="*/ 140779 h 384505"/>
                <a:gd name="connsiteX7" fmla="*/ 63050 w 127947"/>
                <a:gd name="connsiteY7" fmla="*/ 0 h 384505"/>
                <a:gd name="connsiteX8" fmla="*/ 19797 w 127947"/>
                <a:gd name="connsiteY8" fmla="*/ 6725 h 3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947" h="384505">
                  <a:moveTo>
                    <a:pt x="19797" y="6725"/>
                  </a:moveTo>
                  <a:cubicBezTo>
                    <a:pt x="-901" y="45368"/>
                    <a:pt x="-5139" y="87287"/>
                    <a:pt x="6005" y="129807"/>
                  </a:cubicBezTo>
                  <a:cubicBezTo>
                    <a:pt x="26750" y="208893"/>
                    <a:pt x="80043" y="275092"/>
                    <a:pt x="113428" y="348806"/>
                  </a:cubicBezTo>
                  <a:cubicBezTo>
                    <a:pt x="118714" y="360474"/>
                    <a:pt x="123620" y="372389"/>
                    <a:pt x="127868" y="384505"/>
                  </a:cubicBezTo>
                  <a:cubicBezTo>
                    <a:pt x="127858" y="382791"/>
                    <a:pt x="127858" y="381152"/>
                    <a:pt x="127906" y="379638"/>
                  </a:cubicBezTo>
                  <a:cubicBezTo>
                    <a:pt x="129249" y="330756"/>
                    <a:pt x="97912" y="287341"/>
                    <a:pt x="72261" y="248164"/>
                  </a:cubicBezTo>
                  <a:cubicBezTo>
                    <a:pt x="34951" y="191186"/>
                    <a:pt x="23588" y="157972"/>
                    <a:pt x="20835" y="140779"/>
                  </a:cubicBezTo>
                  <a:cubicBezTo>
                    <a:pt x="15644" y="108366"/>
                    <a:pt x="20235" y="61865"/>
                    <a:pt x="63050" y="0"/>
                  </a:cubicBezTo>
                  <a:cubicBezTo>
                    <a:pt x="47801" y="3600"/>
                    <a:pt x="33399" y="5753"/>
                    <a:pt x="19797" y="6725"/>
                  </a:cubicBezTo>
                  <a:close/>
                </a:path>
              </a:pathLst>
            </a:custGeom>
            <a:solidFill>
              <a:srgbClr val="FFFFFF">
                <a:alpha val="9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68927FD-722E-D1A6-E12A-8EE3BFDCD9F4}"/>
                </a:ext>
              </a:extLst>
            </p:cNvPr>
            <p:cNvSpPr/>
            <p:nvPr/>
          </p:nvSpPr>
          <p:spPr>
            <a:xfrm>
              <a:off x="1805797" y="1805640"/>
              <a:ext cx="195154" cy="508724"/>
            </a:xfrm>
            <a:custGeom>
              <a:avLst/>
              <a:gdLst>
                <a:gd name="connsiteX0" fmla="*/ 188003 w 195154"/>
                <a:gd name="connsiteY0" fmla="*/ 462014 h 508724"/>
                <a:gd name="connsiteX1" fmla="*/ 195118 w 195154"/>
                <a:gd name="connsiteY1" fmla="*/ 439126 h 508724"/>
                <a:gd name="connsiteX2" fmla="*/ 135349 w 195154"/>
                <a:gd name="connsiteY2" fmla="*/ 300689 h 508724"/>
                <a:gd name="connsiteX3" fmla="*/ 63797 w 195154"/>
                <a:gd name="connsiteY3" fmla="*/ 7262 h 508724"/>
                <a:gd name="connsiteX4" fmla="*/ 27450 w 195154"/>
                <a:gd name="connsiteY4" fmla="*/ 14 h 508724"/>
                <a:gd name="connsiteX5" fmla="*/ 370 w 195154"/>
                <a:gd name="connsiteY5" fmla="*/ 93397 h 508724"/>
                <a:gd name="connsiteX6" fmla="*/ 27583 w 195154"/>
                <a:gd name="connsiteY6" fmla="*/ 188104 h 508724"/>
                <a:gd name="connsiteX7" fmla="*/ 108689 w 195154"/>
                <a:gd name="connsiteY7" fmla="*/ 267361 h 508724"/>
                <a:gd name="connsiteX8" fmla="*/ 161171 w 195154"/>
                <a:gd name="connsiteY8" fmla="*/ 378013 h 508724"/>
                <a:gd name="connsiteX9" fmla="*/ 141569 w 195154"/>
                <a:gd name="connsiteY9" fmla="*/ 508725 h 508724"/>
                <a:gd name="connsiteX10" fmla="*/ 188003 w 195154"/>
                <a:gd name="connsiteY10" fmla="*/ 462014 h 5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54" h="508724">
                  <a:moveTo>
                    <a:pt x="188003" y="462014"/>
                  </a:moveTo>
                  <a:cubicBezTo>
                    <a:pt x="192080" y="456033"/>
                    <a:pt x="194776" y="448755"/>
                    <a:pt x="195118" y="439126"/>
                  </a:cubicBezTo>
                  <a:cubicBezTo>
                    <a:pt x="196566" y="398044"/>
                    <a:pt x="154466" y="335513"/>
                    <a:pt x="135349" y="300689"/>
                  </a:cubicBezTo>
                  <a:cubicBezTo>
                    <a:pt x="84486" y="208011"/>
                    <a:pt x="27812" y="116657"/>
                    <a:pt x="63797" y="7262"/>
                  </a:cubicBezTo>
                  <a:cubicBezTo>
                    <a:pt x="51862" y="4033"/>
                    <a:pt x="39709" y="1614"/>
                    <a:pt x="27450" y="14"/>
                  </a:cubicBezTo>
                  <a:cubicBezTo>
                    <a:pt x="17906" y="-1234"/>
                    <a:pt x="1028" y="83767"/>
                    <a:pt x="370" y="93397"/>
                  </a:cubicBezTo>
                  <a:cubicBezTo>
                    <a:pt x="-1954" y="127801"/>
                    <a:pt x="6609" y="160434"/>
                    <a:pt x="27583" y="188104"/>
                  </a:cubicBezTo>
                  <a:cubicBezTo>
                    <a:pt x="50615" y="218498"/>
                    <a:pt x="83333" y="239224"/>
                    <a:pt x="108689" y="267361"/>
                  </a:cubicBezTo>
                  <a:cubicBezTo>
                    <a:pt x="147884" y="310872"/>
                    <a:pt x="158685" y="362954"/>
                    <a:pt x="161171" y="378013"/>
                  </a:cubicBezTo>
                  <a:cubicBezTo>
                    <a:pt x="170868" y="436763"/>
                    <a:pt x="152627" y="485160"/>
                    <a:pt x="141569" y="508725"/>
                  </a:cubicBezTo>
                  <a:cubicBezTo>
                    <a:pt x="152189" y="486084"/>
                    <a:pt x="176030" y="479607"/>
                    <a:pt x="188003" y="462014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1D88AAD1-D4F9-2D4C-7ADA-10792C85972D}"/>
                </a:ext>
              </a:extLst>
            </p:cNvPr>
            <p:cNvSpPr/>
            <p:nvPr/>
          </p:nvSpPr>
          <p:spPr>
            <a:xfrm>
              <a:off x="1918970" y="2336338"/>
              <a:ext cx="50799" cy="25415"/>
            </a:xfrm>
            <a:custGeom>
              <a:avLst/>
              <a:gdLst>
                <a:gd name="connsiteX0" fmla="*/ 50798 w 50799"/>
                <a:gd name="connsiteY0" fmla="*/ 12193 h 25415"/>
                <a:gd name="connsiteX1" fmla="*/ 25652 w 50799"/>
                <a:gd name="connsiteY1" fmla="*/ 25404 h 25415"/>
                <a:gd name="connsiteX2" fmla="*/ 1 w 50799"/>
                <a:gd name="connsiteY2" fmla="*/ 13222 h 25415"/>
                <a:gd name="connsiteX3" fmla="*/ 25138 w 50799"/>
                <a:gd name="connsiteY3" fmla="*/ 11 h 25415"/>
                <a:gd name="connsiteX4" fmla="*/ 50798 w 50799"/>
                <a:gd name="connsiteY4" fmla="*/ 12193 h 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99" h="25415">
                  <a:moveTo>
                    <a:pt x="50798" y="12193"/>
                  </a:moveTo>
                  <a:cubicBezTo>
                    <a:pt x="50941" y="19204"/>
                    <a:pt x="39683" y="25119"/>
                    <a:pt x="25652" y="25404"/>
                  </a:cubicBezTo>
                  <a:cubicBezTo>
                    <a:pt x="11631" y="25690"/>
                    <a:pt x="144" y="20232"/>
                    <a:pt x="1" y="13222"/>
                  </a:cubicBezTo>
                  <a:cubicBezTo>
                    <a:pt x="-142" y="6211"/>
                    <a:pt x="11117" y="296"/>
                    <a:pt x="25138" y="11"/>
                  </a:cubicBezTo>
                  <a:cubicBezTo>
                    <a:pt x="39168" y="-275"/>
                    <a:pt x="50655" y="5173"/>
                    <a:pt x="50798" y="12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2" name="图形 2">
              <a:extLst>
                <a:ext uri="{FF2B5EF4-FFF2-40B4-BE49-F238E27FC236}">
                  <a16:creationId xmlns:a16="http://schemas.microsoft.com/office/drawing/2014/main" id="{11224F9D-BE88-9A6A-428E-83F42D2A0F84}"/>
                </a:ext>
              </a:extLst>
            </p:cNvPr>
            <p:cNvGrpSpPr/>
            <p:nvPr/>
          </p:nvGrpSpPr>
          <p:grpSpPr>
            <a:xfrm>
              <a:off x="2036701" y="1740865"/>
              <a:ext cx="186269" cy="127405"/>
              <a:chOff x="2036701" y="1740865"/>
              <a:chExt cx="186269" cy="127405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B9C1309-CB56-4891-0E56-8AD8DA301846}"/>
                  </a:ext>
                </a:extLst>
              </p:cNvPr>
              <p:cNvSpPr/>
              <p:nvPr/>
            </p:nvSpPr>
            <p:spPr>
              <a:xfrm>
                <a:off x="2036701" y="1740865"/>
                <a:ext cx="186269" cy="127405"/>
              </a:xfrm>
              <a:custGeom>
                <a:avLst/>
                <a:gdLst>
                  <a:gd name="connsiteX0" fmla="*/ 180889 w 186269"/>
                  <a:gd name="connsiteY0" fmla="*/ 0 h 127405"/>
                  <a:gd name="connsiteX1" fmla="*/ 122025 w 186269"/>
                  <a:gd name="connsiteY1" fmla="*/ 122025 h 127405"/>
                  <a:gd name="connsiteX2" fmla="*/ 0 w 186269"/>
                  <a:gd name="connsiteY2" fmla="*/ 63160 h 127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69" h="127405">
                    <a:moveTo>
                      <a:pt x="180889" y="0"/>
                    </a:moveTo>
                    <a:cubicBezTo>
                      <a:pt x="198329" y="49949"/>
                      <a:pt x="171974" y="104584"/>
                      <a:pt x="122025" y="122025"/>
                    </a:cubicBezTo>
                    <a:cubicBezTo>
                      <a:pt x="72076" y="139465"/>
                      <a:pt x="17440" y="113109"/>
                      <a:pt x="0" y="63160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424530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6" name="图形 2">
                <a:extLst>
                  <a:ext uri="{FF2B5EF4-FFF2-40B4-BE49-F238E27FC236}">
                    <a16:creationId xmlns:a16="http://schemas.microsoft.com/office/drawing/2014/main" id="{BCB4CF96-29D0-A07E-1220-D608BA389E23}"/>
                  </a:ext>
                </a:extLst>
              </p:cNvPr>
              <p:cNvGrpSpPr/>
              <p:nvPr/>
            </p:nvGrpSpPr>
            <p:grpSpPr>
              <a:xfrm>
                <a:off x="2043930" y="1743398"/>
                <a:ext cx="172073" cy="113969"/>
                <a:chOff x="2043930" y="1743398"/>
                <a:chExt cx="172073" cy="113969"/>
              </a:xfrm>
            </p:grpSpPr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7754375A-DE03-9DF5-9566-62EE9167D8FE}"/>
                    </a:ext>
                  </a:extLst>
                </p:cNvPr>
                <p:cNvSpPr/>
                <p:nvPr/>
              </p:nvSpPr>
              <p:spPr>
                <a:xfrm>
                  <a:off x="2043930" y="1743398"/>
                  <a:ext cx="170570" cy="110421"/>
                </a:xfrm>
                <a:custGeom>
                  <a:avLst/>
                  <a:gdLst>
                    <a:gd name="connsiteX0" fmla="*/ 166421 w 170570"/>
                    <a:gd name="connsiteY0" fmla="*/ 0 h 110421"/>
                    <a:gd name="connsiteX1" fmla="*/ 109738 w 170570"/>
                    <a:gd name="connsiteY1" fmla="*/ 105032 h 110421"/>
                    <a:gd name="connsiteX2" fmla="*/ 0 w 170570"/>
                    <a:gd name="connsiteY2" fmla="*/ 58112 h 11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70" h="110421">
                      <a:moveTo>
                        <a:pt x="166421" y="0"/>
                      </a:moveTo>
                      <a:cubicBezTo>
                        <a:pt x="181070" y="41958"/>
                        <a:pt x="155696" y="88983"/>
                        <a:pt x="109738" y="105032"/>
                      </a:cubicBezTo>
                      <a:cubicBezTo>
                        <a:pt x="63779" y="121082"/>
                        <a:pt x="14649" y="100070"/>
                        <a:pt x="0" y="58112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4245307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A3862F3-B85F-78B0-A938-9A75B66ADE64}"/>
                    </a:ext>
                  </a:extLst>
                </p:cNvPr>
                <p:cNvSpPr/>
                <p:nvPr/>
              </p:nvSpPr>
              <p:spPr>
                <a:xfrm>
                  <a:off x="2043940" y="1743398"/>
                  <a:ext cx="172063" cy="113969"/>
                </a:xfrm>
                <a:custGeom>
                  <a:avLst/>
                  <a:gdLst>
                    <a:gd name="connsiteX0" fmla="*/ 166411 w 172063"/>
                    <a:gd name="connsiteY0" fmla="*/ 0 h 113969"/>
                    <a:gd name="connsiteX1" fmla="*/ 171936 w 172063"/>
                    <a:gd name="connsiteY1" fmla="*/ 32842 h 113969"/>
                    <a:gd name="connsiteX2" fmla="*/ 162363 w 172063"/>
                    <a:gd name="connsiteY2" fmla="*/ 65322 h 113969"/>
                    <a:gd name="connsiteX3" fmla="*/ 110995 w 172063"/>
                    <a:gd name="connsiteY3" fmla="*/ 108642 h 113969"/>
                    <a:gd name="connsiteX4" fmla="*/ 43825 w 172063"/>
                    <a:gd name="connsiteY4" fmla="*/ 106718 h 113969"/>
                    <a:gd name="connsiteX5" fmla="*/ 16107 w 172063"/>
                    <a:gd name="connsiteY5" fmla="*/ 87259 h 113969"/>
                    <a:gd name="connsiteX6" fmla="*/ 0 w 172063"/>
                    <a:gd name="connsiteY6" fmla="*/ 58102 h 113969"/>
                    <a:gd name="connsiteX7" fmla="*/ 46025 w 172063"/>
                    <a:gd name="connsiteY7" fmla="*/ 101251 h 113969"/>
                    <a:gd name="connsiteX8" fmla="*/ 108480 w 172063"/>
                    <a:gd name="connsiteY8" fmla="*/ 101413 h 113969"/>
                    <a:gd name="connsiteX9" fmla="*/ 157277 w 172063"/>
                    <a:gd name="connsiteY9" fmla="*/ 62427 h 113969"/>
                    <a:gd name="connsiteX10" fmla="*/ 166411 w 172063"/>
                    <a:gd name="connsiteY10" fmla="*/ 0 h 113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063" h="113969">
                      <a:moveTo>
                        <a:pt x="166411" y="0"/>
                      </a:moveTo>
                      <a:cubicBezTo>
                        <a:pt x="170898" y="10154"/>
                        <a:pt x="172564" y="21565"/>
                        <a:pt x="171936" y="32842"/>
                      </a:cubicBezTo>
                      <a:cubicBezTo>
                        <a:pt x="171088" y="44139"/>
                        <a:pt x="167697" y="55245"/>
                        <a:pt x="162363" y="65322"/>
                      </a:cubicBezTo>
                      <a:cubicBezTo>
                        <a:pt x="151676" y="85620"/>
                        <a:pt x="132588" y="101003"/>
                        <a:pt x="110995" y="108642"/>
                      </a:cubicBezTo>
                      <a:cubicBezTo>
                        <a:pt x="89345" y="116119"/>
                        <a:pt x="64827" y="115948"/>
                        <a:pt x="43825" y="106718"/>
                      </a:cubicBezTo>
                      <a:cubicBezTo>
                        <a:pt x="33366" y="102146"/>
                        <a:pt x="23803" y="95564"/>
                        <a:pt x="16107" y="87259"/>
                      </a:cubicBezTo>
                      <a:cubicBezTo>
                        <a:pt x="8592" y="78819"/>
                        <a:pt x="2800" y="68847"/>
                        <a:pt x="0" y="58102"/>
                      </a:cubicBezTo>
                      <a:cubicBezTo>
                        <a:pt x="8677" y="78543"/>
                        <a:pt x="26003" y="94012"/>
                        <a:pt x="46025" y="101251"/>
                      </a:cubicBezTo>
                      <a:cubicBezTo>
                        <a:pt x="66075" y="108575"/>
                        <a:pt x="88459" y="108452"/>
                        <a:pt x="108480" y="101413"/>
                      </a:cubicBezTo>
                      <a:cubicBezTo>
                        <a:pt x="128540" y="94469"/>
                        <a:pt x="146133" y="80629"/>
                        <a:pt x="157277" y="62427"/>
                      </a:cubicBezTo>
                      <a:cubicBezTo>
                        <a:pt x="168421" y="44291"/>
                        <a:pt x="172355" y="21393"/>
                        <a:pt x="1664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8894E16-A8E6-B0EC-902B-D8E4BBDC8838}"/>
                  </a:ext>
                </a:extLst>
              </p:cNvPr>
              <p:cNvSpPr/>
              <p:nvPr/>
            </p:nvSpPr>
            <p:spPr>
              <a:xfrm>
                <a:off x="2087755" y="1772221"/>
                <a:ext cx="117052" cy="76514"/>
              </a:xfrm>
              <a:custGeom>
                <a:avLst/>
                <a:gdLst>
                  <a:gd name="connsiteX0" fmla="*/ 38748 w 117052"/>
                  <a:gd name="connsiteY0" fmla="*/ 448 h 76514"/>
                  <a:gd name="connsiteX1" fmla="*/ 0 w 117052"/>
                  <a:gd name="connsiteY1" fmla="*/ 75476 h 76514"/>
                  <a:gd name="connsiteX2" fmla="*/ 1705 w 117052"/>
                  <a:gd name="connsiteY2" fmla="*/ 76238 h 76514"/>
                  <a:gd name="connsiteX3" fmla="*/ 39414 w 117052"/>
                  <a:gd name="connsiteY3" fmla="*/ 3219 h 76514"/>
                  <a:gd name="connsiteX4" fmla="*/ 65008 w 117052"/>
                  <a:gd name="connsiteY4" fmla="*/ 76514 h 76514"/>
                  <a:gd name="connsiteX5" fmla="*/ 66818 w 117052"/>
                  <a:gd name="connsiteY5" fmla="*/ 75886 h 76514"/>
                  <a:gd name="connsiteX6" fmla="*/ 41224 w 117052"/>
                  <a:gd name="connsiteY6" fmla="*/ 2581 h 76514"/>
                  <a:gd name="connsiteX7" fmla="*/ 116195 w 117052"/>
                  <a:gd name="connsiteY7" fmla="*/ 36262 h 76514"/>
                  <a:gd name="connsiteX8" fmla="*/ 117053 w 117052"/>
                  <a:gd name="connsiteY8" fmla="*/ 34604 h 76514"/>
                  <a:gd name="connsiteX9" fmla="*/ 40034 w 117052"/>
                  <a:gd name="connsiteY9" fmla="*/ 0 h 7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052" h="76514">
                    <a:moveTo>
                      <a:pt x="38748" y="448"/>
                    </a:moveTo>
                    <a:lnTo>
                      <a:pt x="0" y="75476"/>
                    </a:lnTo>
                    <a:lnTo>
                      <a:pt x="1705" y="76238"/>
                    </a:lnTo>
                    <a:lnTo>
                      <a:pt x="39414" y="3219"/>
                    </a:lnTo>
                    <a:lnTo>
                      <a:pt x="65008" y="76514"/>
                    </a:lnTo>
                    <a:lnTo>
                      <a:pt x="66818" y="75886"/>
                    </a:lnTo>
                    <a:lnTo>
                      <a:pt x="41224" y="2581"/>
                    </a:lnTo>
                    <a:lnTo>
                      <a:pt x="116195" y="36262"/>
                    </a:lnTo>
                    <a:lnTo>
                      <a:pt x="117053" y="34604"/>
                    </a:lnTo>
                    <a:lnTo>
                      <a:pt x="40034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4A613D55-7C26-4FA6-2A32-E6C8C7CC775C}"/>
                </a:ext>
              </a:extLst>
            </p:cNvPr>
            <p:cNvSpPr/>
            <p:nvPr/>
          </p:nvSpPr>
          <p:spPr>
            <a:xfrm>
              <a:off x="1782755" y="1756352"/>
              <a:ext cx="486146" cy="18507"/>
            </a:xfrm>
            <a:custGeom>
              <a:avLst/>
              <a:gdLst>
                <a:gd name="connsiteX0" fmla="*/ 486146 w 486146"/>
                <a:gd name="connsiteY0" fmla="*/ 0 h 18507"/>
                <a:gd name="connsiteX1" fmla="*/ 243326 w 486146"/>
                <a:gd name="connsiteY1" fmla="*/ 17593 h 18507"/>
                <a:gd name="connsiteX2" fmla="*/ 0 w 486146"/>
                <a:gd name="connsiteY2" fmla="*/ 9782 h 1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46" h="18507">
                  <a:moveTo>
                    <a:pt x="486146" y="0"/>
                  </a:moveTo>
                  <a:cubicBezTo>
                    <a:pt x="486289" y="7010"/>
                    <a:pt x="377571" y="14888"/>
                    <a:pt x="243326" y="17593"/>
                  </a:cubicBezTo>
                  <a:cubicBezTo>
                    <a:pt x="109080" y="20298"/>
                    <a:pt x="133" y="16802"/>
                    <a:pt x="0" y="9782"/>
                  </a:cubicBezTo>
                </a:path>
              </a:pathLst>
            </a:custGeom>
            <a:noFill/>
            <a:ln w="362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4C613A7-32E4-4DF4-0A20-1FDBB1D0AA0E}"/>
                </a:ext>
              </a:extLst>
            </p:cNvPr>
            <p:cNvSpPr/>
            <p:nvPr/>
          </p:nvSpPr>
          <p:spPr>
            <a:xfrm>
              <a:off x="2148119" y="1797655"/>
              <a:ext cx="105222" cy="68956"/>
            </a:xfrm>
            <a:custGeom>
              <a:avLst/>
              <a:gdLst>
                <a:gd name="connsiteX0" fmla="*/ 105218 w 105222"/>
                <a:gd name="connsiteY0" fmla="*/ 33412 h 68956"/>
                <a:gd name="connsiteX1" fmla="*/ 53306 w 105222"/>
                <a:gd name="connsiteY1" fmla="*/ 68940 h 68956"/>
                <a:gd name="connsiteX2" fmla="*/ 5 w 105222"/>
                <a:gd name="connsiteY2" fmla="*/ 35536 h 68956"/>
                <a:gd name="connsiteX3" fmla="*/ 51916 w 105222"/>
                <a:gd name="connsiteY3" fmla="*/ 17 h 68956"/>
                <a:gd name="connsiteX4" fmla="*/ 105218 w 105222"/>
                <a:gd name="connsiteY4" fmla="*/ 33412 h 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22" h="68956">
                  <a:moveTo>
                    <a:pt x="105218" y="33412"/>
                  </a:moveTo>
                  <a:cubicBezTo>
                    <a:pt x="105599" y="52452"/>
                    <a:pt x="82358" y="68349"/>
                    <a:pt x="53306" y="68940"/>
                  </a:cubicBezTo>
                  <a:cubicBezTo>
                    <a:pt x="24255" y="69521"/>
                    <a:pt x="386" y="54567"/>
                    <a:pt x="5" y="35536"/>
                  </a:cubicBezTo>
                  <a:cubicBezTo>
                    <a:pt x="-376" y="16505"/>
                    <a:pt x="22865" y="598"/>
                    <a:pt x="51916" y="17"/>
                  </a:cubicBezTo>
                  <a:cubicBezTo>
                    <a:pt x="80967" y="-574"/>
                    <a:pt x="104837" y="14381"/>
                    <a:pt x="105218" y="334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">
            <a:extLst>
              <a:ext uri="{FF2B5EF4-FFF2-40B4-BE49-F238E27FC236}">
                <a16:creationId xmlns:a16="http://schemas.microsoft.com/office/drawing/2014/main" id="{BB4D3F83-AA64-7AFF-E7E7-596809E795EF}"/>
              </a:ext>
            </a:extLst>
          </p:cNvPr>
          <p:cNvGrpSpPr/>
          <p:nvPr/>
        </p:nvGrpSpPr>
        <p:grpSpPr>
          <a:xfrm rot="856285">
            <a:off x="2585959" y="5316629"/>
            <a:ext cx="2307983" cy="2919479"/>
            <a:chOff x="1053523" y="2423121"/>
            <a:chExt cx="664232" cy="840219"/>
          </a:xfrm>
        </p:grpSpPr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3B6C0D3C-C301-BBCC-24C2-49DBF2365FD9}"/>
                </a:ext>
              </a:extLst>
            </p:cNvPr>
            <p:cNvGrpSpPr/>
            <p:nvPr/>
          </p:nvGrpSpPr>
          <p:grpSpPr>
            <a:xfrm>
              <a:off x="1055359" y="2423121"/>
              <a:ext cx="662396" cy="840219"/>
              <a:chOff x="1055359" y="2423121"/>
              <a:chExt cx="662396" cy="840219"/>
            </a:xfrm>
          </p:grpSpPr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4F87112E-7608-0CCB-C287-EB21D94684C6}"/>
                  </a:ext>
                </a:extLst>
              </p:cNvPr>
              <p:cNvSpPr/>
              <p:nvPr/>
            </p:nvSpPr>
            <p:spPr>
              <a:xfrm>
                <a:off x="1056604" y="2480995"/>
                <a:ext cx="661151" cy="782346"/>
              </a:xfrm>
              <a:custGeom>
                <a:avLst/>
                <a:gdLst>
                  <a:gd name="connsiteX0" fmla="*/ 660933 w 661151"/>
                  <a:gd name="connsiteY0" fmla="*/ 13478 h 782346"/>
                  <a:gd name="connsiteX1" fmla="*/ 551919 w 661151"/>
                  <a:gd name="connsiteY1" fmla="*/ 1363 h 782346"/>
                  <a:gd name="connsiteX2" fmla="*/ 18700 w 661151"/>
                  <a:gd name="connsiteY2" fmla="*/ 43339 h 782346"/>
                  <a:gd name="connsiteX3" fmla="*/ 3 w 661151"/>
                  <a:gd name="connsiteY3" fmla="*/ 48092 h 782346"/>
                  <a:gd name="connsiteX4" fmla="*/ 56343 w 661151"/>
                  <a:gd name="connsiteY4" fmla="*/ 165993 h 782346"/>
                  <a:gd name="connsiteX5" fmla="*/ 190941 w 661151"/>
                  <a:gd name="connsiteY5" fmla="*/ 241574 h 782346"/>
                  <a:gd name="connsiteX6" fmla="*/ 191008 w 661151"/>
                  <a:gd name="connsiteY6" fmla="*/ 243945 h 782346"/>
                  <a:gd name="connsiteX7" fmla="*/ 322014 w 661151"/>
                  <a:gd name="connsiteY7" fmla="*/ 397469 h 782346"/>
                  <a:gd name="connsiteX8" fmla="*/ 319681 w 661151"/>
                  <a:gd name="connsiteY8" fmla="*/ 448076 h 782346"/>
                  <a:gd name="connsiteX9" fmla="*/ 346951 w 661151"/>
                  <a:gd name="connsiteY9" fmla="*/ 537392 h 782346"/>
                  <a:gd name="connsiteX10" fmla="*/ 356638 w 661151"/>
                  <a:gd name="connsiteY10" fmla="*/ 722424 h 782346"/>
                  <a:gd name="connsiteX11" fmla="*/ 263074 w 661151"/>
                  <a:gd name="connsiteY11" fmla="*/ 757305 h 782346"/>
                  <a:gd name="connsiteX12" fmla="*/ 369792 w 661151"/>
                  <a:gd name="connsiteY12" fmla="*/ 781841 h 782346"/>
                  <a:gd name="connsiteX13" fmla="*/ 473367 w 661151"/>
                  <a:gd name="connsiteY13" fmla="*/ 746294 h 782346"/>
                  <a:gd name="connsiteX14" fmla="*/ 376669 w 661151"/>
                  <a:gd name="connsiteY14" fmla="*/ 721376 h 782346"/>
                  <a:gd name="connsiteX15" fmla="*/ 366982 w 661151"/>
                  <a:gd name="connsiteY15" fmla="*/ 536344 h 782346"/>
                  <a:gd name="connsiteX16" fmla="*/ 384775 w 661151"/>
                  <a:gd name="connsiteY16" fmla="*/ 444666 h 782346"/>
                  <a:gd name="connsiteX17" fmla="*/ 377174 w 661151"/>
                  <a:gd name="connsiteY17" fmla="*/ 394574 h 782346"/>
                  <a:gd name="connsiteX18" fmla="*/ 491426 w 661151"/>
                  <a:gd name="connsiteY18" fmla="*/ 228210 h 782346"/>
                  <a:gd name="connsiteX19" fmla="*/ 491245 w 661151"/>
                  <a:gd name="connsiteY19" fmla="*/ 225848 h 782346"/>
                  <a:gd name="connsiteX20" fmla="*/ 660933 w 661151"/>
                  <a:gd name="connsiteY20" fmla="*/ 13478 h 7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61151" h="782346">
                    <a:moveTo>
                      <a:pt x="660933" y="13478"/>
                    </a:moveTo>
                    <a:cubicBezTo>
                      <a:pt x="660685" y="8849"/>
                      <a:pt x="560873" y="1658"/>
                      <a:pt x="551919" y="1363"/>
                    </a:cubicBezTo>
                    <a:cubicBezTo>
                      <a:pt x="374040" y="-4505"/>
                      <a:pt x="193341" y="8411"/>
                      <a:pt x="18700" y="43339"/>
                    </a:cubicBezTo>
                    <a:cubicBezTo>
                      <a:pt x="17491" y="43577"/>
                      <a:pt x="-254" y="46597"/>
                      <a:pt x="3" y="48092"/>
                    </a:cubicBezTo>
                    <a:cubicBezTo>
                      <a:pt x="3708" y="69866"/>
                      <a:pt x="12461" y="122435"/>
                      <a:pt x="56343" y="165993"/>
                    </a:cubicBezTo>
                    <a:cubicBezTo>
                      <a:pt x="89871" y="199283"/>
                      <a:pt x="136448" y="225514"/>
                      <a:pt x="190941" y="241574"/>
                    </a:cubicBezTo>
                    <a:cubicBezTo>
                      <a:pt x="190969" y="242364"/>
                      <a:pt x="190969" y="243145"/>
                      <a:pt x="191008" y="243945"/>
                    </a:cubicBezTo>
                    <a:cubicBezTo>
                      <a:pt x="195180" y="323603"/>
                      <a:pt x="251501" y="387087"/>
                      <a:pt x="322014" y="397469"/>
                    </a:cubicBezTo>
                    <a:cubicBezTo>
                      <a:pt x="319652" y="412252"/>
                      <a:pt x="318709" y="429568"/>
                      <a:pt x="319681" y="448076"/>
                    </a:cubicBezTo>
                    <a:cubicBezTo>
                      <a:pt x="321900" y="490395"/>
                      <a:pt x="333235" y="525723"/>
                      <a:pt x="346951" y="537392"/>
                    </a:cubicBezTo>
                    <a:lnTo>
                      <a:pt x="356638" y="722424"/>
                    </a:lnTo>
                    <a:cubicBezTo>
                      <a:pt x="303345" y="726663"/>
                      <a:pt x="262255" y="741674"/>
                      <a:pt x="263074" y="757305"/>
                    </a:cubicBezTo>
                    <a:cubicBezTo>
                      <a:pt x="263941" y="773897"/>
                      <a:pt x="311727" y="784880"/>
                      <a:pt x="369792" y="781841"/>
                    </a:cubicBezTo>
                    <a:cubicBezTo>
                      <a:pt x="427866" y="778803"/>
                      <a:pt x="474234" y="762886"/>
                      <a:pt x="473367" y="746294"/>
                    </a:cubicBezTo>
                    <a:cubicBezTo>
                      <a:pt x="472548" y="730673"/>
                      <a:pt x="430114" y="720024"/>
                      <a:pt x="376669" y="721376"/>
                    </a:cubicBezTo>
                    <a:lnTo>
                      <a:pt x="366982" y="536344"/>
                    </a:lnTo>
                    <a:cubicBezTo>
                      <a:pt x="379403" y="523304"/>
                      <a:pt x="386994" y="486985"/>
                      <a:pt x="384775" y="444666"/>
                    </a:cubicBezTo>
                    <a:cubicBezTo>
                      <a:pt x="383803" y="426149"/>
                      <a:pt x="381069" y="409023"/>
                      <a:pt x="377174" y="394574"/>
                    </a:cubicBezTo>
                    <a:cubicBezTo>
                      <a:pt x="446220" y="376886"/>
                      <a:pt x="495608" y="307868"/>
                      <a:pt x="491426" y="228210"/>
                    </a:cubicBezTo>
                    <a:cubicBezTo>
                      <a:pt x="491388" y="227419"/>
                      <a:pt x="491302" y="226638"/>
                      <a:pt x="491245" y="225848"/>
                    </a:cubicBezTo>
                    <a:cubicBezTo>
                      <a:pt x="596277" y="182538"/>
                      <a:pt x="665562" y="102013"/>
                      <a:pt x="660933" y="13478"/>
                    </a:cubicBezTo>
                    <a:close/>
                  </a:path>
                </a:pathLst>
              </a:custGeom>
              <a:solidFill>
                <a:srgbClr val="EBECF0"/>
              </a:solidFill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422702B-BFDD-B9C5-7443-D80B334A20CB}"/>
                  </a:ext>
                </a:extLst>
              </p:cNvPr>
              <p:cNvSpPr/>
              <p:nvPr/>
            </p:nvSpPr>
            <p:spPr>
              <a:xfrm>
                <a:off x="1397756" y="2894676"/>
                <a:ext cx="25066" cy="25067"/>
              </a:xfrm>
              <a:custGeom>
                <a:avLst/>
                <a:gdLst>
                  <a:gd name="connsiteX0" fmla="*/ 25049 w 25066"/>
                  <a:gd name="connsiteY0" fmla="*/ 11877 h 25067"/>
                  <a:gd name="connsiteX1" fmla="*/ 13191 w 25066"/>
                  <a:gd name="connsiteY1" fmla="*/ 25050 h 25067"/>
                  <a:gd name="connsiteX2" fmla="*/ 17 w 25066"/>
                  <a:gd name="connsiteY2" fmla="*/ 13191 h 25067"/>
                  <a:gd name="connsiteX3" fmla="*/ 11876 w 25066"/>
                  <a:gd name="connsiteY3" fmla="*/ 18 h 25067"/>
                  <a:gd name="connsiteX4" fmla="*/ 25049 w 25066"/>
                  <a:gd name="connsiteY4" fmla="*/ 11877 h 2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6" h="25067">
                    <a:moveTo>
                      <a:pt x="25049" y="11877"/>
                    </a:moveTo>
                    <a:cubicBezTo>
                      <a:pt x="25411" y="18792"/>
                      <a:pt x="20096" y="24688"/>
                      <a:pt x="13191" y="25050"/>
                    </a:cubicBezTo>
                    <a:cubicBezTo>
                      <a:pt x="6275" y="25412"/>
                      <a:pt x="379" y="20097"/>
                      <a:pt x="17" y="13191"/>
                    </a:cubicBezTo>
                    <a:cubicBezTo>
                      <a:pt x="-344" y="6276"/>
                      <a:pt x="4970" y="380"/>
                      <a:pt x="11876" y="18"/>
                    </a:cubicBezTo>
                    <a:cubicBezTo>
                      <a:pt x="18791" y="-353"/>
                      <a:pt x="24687" y="4962"/>
                      <a:pt x="25049" y="11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C2B92A4C-DFCF-7A86-E806-9315C535DF79}"/>
                  </a:ext>
                </a:extLst>
              </p:cNvPr>
              <p:cNvSpPr/>
              <p:nvPr/>
            </p:nvSpPr>
            <p:spPr>
              <a:xfrm>
                <a:off x="1399738" y="2940140"/>
                <a:ext cx="10024" cy="10025"/>
              </a:xfrm>
              <a:custGeom>
                <a:avLst/>
                <a:gdLst>
                  <a:gd name="connsiteX0" fmla="*/ 10018 w 10024"/>
                  <a:gd name="connsiteY0" fmla="*/ 4751 h 10025"/>
                  <a:gd name="connsiteX1" fmla="*/ 5274 w 10024"/>
                  <a:gd name="connsiteY1" fmla="*/ 10018 h 10025"/>
                  <a:gd name="connsiteX2" fmla="*/ 7 w 10024"/>
                  <a:gd name="connsiteY2" fmla="*/ 5275 h 10025"/>
                  <a:gd name="connsiteX3" fmla="*/ 4750 w 10024"/>
                  <a:gd name="connsiteY3" fmla="*/ 8 h 10025"/>
                  <a:gd name="connsiteX4" fmla="*/ 10018 w 10024"/>
                  <a:gd name="connsiteY4" fmla="*/ 4751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4" h="10025">
                    <a:moveTo>
                      <a:pt x="10018" y="4751"/>
                    </a:moveTo>
                    <a:cubicBezTo>
                      <a:pt x="10160" y="7513"/>
                      <a:pt x="8036" y="9876"/>
                      <a:pt x="5274" y="10018"/>
                    </a:cubicBezTo>
                    <a:cubicBezTo>
                      <a:pt x="2512" y="10161"/>
                      <a:pt x="150" y="8037"/>
                      <a:pt x="7" y="5275"/>
                    </a:cubicBezTo>
                    <a:cubicBezTo>
                      <a:pt x="-136" y="2513"/>
                      <a:pt x="1988" y="151"/>
                      <a:pt x="4750" y="8"/>
                    </a:cubicBezTo>
                    <a:cubicBezTo>
                      <a:pt x="7512" y="-145"/>
                      <a:pt x="9875" y="1979"/>
                      <a:pt x="10018" y="4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063705F8-B19C-4D44-17D6-466C7919463C}"/>
                  </a:ext>
                </a:extLst>
              </p:cNvPr>
              <p:cNvSpPr/>
              <p:nvPr/>
            </p:nvSpPr>
            <p:spPr>
              <a:xfrm>
                <a:off x="1369480" y="3215245"/>
                <a:ext cx="100154" cy="25585"/>
              </a:xfrm>
              <a:custGeom>
                <a:avLst/>
                <a:gdLst>
                  <a:gd name="connsiteX0" fmla="*/ 100150 w 100154"/>
                  <a:gd name="connsiteY0" fmla="*/ 10177 h 25585"/>
                  <a:gd name="connsiteX1" fmla="*/ 50735 w 100154"/>
                  <a:gd name="connsiteY1" fmla="*/ 25312 h 25585"/>
                  <a:gd name="connsiteX2" fmla="*/ 4 w 100154"/>
                  <a:gd name="connsiteY2" fmla="*/ 15415 h 25585"/>
                  <a:gd name="connsiteX3" fmla="*/ 49420 w 100154"/>
                  <a:gd name="connsiteY3" fmla="*/ 271 h 25585"/>
                  <a:gd name="connsiteX4" fmla="*/ 100150 w 100154"/>
                  <a:gd name="connsiteY4" fmla="*/ 10177 h 2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54" h="25585">
                    <a:moveTo>
                      <a:pt x="100150" y="10177"/>
                    </a:moveTo>
                    <a:cubicBezTo>
                      <a:pt x="100512" y="17092"/>
                      <a:pt x="78386" y="23864"/>
                      <a:pt x="50735" y="25312"/>
                    </a:cubicBezTo>
                    <a:cubicBezTo>
                      <a:pt x="23083" y="26760"/>
                      <a:pt x="366" y="22330"/>
                      <a:pt x="4" y="15415"/>
                    </a:cubicBezTo>
                    <a:cubicBezTo>
                      <a:pt x="-358" y="8500"/>
                      <a:pt x="21769" y="1718"/>
                      <a:pt x="49420" y="271"/>
                    </a:cubicBezTo>
                    <a:cubicBezTo>
                      <a:pt x="77081" y="-1168"/>
                      <a:pt x="99788" y="3271"/>
                      <a:pt x="100150" y="10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FA1C8C95-BB5C-8310-2A40-260ECA25E3AA}"/>
                  </a:ext>
                </a:extLst>
              </p:cNvPr>
              <p:cNvSpPr/>
              <p:nvPr/>
            </p:nvSpPr>
            <p:spPr>
              <a:xfrm>
                <a:off x="1097705" y="2504740"/>
                <a:ext cx="578495" cy="350134"/>
              </a:xfrm>
              <a:custGeom>
                <a:avLst/>
                <a:gdLst>
                  <a:gd name="connsiteX0" fmla="*/ 578303 w 578495"/>
                  <a:gd name="connsiteY0" fmla="*/ 11793 h 350134"/>
                  <a:gd name="connsiteX1" fmla="*/ 482920 w 578495"/>
                  <a:gd name="connsiteY1" fmla="*/ 1192 h 350134"/>
                  <a:gd name="connsiteX2" fmla="*/ 16357 w 578495"/>
                  <a:gd name="connsiteY2" fmla="*/ 37920 h 350134"/>
                  <a:gd name="connsiteX3" fmla="*/ 2 w 578495"/>
                  <a:gd name="connsiteY3" fmla="*/ 42083 h 350134"/>
                  <a:gd name="connsiteX4" fmla="*/ 49294 w 578495"/>
                  <a:gd name="connsiteY4" fmla="*/ 145248 h 350134"/>
                  <a:gd name="connsiteX5" fmla="*/ 167061 w 578495"/>
                  <a:gd name="connsiteY5" fmla="*/ 211380 h 350134"/>
                  <a:gd name="connsiteX6" fmla="*/ 167119 w 578495"/>
                  <a:gd name="connsiteY6" fmla="*/ 213447 h 350134"/>
                  <a:gd name="connsiteX7" fmla="*/ 259921 w 578495"/>
                  <a:gd name="connsiteY7" fmla="*/ 342473 h 350134"/>
                  <a:gd name="connsiteX8" fmla="*/ 307317 w 578495"/>
                  <a:gd name="connsiteY8" fmla="*/ 350036 h 350134"/>
                  <a:gd name="connsiteX9" fmla="*/ 366620 w 578495"/>
                  <a:gd name="connsiteY9" fmla="*/ 331871 h 350134"/>
                  <a:gd name="connsiteX10" fmla="*/ 429990 w 578495"/>
                  <a:gd name="connsiteY10" fmla="*/ 199693 h 350134"/>
                  <a:gd name="connsiteX11" fmla="*/ 429828 w 578495"/>
                  <a:gd name="connsiteY11" fmla="*/ 197626 h 350134"/>
                  <a:gd name="connsiteX12" fmla="*/ 578303 w 578495"/>
                  <a:gd name="connsiteY12" fmla="*/ 11793 h 35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495" h="350134">
                    <a:moveTo>
                      <a:pt x="578303" y="11793"/>
                    </a:moveTo>
                    <a:cubicBezTo>
                      <a:pt x="578084" y="7736"/>
                      <a:pt x="490750" y="1449"/>
                      <a:pt x="482920" y="1192"/>
                    </a:cubicBezTo>
                    <a:cubicBezTo>
                      <a:pt x="327272" y="-3942"/>
                      <a:pt x="169157" y="7364"/>
                      <a:pt x="16357" y="37920"/>
                    </a:cubicBezTo>
                    <a:cubicBezTo>
                      <a:pt x="15300" y="38130"/>
                      <a:pt x="-226" y="40768"/>
                      <a:pt x="2" y="42083"/>
                    </a:cubicBezTo>
                    <a:cubicBezTo>
                      <a:pt x="3251" y="61133"/>
                      <a:pt x="10909" y="107129"/>
                      <a:pt x="49294" y="145248"/>
                    </a:cubicBezTo>
                    <a:cubicBezTo>
                      <a:pt x="78631" y="174376"/>
                      <a:pt x="119389" y="197331"/>
                      <a:pt x="167061" y="211380"/>
                    </a:cubicBezTo>
                    <a:cubicBezTo>
                      <a:pt x="167090" y="212075"/>
                      <a:pt x="167090" y="212761"/>
                      <a:pt x="167119" y="213447"/>
                    </a:cubicBezTo>
                    <a:cubicBezTo>
                      <a:pt x="170329" y="274702"/>
                      <a:pt x="208771" y="325004"/>
                      <a:pt x="259921" y="342473"/>
                    </a:cubicBezTo>
                    <a:cubicBezTo>
                      <a:pt x="269970" y="346197"/>
                      <a:pt x="286581" y="350874"/>
                      <a:pt x="307317" y="350036"/>
                    </a:cubicBezTo>
                    <a:cubicBezTo>
                      <a:pt x="335806" y="348883"/>
                      <a:pt x="356704" y="337948"/>
                      <a:pt x="366620" y="331871"/>
                    </a:cubicBezTo>
                    <a:cubicBezTo>
                      <a:pt x="422341" y="275922"/>
                      <a:pt x="432057" y="230659"/>
                      <a:pt x="429990" y="199693"/>
                    </a:cubicBezTo>
                    <a:cubicBezTo>
                      <a:pt x="429942" y="199007"/>
                      <a:pt x="429894" y="198312"/>
                      <a:pt x="429828" y="197626"/>
                    </a:cubicBezTo>
                    <a:cubicBezTo>
                      <a:pt x="521734" y="159707"/>
                      <a:pt x="582361" y="89260"/>
                      <a:pt x="578303" y="117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E498"/>
                  </a:gs>
                  <a:gs pos="50000">
                    <a:srgbClr val="B7CC5A"/>
                  </a:gs>
                  <a:gs pos="100000">
                    <a:srgbClr val="9CB51D"/>
                  </a:gs>
                </a:gsLst>
                <a:lin ang="522011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724F047-6F44-1A2A-FF71-747C6CF1FACB}"/>
                  </a:ext>
                </a:extLst>
              </p:cNvPr>
              <p:cNvSpPr/>
              <p:nvPr/>
            </p:nvSpPr>
            <p:spPr>
              <a:xfrm>
                <a:off x="1098829" y="2504302"/>
                <a:ext cx="575809" cy="50141"/>
              </a:xfrm>
              <a:custGeom>
                <a:avLst/>
                <a:gdLst>
                  <a:gd name="connsiteX0" fmla="*/ 575807 w 575809"/>
                  <a:gd name="connsiteY0" fmla="*/ 9993 h 50141"/>
                  <a:gd name="connsiteX1" fmla="*/ 286857 w 575809"/>
                  <a:gd name="connsiteY1" fmla="*/ 5040 h 50141"/>
                  <a:gd name="connsiteX2" fmla="*/ 2 w 575809"/>
                  <a:gd name="connsiteY2" fmla="*/ 40149 h 50141"/>
                  <a:gd name="connsiteX3" fmla="*/ 288952 w 575809"/>
                  <a:gd name="connsiteY3" fmla="*/ 45102 h 50141"/>
                  <a:gd name="connsiteX4" fmla="*/ 575807 w 575809"/>
                  <a:gd name="connsiteY4" fmla="*/ 9993 h 5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809" h="50141">
                    <a:moveTo>
                      <a:pt x="575807" y="9993"/>
                    </a:moveTo>
                    <a:cubicBezTo>
                      <a:pt x="575226" y="-1066"/>
                      <a:pt x="445858" y="-3285"/>
                      <a:pt x="286857" y="5040"/>
                    </a:cubicBezTo>
                    <a:cubicBezTo>
                      <a:pt x="127856" y="13365"/>
                      <a:pt x="-579" y="29081"/>
                      <a:pt x="2" y="40149"/>
                    </a:cubicBezTo>
                    <a:cubicBezTo>
                      <a:pt x="583" y="51207"/>
                      <a:pt x="129952" y="53427"/>
                      <a:pt x="288952" y="45102"/>
                    </a:cubicBezTo>
                    <a:cubicBezTo>
                      <a:pt x="447963" y="36768"/>
                      <a:pt x="576388" y="21051"/>
                      <a:pt x="575807" y="9993"/>
                    </a:cubicBezTo>
                    <a:close/>
                  </a:path>
                </a:pathLst>
              </a:custGeom>
              <a:solidFill>
                <a:srgbClr val="E3E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584FB9B-F7C6-9503-C4F9-29404B733CA3}"/>
                  </a:ext>
                </a:extLst>
              </p:cNvPr>
              <p:cNvSpPr/>
              <p:nvPr/>
            </p:nvSpPr>
            <p:spPr>
              <a:xfrm rot="1864311">
                <a:off x="1586672" y="2547209"/>
                <a:ext cx="70197" cy="70188"/>
              </a:xfrm>
              <a:custGeom>
                <a:avLst/>
                <a:gdLst>
                  <a:gd name="connsiteX0" fmla="*/ 0 w 70197"/>
                  <a:gd name="connsiteY0" fmla="*/ 0 h 70188"/>
                  <a:gd name="connsiteX1" fmla="*/ 70198 w 70197"/>
                  <a:gd name="connsiteY1" fmla="*/ 0 h 70188"/>
                  <a:gd name="connsiteX2" fmla="*/ 70198 w 70197"/>
                  <a:gd name="connsiteY2" fmla="*/ 70188 h 70188"/>
                  <a:gd name="connsiteX3" fmla="*/ 0 w 70197"/>
                  <a:gd name="connsiteY3" fmla="*/ 70188 h 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7" h="70188">
                    <a:moveTo>
                      <a:pt x="0" y="0"/>
                    </a:moveTo>
                    <a:lnTo>
                      <a:pt x="70198" y="0"/>
                    </a:lnTo>
                    <a:lnTo>
                      <a:pt x="70198" y="70188"/>
                    </a:lnTo>
                    <a:lnTo>
                      <a:pt x="0" y="70188"/>
                    </a:lnTo>
                    <a:close/>
                  </a:path>
                </a:pathLst>
              </a:custGeom>
              <a:solidFill>
                <a:srgbClr val="FFFFFF">
                  <a:alpha val="7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C02F4BFC-1717-235A-6F90-78F10885A7F1}"/>
                  </a:ext>
                </a:extLst>
              </p:cNvPr>
              <p:cNvSpPr/>
              <p:nvPr/>
            </p:nvSpPr>
            <p:spPr>
              <a:xfrm>
                <a:off x="1282796" y="2724369"/>
                <a:ext cx="89621" cy="128663"/>
              </a:xfrm>
              <a:custGeom>
                <a:avLst/>
                <a:gdLst>
                  <a:gd name="connsiteX0" fmla="*/ 89621 w 89621"/>
                  <a:gd name="connsiteY0" fmla="*/ 120663 h 128663"/>
                  <a:gd name="connsiteX1" fmla="*/ 76886 w 89621"/>
                  <a:gd name="connsiteY1" fmla="*/ 128664 h 128663"/>
                  <a:gd name="connsiteX2" fmla="*/ 15964 w 89621"/>
                  <a:gd name="connsiteY2" fmla="*/ 78791 h 128663"/>
                  <a:gd name="connsiteX3" fmla="*/ 1105 w 89621"/>
                  <a:gd name="connsiteY3" fmla="*/ 8001 h 128663"/>
                  <a:gd name="connsiteX4" fmla="*/ 13840 w 89621"/>
                  <a:gd name="connsiteY4" fmla="*/ 0 h 128663"/>
                  <a:gd name="connsiteX5" fmla="*/ 43130 w 89621"/>
                  <a:gd name="connsiteY5" fmla="*/ 93774 h 128663"/>
                  <a:gd name="connsiteX6" fmla="*/ 89621 w 89621"/>
                  <a:gd name="connsiteY6" fmla="*/ 120663 h 1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1" h="128663">
                    <a:moveTo>
                      <a:pt x="89621" y="120663"/>
                    </a:moveTo>
                    <a:lnTo>
                      <a:pt x="76886" y="128664"/>
                    </a:lnTo>
                    <a:cubicBezTo>
                      <a:pt x="72933" y="127540"/>
                      <a:pt x="38605" y="117129"/>
                      <a:pt x="15964" y="78791"/>
                    </a:cubicBezTo>
                    <a:cubicBezTo>
                      <a:pt x="-4648" y="43910"/>
                      <a:pt x="277" y="12744"/>
                      <a:pt x="1105" y="8001"/>
                    </a:cubicBezTo>
                    <a:cubicBezTo>
                      <a:pt x="5353" y="5334"/>
                      <a:pt x="9602" y="2667"/>
                      <a:pt x="13840" y="0"/>
                    </a:cubicBezTo>
                    <a:cubicBezTo>
                      <a:pt x="8640" y="32595"/>
                      <a:pt x="19974" y="69218"/>
                      <a:pt x="43130" y="93774"/>
                    </a:cubicBezTo>
                    <a:cubicBezTo>
                      <a:pt x="61780" y="113557"/>
                      <a:pt x="81992" y="119043"/>
                      <a:pt x="89621" y="1206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9" name="图形 2">
                <a:extLst>
                  <a:ext uri="{FF2B5EF4-FFF2-40B4-BE49-F238E27FC236}">
                    <a16:creationId xmlns:a16="http://schemas.microsoft.com/office/drawing/2014/main" id="{267F3415-3D48-21D9-E357-043FEE793586}"/>
                  </a:ext>
                </a:extLst>
              </p:cNvPr>
              <p:cNvGrpSpPr/>
              <p:nvPr/>
            </p:nvGrpSpPr>
            <p:grpSpPr>
              <a:xfrm>
                <a:off x="1069037" y="2460316"/>
                <a:ext cx="170585" cy="170793"/>
                <a:chOff x="1069037" y="2460316"/>
                <a:chExt cx="170585" cy="170793"/>
              </a:xfrm>
            </p:grpSpPr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46FDA892-161E-D78B-2D3E-B480C05E3A22}"/>
                    </a:ext>
                  </a:extLst>
                </p:cNvPr>
                <p:cNvSpPr/>
                <p:nvPr/>
              </p:nvSpPr>
              <p:spPr>
                <a:xfrm>
                  <a:off x="1069037" y="2460316"/>
                  <a:ext cx="170585" cy="170793"/>
                </a:xfrm>
                <a:custGeom>
                  <a:avLst/>
                  <a:gdLst>
                    <a:gd name="connsiteX0" fmla="*/ 0 w 170585"/>
                    <a:gd name="connsiteY0" fmla="*/ 33272 h 170793"/>
                    <a:gd name="connsiteX1" fmla="*/ 144170 w 170585"/>
                    <a:gd name="connsiteY1" fmla="*/ 26652 h 170793"/>
                    <a:gd name="connsiteX2" fmla="*/ 137027 w 170585"/>
                    <a:gd name="connsiteY2" fmla="*/ 170794 h 17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585" h="170793">
                      <a:moveTo>
                        <a:pt x="0" y="33272"/>
                      </a:moveTo>
                      <a:cubicBezTo>
                        <a:pt x="41786" y="-8362"/>
                        <a:pt x="106337" y="-11324"/>
                        <a:pt x="144170" y="26652"/>
                      </a:cubicBezTo>
                      <a:cubicBezTo>
                        <a:pt x="182013" y="64628"/>
                        <a:pt x="178813" y="129169"/>
                        <a:pt x="137027" y="170794"/>
                      </a:cubicBezTo>
                    </a:path>
                  </a:pathLst>
                </a:custGeom>
                <a:gradFill>
                  <a:gsLst>
                    <a:gs pos="0">
                      <a:srgbClr val="176750"/>
                    </a:gs>
                    <a:gs pos="50000">
                      <a:srgbClr val="38733D"/>
                    </a:gs>
                    <a:gs pos="100000">
                      <a:srgbClr val="597F2A"/>
                    </a:gs>
                  </a:gsLst>
                  <a:lin ang="1890634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9" name="图形 2">
                  <a:extLst>
                    <a:ext uri="{FF2B5EF4-FFF2-40B4-BE49-F238E27FC236}">
                      <a16:creationId xmlns:a16="http://schemas.microsoft.com/office/drawing/2014/main" id="{E827BE02-410A-2E53-D416-BA0680CBCD82}"/>
                    </a:ext>
                  </a:extLst>
                </p:cNvPr>
                <p:cNvGrpSpPr/>
                <p:nvPr/>
              </p:nvGrpSpPr>
              <p:grpSpPr>
                <a:xfrm>
                  <a:off x="1074514" y="2469669"/>
                  <a:ext cx="155744" cy="155953"/>
                  <a:chOff x="1074514" y="2469669"/>
                  <a:chExt cx="155744" cy="155953"/>
                </a:xfrm>
              </p:grpSpPr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0CBDF91B-75E5-611C-1352-62542929F4CB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72837"/>
                    <a:ext cx="152543" cy="152776"/>
                  </a:xfrm>
                  <a:custGeom>
                    <a:avLst/>
                    <a:gdLst>
                      <a:gd name="connsiteX0" fmla="*/ 0 w 152543"/>
                      <a:gd name="connsiteY0" fmla="*/ 26246 h 152776"/>
                      <a:gd name="connsiteX1" fmla="*/ 126587 w 152543"/>
                      <a:gd name="connsiteY1" fmla="*/ 26189 h 152776"/>
                      <a:gd name="connsiteX2" fmla="*/ 126063 w 152543"/>
                      <a:gd name="connsiteY2" fmla="*/ 152776 h 152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543" h="152776">
                        <a:moveTo>
                          <a:pt x="0" y="26246"/>
                        </a:moveTo>
                        <a:cubicBezTo>
                          <a:pt x="35100" y="-8730"/>
                          <a:pt x="91773" y="-8749"/>
                          <a:pt x="126587" y="26189"/>
                        </a:cubicBezTo>
                        <a:cubicBezTo>
                          <a:pt x="161401" y="61127"/>
                          <a:pt x="161163" y="117800"/>
                          <a:pt x="126063" y="152776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0EF90"/>
                      </a:gs>
                      <a:gs pos="100000">
                        <a:srgbClr val="BBD9A1"/>
                      </a:gs>
                    </a:gsLst>
                    <a:lin ang="1890634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CB85602B-1D2B-DD77-00FA-1B53243C16D1}"/>
                      </a:ext>
                    </a:extLst>
                  </p:cNvPr>
                  <p:cNvSpPr/>
                  <p:nvPr/>
                </p:nvSpPr>
                <p:spPr>
                  <a:xfrm>
                    <a:off x="1074514" y="2469669"/>
                    <a:ext cx="155744" cy="155953"/>
                  </a:xfrm>
                  <a:custGeom>
                    <a:avLst/>
                    <a:gdLst>
                      <a:gd name="connsiteX0" fmla="*/ 0 w 155744"/>
                      <a:gd name="connsiteY0" fmla="*/ 29414 h 155953"/>
                      <a:gd name="connsiteX1" fmla="*/ 28299 w 155744"/>
                      <a:gd name="connsiteY1" fmla="*/ 8202 h 155953"/>
                      <a:gd name="connsiteX2" fmla="*/ 63294 w 155744"/>
                      <a:gd name="connsiteY2" fmla="*/ 58 h 155953"/>
                      <a:gd name="connsiteX3" fmla="*/ 129473 w 155744"/>
                      <a:gd name="connsiteY3" fmla="*/ 26490 h 155953"/>
                      <a:gd name="connsiteX4" fmla="*/ 155677 w 155744"/>
                      <a:gd name="connsiteY4" fmla="*/ 92765 h 155953"/>
                      <a:gd name="connsiteX5" fmla="*/ 147399 w 155744"/>
                      <a:gd name="connsiteY5" fmla="*/ 127741 h 155953"/>
                      <a:gd name="connsiteX6" fmla="*/ 126073 w 155744"/>
                      <a:gd name="connsiteY6" fmla="*/ 155954 h 155953"/>
                      <a:gd name="connsiteX7" fmla="*/ 149409 w 155744"/>
                      <a:gd name="connsiteY7" fmla="*/ 92736 h 155953"/>
                      <a:gd name="connsiteX8" fmla="*/ 123711 w 155744"/>
                      <a:gd name="connsiteY8" fmla="*/ 32243 h 155953"/>
                      <a:gd name="connsiteX9" fmla="*/ 63313 w 155744"/>
                      <a:gd name="connsiteY9" fmla="*/ 6306 h 155953"/>
                      <a:gd name="connsiteX10" fmla="*/ 0 w 155744"/>
                      <a:gd name="connsiteY10" fmla="*/ 29414 h 155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5744" h="155953">
                        <a:moveTo>
                          <a:pt x="0" y="29414"/>
                        </a:moveTo>
                        <a:cubicBezTo>
                          <a:pt x="7687" y="20499"/>
                          <a:pt x="17507" y="13383"/>
                          <a:pt x="28299" y="8202"/>
                        </a:cubicBezTo>
                        <a:cubicBezTo>
                          <a:pt x="39205" y="3230"/>
                          <a:pt x="51178" y="467"/>
                          <a:pt x="63294" y="58"/>
                        </a:cubicBezTo>
                        <a:cubicBezTo>
                          <a:pt x="87611" y="-856"/>
                          <a:pt x="112176" y="9107"/>
                          <a:pt x="129473" y="26490"/>
                        </a:cubicBezTo>
                        <a:cubicBezTo>
                          <a:pt x="146799" y="43844"/>
                          <a:pt x="156667" y="68447"/>
                          <a:pt x="155677" y="92765"/>
                        </a:cubicBezTo>
                        <a:cubicBezTo>
                          <a:pt x="155229" y="104881"/>
                          <a:pt x="152410" y="116844"/>
                          <a:pt x="147399" y="127741"/>
                        </a:cubicBezTo>
                        <a:cubicBezTo>
                          <a:pt x="142170" y="138513"/>
                          <a:pt x="135017" y="148305"/>
                          <a:pt x="126073" y="155954"/>
                        </a:cubicBezTo>
                        <a:cubicBezTo>
                          <a:pt x="141503" y="138266"/>
                          <a:pt x="150000" y="115396"/>
                          <a:pt x="149409" y="92736"/>
                        </a:cubicBezTo>
                        <a:cubicBezTo>
                          <a:pt x="148876" y="70114"/>
                          <a:pt x="139637" y="48035"/>
                          <a:pt x="123711" y="32243"/>
                        </a:cubicBezTo>
                        <a:cubicBezTo>
                          <a:pt x="107985" y="16250"/>
                          <a:pt x="85944" y="6925"/>
                          <a:pt x="63313" y="6306"/>
                        </a:cubicBezTo>
                        <a:cubicBezTo>
                          <a:pt x="40643" y="5630"/>
                          <a:pt x="17745" y="14041"/>
                          <a:pt x="0" y="294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A0FB9DD7-3699-1FEA-BEE1-0F13E82B4981}"/>
                    </a:ext>
                  </a:extLst>
                </p:cNvPr>
                <p:cNvSpPr/>
                <p:nvPr/>
              </p:nvSpPr>
              <p:spPr>
                <a:xfrm>
                  <a:off x="1137064" y="2472128"/>
                  <a:ext cx="90716" cy="90706"/>
                </a:xfrm>
                <a:custGeom>
                  <a:avLst/>
                  <a:gdLst>
                    <a:gd name="connsiteX0" fmla="*/ 962 w 90716"/>
                    <a:gd name="connsiteY0" fmla="*/ 90707 h 90706"/>
                    <a:gd name="connsiteX1" fmla="*/ 90668 w 90716"/>
                    <a:gd name="connsiteY1" fmla="*/ 89030 h 90706"/>
                    <a:gd name="connsiteX2" fmla="*/ 90716 w 90716"/>
                    <a:gd name="connsiteY2" fmla="*/ 87049 h 90706"/>
                    <a:gd name="connsiteX3" fmla="*/ 3400 w 90716"/>
                    <a:gd name="connsiteY3" fmla="*/ 88678 h 90706"/>
                    <a:gd name="connsiteX4" fmla="*/ 64722 w 90716"/>
                    <a:gd name="connsiteY4" fmla="*/ 27584 h 90706"/>
                    <a:gd name="connsiteX5" fmla="*/ 63351 w 90716"/>
                    <a:gd name="connsiteY5" fmla="*/ 26213 h 90706"/>
                    <a:gd name="connsiteX6" fmla="*/ 2029 w 90716"/>
                    <a:gd name="connsiteY6" fmla="*/ 87306 h 90706"/>
                    <a:gd name="connsiteX7" fmla="*/ 3981 w 90716"/>
                    <a:gd name="connsiteY7" fmla="*/ 0 h 90706"/>
                    <a:gd name="connsiteX8" fmla="*/ 2000 w 90716"/>
                    <a:gd name="connsiteY8" fmla="*/ 38 h 90706"/>
                    <a:gd name="connsiteX9" fmla="*/ 0 w 90716"/>
                    <a:gd name="connsiteY9" fmla="*/ 89735 h 90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16" h="90706">
                      <a:moveTo>
                        <a:pt x="962" y="90707"/>
                      </a:moveTo>
                      <a:lnTo>
                        <a:pt x="90668" y="89030"/>
                      </a:lnTo>
                      <a:lnTo>
                        <a:pt x="90716" y="87049"/>
                      </a:lnTo>
                      <a:lnTo>
                        <a:pt x="3400" y="88678"/>
                      </a:lnTo>
                      <a:lnTo>
                        <a:pt x="64722" y="27584"/>
                      </a:lnTo>
                      <a:lnTo>
                        <a:pt x="63351" y="26213"/>
                      </a:lnTo>
                      <a:lnTo>
                        <a:pt x="2029" y="87306"/>
                      </a:lnTo>
                      <a:lnTo>
                        <a:pt x="3981" y="0"/>
                      </a:lnTo>
                      <a:lnTo>
                        <a:pt x="2000" y="38"/>
                      </a:lnTo>
                      <a:lnTo>
                        <a:pt x="0" y="89735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">
                <a:extLst>
                  <a:ext uri="{FF2B5EF4-FFF2-40B4-BE49-F238E27FC236}">
                    <a16:creationId xmlns:a16="http://schemas.microsoft.com/office/drawing/2014/main" id="{2227CA05-381D-617E-3344-1569046DF34F}"/>
                  </a:ext>
                </a:extLst>
              </p:cNvPr>
              <p:cNvGrpSpPr/>
              <p:nvPr/>
            </p:nvGrpSpPr>
            <p:grpSpPr>
              <a:xfrm>
                <a:off x="1185747" y="2423121"/>
                <a:ext cx="129736" cy="191879"/>
                <a:chOff x="1185747" y="2423121"/>
                <a:chExt cx="129736" cy="191879"/>
              </a:xfrm>
            </p:grpSpPr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BE250AEE-879E-F10B-ACC5-D8DA43BABA14}"/>
                    </a:ext>
                  </a:extLst>
                </p:cNvPr>
                <p:cNvSpPr/>
                <p:nvPr/>
              </p:nvSpPr>
              <p:spPr>
                <a:xfrm>
                  <a:off x="1185747" y="2423121"/>
                  <a:ext cx="129736" cy="191879"/>
                </a:xfrm>
                <a:custGeom>
                  <a:avLst/>
                  <a:gdLst>
                    <a:gd name="connsiteX0" fmla="*/ 46911 w 129736"/>
                    <a:gd name="connsiteY0" fmla="*/ 0 h 191879"/>
                    <a:gd name="connsiteX1" fmla="*/ 127092 w 129736"/>
                    <a:gd name="connsiteY1" fmla="*/ 119996 h 191879"/>
                    <a:gd name="connsiteX2" fmla="*/ 0 w 129736"/>
                    <a:gd name="connsiteY2" fmla="*/ 188385 h 19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736" h="191879">
                      <a:moveTo>
                        <a:pt x="46911" y="0"/>
                      </a:moveTo>
                      <a:cubicBezTo>
                        <a:pt x="104146" y="14249"/>
                        <a:pt x="140046" y="67980"/>
                        <a:pt x="127092" y="119996"/>
                      </a:cubicBezTo>
                      <a:cubicBezTo>
                        <a:pt x="114138" y="172012"/>
                        <a:pt x="57236" y="202635"/>
                        <a:pt x="0" y="188385"/>
                      </a:cubicBezTo>
                    </a:path>
                  </a:pathLst>
                </a:custGeom>
                <a:gradFill>
                  <a:gsLst>
                    <a:gs pos="0">
                      <a:srgbClr val="B87E37"/>
                    </a:gs>
                    <a:gs pos="50000">
                      <a:srgbClr val="C2892F"/>
                    </a:gs>
                    <a:gs pos="100000">
                      <a:srgbClr val="CC9527"/>
                    </a:gs>
                  </a:gsLst>
                  <a:lin ang="83893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4" name="图形 2">
                  <a:extLst>
                    <a:ext uri="{FF2B5EF4-FFF2-40B4-BE49-F238E27FC236}">
                      <a16:creationId xmlns:a16="http://schemas.microsoft.com/office/drawing/2014/main" id="{39DC6B33-2B60-52E1-AD39-9DB3938FB769}"/>
                    </a:ext>
                  </a:extLst>
                </p:cNvPr>
                <p:cNvGrpSpPr/>
                <p:nvPr/>
              </p:nvGrpSpPr>
              <p:grpSpPr>
                <a:xfrm>
                  <a:off x="1187623" y="2430656"/>
                  <a:ext cx="115224" cy="177399"/>
                  <a:chOff x="1187623" y="2430656"/>
                  <a:chExt cx="115224" cy="177399"/>
                </a:xfrm>
              </p:grpSpPr>
              <p:sp>
                <p:nvSpPr>
                  <p:cNvPr id="506" name="任意多边形: 形状 505">
                    <a:extLst>
                      <a:ext uri="{FF2B5EF4-FFF2-40B4-BE49-F238E27FC236}">
                        <a16:creationId xmlns:a16="http://schemas.microsoft.com/office/drawing/2014/main" id="{C013D71E-750B-94B1-A92A-7651BF11E067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1287" cy="176008"/>
                  </a:xfrm>
                  <a:custGeom>
                    <a:avLst/>
                    <a:gdLst>
                      <a:gd name="connsiteX0" fmla="*/ 43158 w 111287"/>
                      <a:gd name="connsiteY0" fmla="*/ 0 h 176008"/>
                      <a:gd name="connsiteX1" fmla="*/ 108633 w 111287"/>
                      <a:gd name="connsiteY1" fmla="*/ 108337 h 176008"/>
                      <a:gd name="connsiteX2" fmla="*/ 0 w 111287"/>
                      <a:gd name="connsiteY2" fmla="*/ 173317 h 17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1287" h="176008">
                        <a:moveTo>
                          <a:pt x="43158" y="0"/>
                        </a:moveTo>
                        <a:cubicBezTo>
                          <a:pt x="91240" y="11973"/>
                          <a:pt x="120548" y="60474"/>
                          <a:pt x="108633" y="108337"/>
                        </a:cubicBezTo>
                        <a:cubicBezTo>
                          <a:pt x="96717" y="156201"/>
                          <a:pt x="48073" y="185290"/>
                          <a:pt x="0" y="173317"/>
                        </a:cubicBezTo>
                      </a:path>
                    </a:pathLst>
                  </a:custGeom>
                  <a:gradFill>
                    <a:gsLst>
                      <a:gs pos="33">
                        <a:srgbClr val="F2C131"/>
                      </a:gs>
                      <a:gs pos="100000">
                        <a:srgbClr val="F9DC67"/>
                      </a:gs>
                    </a:gsLst>
                    <a:lin ang="838933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7" name="任意多边形: 形状 506">
                    <a:extLst>
                      <a:ext uri="{FF2B5EF4-FFF2-40B4-BE49-F238E27FC236}">
                        <a16:creationId xmlns:a16="http://schemas.microsoft.com/office/drawing/2014/main" id="{0A0F21CC-6C7F-F47C-8899-1F3CE6BFC5F4}"/>
                      </a:ext>
                    </a:extLst>
                  </p:cNvPr>
                  <p:cNvSpPr/>
                  <p:nvPr/>
                </p:nvSpPr>
                <p:spPr>
                  <a:xfrm>
                    <a:off x="1187623" y="2430656"/>
                    <a:ext cx="115224" cy="177399"/>
                  </a:xfrm>
                  <a:custGeom>
                    <a:avLst/>
                    <a:gdLst>
                      <a:gd name="connsiteX0" fmla="*/ 43158 w 115224"/>
                      <a:gd name="connsiteY0" fmla="*/ 0 h 177399"/>
                      <a:gd name="connsiteX1" fmla="*/ 75943 w 115224"/>
                      <a:gd name="connsiteY1" fmla="*/ 13259 h 177399"/>
                      <a:gd name="connsiteX2" fmla="*/ 101003 w 115224"/>
                      <a:gd name="connsiteY2" fmla="*/ 39005 h 177399"/>
                      <a:gd name="connsiteX3" fmla="*/ 112586 w 115224"/>
                      <a:gd name="connsiteY3" fmla="*/ 109318 h 177399"/>
                      <a:gd name="connsiteX4" fmla="*/ 69390 w 115224"/>
                      <a:gd name="connsiteY4" fmla="*/ 166002 h 177399"/>
                      <a:gd name="connsiteX5" fmla="*/ 35176 w 115224"/>
                      <a:gd name="connsiteY5" fmla="*/ 176994 h 177399"/>
                      <a:gd name="connsiteX6" fmla="*/ 0 w 115224"/>
                      <a:gd name="connsiteY6" fmla="*/ 173317 h 177399"/>
                      <a:gd name="connsiteX7" fmla="*/ 66180 w 115224"/>
                      <a:gd name="connsiteY7" fmla="*/ 160620 h 177399"/>
                      <a:gd name="connsiteX8" fmla="*/ 104680 w 115224"/>
                      <a:gd name="connsiteY8" fmla="*/ 107356 h 177399"/>
                      <a:gd name="connsiteX9" fmla="*/ 95669 w 115224"/>
                      <a:gd name="connsiteY9" fmla="*/ 42243 h 177399"/>
                      <a:gd name="connsiteX10" fmla="*/ 43158 w 115224"/>
                      <a:gd name="connsiteY10" fmla="*/ 0 h 177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224" h="177399">
                        <a:moveTo>
                          <a:pt x="43158" y="0"/>
                        </a:moveTo>
                        <a:cubicBezTo>
                          <a:pt x="54759" y="1972"/>
                          <a:pt x="65923" y="6696"/>
                          <a:pt x="75943" y="13259"/>
                        </a:cubicBezTo>
                        <a:cubicBezTo>
                          <a:pt x="85839" y="20022"/>
                          <a:pt x="94393" y="28842"/>
                          <a:pt x="101003" y="39005"/>
                        </a:cubicBezTo>
                        <a:cubicBezTo>
                          <a:pt x="114357" y="59350"/>
                          <a:pt x="118520" y="85525"/>
                          <a:pt x="112586" y="109318"/>
                        </a:cubicBezTo>
                        <a:cubicBezTo>
                          <a:pt x="106680" y="133112"/>
                          <a:pt x="90726" y="154286"/>
                          <a:pt x="69390" y="166002"/>
                        </a:cubicBezTo>
                        <a:cubicBezTo>
                          <a:pt x="58779" y="171879"/>
                          <a:pt x="47082" y="175651"/>
                          <a:pt x="35176" y="176994"/>
                        </a:cubicBezTo>
                        <a:cubicBezTo>
                          <a:pt x="23251" y="178079"/>
                          <a:pt x="11173" y="177032"/>
                          <a:pt x="0" y="173317"/>
                        </a:cubicBezTo>
                        <a:cubicBezTo>
                          <a:pt x="23117" y="177384"/>
                          <a:pt x="47092" y="172841"/>
                          <a:pt x="66180" y="160620"/>
                        </a:cubicBezTo>
                        <a:cubicBezTo>
                          <a:pt x="85277" y="148466"/>
                          <a:pt x="99403" y="129150"/>
                          <a:pt x="104680" y="107356"/>
                        </a:cubicBezTo>
                        <a:cubicBezTo>
                          <a:pt x="110242" y="85630"/>
                          <a:pt x="106832" y="61941"/>
                          <a:pt x="95669" y="42243"/>
                        </a:cubicBezTo>
                        <a:cubicBezTo>
                          <a:pt x="84525" y="22498"/>
                          <a:pt x="65484" y="7239"/>
                          <a:pt x="43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4DEA210C-1831-0FB3-B73B-33063AFFBE5E}"/>
                    </a:ext>
                  </a:extLst>
                </p:cNvPr>
                <p:cNvSpPr/>
                <p:nvPr/>
              </p:nvSpPr>
              <p:spPr>
                <a:xfrm>
                  <a:off x="1209035" y="2472004"/>
                  <a:ext cx="87458" cy="121900"/>
                </a:xfrm>
                <a:custGeom>
                  <a:avLst/>
                  <a:gdLst>
                    <a:gd name="connsiteX0" fmla="*/ 0 w 87458"/>
                    <a:gd name="connsiteY0" fmla="*/ 45977 h 121900"/>
                    <a:gd name="connsiteX1" fmla="*/ 47796 w 87458"/>
                    <a:gd name="connsiteY1" fmla="*/ 121901 h 121900"/>
                    <a:gd name="connsiteX2" fmla="*/ 49520 w 87458"/>
                    <a:gd name="connsiteY2" fmla="*/ 120910 h 121900"/>
                    <a:gd name="connsiteX3" fmla="*/ 2991 w 87458"/>
                    <a:gd name="connsiteY3" fmla="*/ 47015 h 121900"/>
                    <a:gd name="connsiteX4" fmla="*/ 86992 w 87458"/>
                    <a:gd name="connsiteY4" fmla="*/ 67923 h 121900"/>
                    <a:gd name="connsiteX5" fmla="*/ 87459 w 87458"/>
                    <a:gd name="connsiteY5" fmla="*/ 66046 h 121900"/>
                    <a:gd name="connsiteX6" fmla="*/ 3467 w 87458"/>
                    <a:gd name="connsiteY6" fmla="*/ 45129 h 121900"/>
                    <a:gd name="connsiteX7" fmla="*/ 79210 w 87458"/>
                    <a:gd name="connsiteY7" fmla="*/ 1676 h 121900"/>
                    <a:gd name="connsiteX8" fmla="*/ 78153 w 87458"/>
                    <a:gd name="connsiteY8" fmla="*/ 0 h 121900"/>
                    <a:gd name="connsiteX9" fmla="*/ 333 w 87458"/>
                    <a:gd name="connsiteY9" fmla="*/ 44644 h 12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58" h="121900">
                      <a:moveTo>
                        <a:pt x="0" y="45977"/>
                      </a:moveTo>
                      <a:lnTo>
                        <a:pt x="47796" y="121901"/>
                      </a:lnTo>
                      <a:lnTo>
                        <a:pt x="49520" y="120910"/>
                      </a:lnTo>
                      <a:lnTo>
                        <a:pt x="2991" y="47015"/>
                      </a:lnTo>
                      <a:lnTo>
                        <a:pt x="86992" y="67923"/>
                      </a:lnTo>
                      <a:lnTo>
                        <a:pt x="87459" y="66046"/>
                      </a:lnTo>
                      <a:lnTo>
                        <a:pt x="3467" y="45129"/>
                      </a:lnTo>
                      <a:lnTo>
                        <a:pt x="79210" y="1676"/>
                      </a:lnTo>
                      <a:lnTo>
                        <a:pt x="78153" y="0"/>
                      </a:lnTo>
                      <a:lnTo>
                        <a:pt x="333" y="44644"/>
                      </a:ln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149C497-DCF0-2657-169E-6571ED9F0592}"/>
                  </a:ext>
                </a:extLst>
              </p:cNvPr>
              <p:cNvSpPr/>
              <p:nvPr/>
            </p:nvSpPr>
            <p:spPr>
              <a:xfrm>
                <a:off x="1189383" y="2555671"/>
                <a:ext cx="77345" cy="150685"/>
              </a:xfrm>
              <a:custGeom>
                <a:avLst/>
                <a:gdLst>
                  <a:gd name="connsiteX0" fmla="*/ 59667 w 77345"/>
                  <a:gd name="connsiteY0" fmla="*/ 0 h 150685"/>
                  <a:gd name="connsiteX1" fmla="*/ 3708 w 77345"/>
                  <a:gd name="connsiteY1" fmla="*/ 5372 h 150685"/>
                  <a:gd name="connsiteX2" fmla="*/ 10366 w 77345"/>
                  <a:gd name="connsiteY2" fmla="*/ 85725 h 150685"/>
                  <a:gd name="connsiteX3" fmla="*/ 77346 w 77345"/>
                  <a:gd name="connsiteY3" fmla="*/ 150686 h 150685"/>
                  <a:gd name="connsiteX4" fmla="*/ 37321 w 77345"/>
                  <a:gd name="connsiteY4" fmla="*/ 86754 h 150685"/>
                  <a:gd name="connsiteX5" fmla="*/ 59667 w 77345"/>
                  <a:gd name="connsiteY5" fmla="*/ 0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5" h="150685">
                    <a:moveTo>
                      <a:pt x="59667" y="0"/>
                    </a:moveTo>
                    <a:cubicBezTo>
                      <a:pt x="41017" y="1791"/>
                      <a:pt x="22358" y="3581"/>
                      <a:pt x="3708" y="5372"/>
                    </a:cubicBezTo>
                    <a:cubicBezTo>
                      <a:pt x="1069" y="15945"/>
                      <a:pt x="-5760" y="49111"/>
                      <a:pt x="10366" y="85725"/>
                    </a:cubicBezTo>
                    <a:cubicBezTo>
                      <a:pt x="29873" y="130016"/>
                      <a:pt x="68792" y="147161"/>
                      <a:pt x="77346" y="150686"/>
                    </a:cubicBezTo>
                    <a:cubicBezTo>
                      <a:pt x="70592" y="145552"/>
                      <a:pt x="44560" y="124520"/>
                      <a:pt x="37321" y="86754"/>
                    </a:cubicBezTo>
                    <a:cubicBezTo>
                      <a:pt x="28311" y="39824"/>
                      <a:pt x="55619" y="4982"/>
                      <a:pt x="59667" y="0"/>
                    </a:cubicBezTo>
                    <a:close/>
                  </a:path>
                </a:pathLst>
              </a:custGeom>
              <a:solidFill>
                <a:srgbClr val="FFFFFF">
                  <a:alpha val="7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E5CD580-49FB-743F-56F2-E29D4179EC34}"/>
                  </a:ext>
                </a:extLst>
              </p:cNvPr>
              <p:cNvSpPr/>
              <p:nvPr/>
            </p:nvSpPr>
            <p:spPr>
              <a:xfrm>
                <a:off x="1055359" y="2494540"/>
                <a:ext cx="660922" cy="45716"/>
              </a:xfrm>
              <a:custGeom>
                <a:avLst/>
                <a:gdLst>
                  <a:gd name="connsiteX0" fmla="*/ 660921 w 660922"/>
                  <a:gd name="connsiteY0" fmla="*/ 0 h 45716"/>
                  <a:gd name="connsiteX1" fmla="*/ 331641 w 660922"/>
                  <a:gd name="connsiteY1" fmla="*/ 39834 h 45716"/>
                  <a:gd name="connsiteX2" fmla="*/ 0 w 660922"/>
                  <a:gd name="connsiteY2" fmla="*/ 34604 h 4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922" h="45716">
                    <a:moveTo>
                      <a:pt x="660921" y="0"/>
                    </a:moveTo>
                    <a:cubicBezTo>
                      <a:pt x="661568" y="12440"/>
                      <a:pt x="514150" y="30280"/>
                      <a:pt x="331641" y="39834"/>
                    </a:cubicBezTo>
                    <a:cubicBezTo>
                      <a:pt x="149133" y="49397"/>
                      <a:pt x="648" y="47054"/>
                      <a:pt x="0" y="34604"/>
                    </a:cubicBezTo>
                  </a:path>
                </a:pathLst>
              </a:custGeom>
              <a:noFill/>
              <a:ln w="38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7EA46D4-9E58-CCC5-3B77-A42B25958F78}"/>
                </a:ext>
              </a:extLst>
            </p:cNvPr>
            <p:cNvSpPr/>
            <p:nvPr/>
          </p:nvSpPr>
          <p:spPr>
            <a:xfrm>
              <a:off x="1062683" y="253868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94CEB6C-9EF4-4705-BA0D-2D73290C65B0}"/>
                </a:ext>
              </a:extLst>
            </p:cNvPr>
            <p:cNvSpPr/>
            <p:nvPr/>
          </p:nvSpPr>
          <p:spPr>
            <a:xfrm>
              <a:off x="1085609" y="254706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371676E-996E-3C54-16F7-7FA5D2AE7173}"/>
                </a:ext>
              </a:extLst>
            </p:cNvPr>
            <p:cNvSpPr/>
            <p:nvPr/>
          </p:nvSpPr>
          <p:spPr>
            <a:xfrm>
              <a:off x="1071950" y="254069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F96C473-BBB6-9DBB-C737-21BB7D2AD2D6}"/>
                </a:ext>
              </a:extLst>
            </p:cNvPr>
            <p:cNvSpPr/>
            <p:nvPr/>
          </p:nvSpPr>
          <p:spPr>
            <a:xfrm>
              <a:off x="1076494" y="255587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D80D967-A640-6E97-96DF-6D90B33EB39A}"/>
                </a:ext>
              </a:extLst>
            </p:cNvPr>
            <p:cNvSpPr/>
            <p:nvPr/>
          </p:nvSpPr>
          <p:spPr>
            <a:xfrm>
              <a:off x="1110727" y="25494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7EB0FEC-7130-8768-DDA2-43D4BB91BADF}"/>
                </a:ext>
              </a:extLst>
            </p:cNvPr>
            <p:cNvSpPr/>
            <p:nvPr/>
          </p:nvSpPr>
          <p:spPr>
            <a:xfrm>
              <a:off x="1097287" y="2539368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F1E69A-4AE3-EA56-B486-0F4991D9CE0B}"/>
                </a:ext>
              </a:extLst>
            </p:cNvPr>
            <p:cNvSpPr/>
            <p:nvPr/>
          </p:nvSpPr>
          <p:spPr>
            <a:xfrm>
              <a:off x="1124805" y="254000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5DAA835-DD5F-E08B-372A-96C2EFF50E43}"/>
                </a:ext>
              </a:extLst>
            </p:cNvPr>
            <p:cNvSpPr/>
            <p:nvPr/>
          </p:nvSpPr>
          <p:spPr>
            <a:xfrm>
              <a:off x="1142639" y="254657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69C8A3E-9792-354F-0BF7-F71E895F8A64}"/>
                </a:ext>
              </a:extLst>
            </p:cNvPr>
            <p:cNvSpPr/>
            <p:nvPr/>
          </p:nvSpPr>
          <p:spPr>
            <a:xfrm>
              <a:off x="1129872" y="255722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7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196277D-163B-A9CB-89F3-A8F53A2A8FD4}"/>
                </a:ext>
              </a:extLst>
            </p:cNvPr>
            <p:cNvSpPr/>
            <p:nvPr/>
          </p:nvSpPr>
          <p:spPr>
            <a:xfrm>
              <a:off x="1108892" y="253834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DEA787B-127D-B090-60E7-0C4C43FF6156}"/>
                </a:ext>
              </a:extLst>
            </p:cNvPr>
            <p:cNvSpPr/>
            <p:nvPr/>
          </p:nvSpPr>
          <p:spPr>
            <a:xfrm>
              <a:off x="1070947" y="25295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14C2F2-F01B-2255-5205-DB9253606455}"/>
                </a:ext>
              </a:extLst>
            </p:cNvPr>
            <p:cNvSpPr/>
            <p:nvPr/>
          </p:nvSpPr>
          <p:spPr>
            <a:xfrm>
              <a:off x="1053523" y="252417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A34736-7F1E-C34F-7478-DE05C809A451}"/>
                </a:ext>
              </a:extLst>
            </p:cNvPr>
            <p:cNvSpPr/>
            <p:nvPr/>
          </p:nvSpPr>
          <p:spPr>
            <a:xfrm>
              <a:off x="1085114" y="25216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F65A066-3DF1-3CB2-803E-3ED1080C97B7}"/>
                </a:ext>
              </a:extLst>
            </p:cNvPr>
            <p:cNvSpPr/>
            <p:nvPr/>
          </p:nvSpPr>
          <p:spPr>
            <a:xfrm>
              <a:off x="1089575" y="251936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D607603-6A29-016F-C66D-B2DEC6528EB4}"/>
                </a:ext>
              </a:extLst>
            </p:cNvPr>
            <p:cNvSpPr/>
            <p:nvPr/>
          </p:nvSpPr>
          <p:spPr>
            <a:xfrm>
              <a:off x="1162072" y="2543892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7E1970-BCB9-F120-EBE1-8CE0A50014F7}"/>
                </a:ext>
              </a:extLst>
            </p:cNvPr>
            <p:cNvSpPr/>
            <p:nvPr/>
          </p:nvSpPr>
          <p:spPr>
            <a:xfrm>
              <a:off x="1155494" y="253757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36A2FC0-3D88-7685-D341-A3704CD7CBA9}"/>
                </a:ext>
              </a:extLst>
            </p:cNvPr>
            <p:cNvSpPr/>
            <p:nvPr/>
          </p:nvSpPr>
          <p:spPr>
            <a:xfrm>
              <a:off x="1186971" y="25421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6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4554E5D9-A2FC-846B-0621-A1042D50F900}"/>
                </a:ext>
              </a:extLst>
            </p:cNvPr>
            <p:cNvSpPr/>
            <p:nvPr/>
          </p:nvSpPr>
          <p:spPr>
            <a:xfrm>
              <a:off x="1183413" y="2547727"/>
              <a:ext cx="8334" cy="7962"/>
            </a:xfrm>
            <a:custGeom>
              <a:avLst/>
              <a:gdLst>
                <a:gd name="connsiteX0" fmla="*/ 2505 w 8334"/>
                <a:gd name="connsiteY0" fmla="*/ 610 h 7962"/>
                <a:gd name="connsiteX1" fmla="*/ 1696 w 8334"/>
                <a:gd name="connsiteY1" fmla="*/ 1067 h 7962"/>
                <a:gd name="connsiteX2" fmla="*/ 695 w 8334"/>
                <a:gd name="connsiteY2" fmla="*/ 2086 h 7962"/>
                <a:gd name="connsiteX3" fmla="*/ 95 w 8334"/>
                <a:gd name="connsiteY3" fmla="*/ 3400 h 7962"/>
                <a:gd name="connsiteX4" fmla="*/ 105 w 8334"/>
                <a:gd name="connsiteY4" fmla="*/ 4905 h 7962"/>
                <a:gd name="connsiteX5" fmla="*/ 619 w 8334"/>
                <a:gd name="connsiteY5" fmla="*/ 6277 h 7962"/>
                <a:gd name="connsiteX6" fmla="*/ 1248 w 8334"/>
                <a:gd name="connsiteY6" fmla="*/ 7010 h 7962"/>
                <a:gd name="connsiteX7" fmla="*/ 2953 w 8334"/>
                <a:gd name="connsiteY7" fmla="*/ 7887 h 7962"/>
                <a:gd name="connsiteX8" fmla="*/ 3963 w 8334"/>
                <a:gd name="connsiteY8" fmla="*/ 7963 h 7962"/>
                <a:gd name="connsiteX9" fmla="*/ 5829 w 8334"/>
                <a:gd name="connsiteY9" fmla="*/ 7353 h 7962"/>
                <a:gd name="connsiteX10" fmla="*/ 6639 w 8334"/>
                <a:gd name="connsiteY10" fmla="*/ 6896 h 7962"/>
                <a:gd name="connsiteX11" fmla="*/ 7639 w 8334"/>
                <a:gd name="connsiteY11" fmla="*/ 5877 h 7962"/>
                <a:gd name="connsiteX12" fmla="*/ 8239 w 8334"/>
                <a:gd name="connsiteY12" fmla="*/ 4563 h 7962"/>
                <a:gd name="connsiteX13" fmla="*/ 8230 w 8334"/>
                <a:gd name="connsiteY13" fmla="*/ 3058 h 7962"/>
                <a:gd name="connsiteX14" fmla="*/ 7715 w 8334"/>
                <a:gd name="connsiteY14" fmla="*/ 1686 h 7962"/>
                <a:gd name="connsiteX15" fmla="*/ 7087 w 8334"/>
                <a:gd name="connsiteY15" fmla="*/ 953 h 7962"/>
                <a:gd name="connsiteX16" fmla="*/ 5382 w 8334"/>
                <a:gd name="connsiteY16" fmla="*/ 76 h 7962"/>
                <a:gd name="connsiteX17" fmla="*/ 4372 w 8334"/>
                <a:gd name="connsiteY17" fmla="*/ 0 h 7962"/>
                <a:gd name="connsiteX18" fmla="*/ 2505 w 8334"/>
                <a:gd name="connsiteY18" fmla="*/ 610 h 7962"/>
                <a:gd name="connsiteX19" fmla="*/ 2505 w 8334"/>
                <a:gd name="connsiteY19" fmla="*/ 610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62">
                  <a:moveTo>
                    <a:pt x="2505" y="610"/>
                  </a:moveTo>
                  <a:cubicBezTo>
                    <a:pt x="2238" y="762"/>
                    <a:pt x="1962" y="914"/>
                    <a:pt x="1696" y="1067"/>
                  </a:cubicBezTo>
                  <a:cubicBezTo>
                    <a:pt x="1267" y="1324"/>
                    <a:pt x="934" y="1667"/>
                    <a:pt x="695" y="2086"/>
                  </a:cubicBezTo>
                  <a:cubicBezTo>
                    <a:pt x="381" y="2467"/>
                    <a:pt x="18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19" y="6277"/>
                  </a:cubicBezTo>
                  <a:cubicBezTo>
                    <a:pt x="829" y="6525"/>
                    <a:pt x="1038" y="6763"/>
                    <a:pt x="1248" y="7010"/>
                  </a:cubicBezTo>
                  <a:cubicBezTo>
                    <a:pt x="1743" y="7449"/>
                    <a:pt x="2305" y="7744"/>
                    <a:pt x="2953" y="7887"/>
                  </a:cubicBezTo>
                  <a:cubicBezTo>
                    <a:pt x="3286" y="7915"/>
                    <a:pt x="3620" y="7944"/>
                    <a:pt x="3963" y="7963"/>
                  </a:cubicBezTo>
                  <a:cubicBezTo>
                    <a:pt x="4639" y="7925"/>
                    <a:pt x="5267" y="7725"/>
                    <a:pt x="5829" y="7353"/>
                  </a:cubicBezTo>
                  <a:cubicBezTo>
                    <a:pt x="6096" y="7201"/>
                    <a:pt x="6372" y="7049"/>
                    <a:pt x="6639" y="6896"/>
                  </a:cubicBezTo>
                  <a:cubicBezTo>
                    <a:pt x="7068" y="6639"/>
                    <a:pt x="7401" y="6296"/>
                    <a:pt x="7639" y="5877"/>
                  </a:cubicBezTo>
                  <a:cubicBezTo>
                    <a:pt x="7954" y="5496"/>
                    <a:pt x="8154" y="5058"/>
                    <a:pt x="8239" y="4563"/>
                  </a:cubicBezTo>
                  <a:cubicBezTo>
                    <a:pt x="8373" y="4058"/>
                    <a:pt x="8363" y="3553"/>
                    <a:pt x="8230" y="3058"/>
                  </a:cubicBezTo>
                  <a:cubicBezTo>
                    <a:pt x="8182" y="2562"/>
                    <a:pt x="8011" y="2105"/>
                    <a:pt x="7715" y="1686"/>
                  </a:cubicBezTo>
                  <a:cubicBezTo>
                    <a:pt x="7506" y="1448"/>
                    <a:pt x="7296" y="1200"/>
                    <a:pt x="7087" y="953"/>
                  </a:cubicBezTo>
                  <a:cubicBezTo>
                    <a:pt x="6591" y="514"/>
                    <a:pt x="6020" y="219"/>
                    <a:pt x="5382" y="76"/>
                  </a:cubicBezTo>
                  <a:cubicBezTo>
                    <a:pt x="5048" y="48"/>
                    <a:pt x="4715" y="19"/>
                    <a:pt x="4372" y="0"/>
                  </a:cubicBezTo>
                  <a:cubicBezTo>
                    <a:pt x="3696" y="38"/>
                    <a:pt x="3067" y="238"/>
                    <a:pt x="2505" y="610"/>
                  </a:cubicBezTo>
                  <a:lnTo>
                    <a:pt x="2505" y="6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9F1C5DB-C7C5-0E5D-C6F9-C8945C5D3286}"/>
                </a:ext>
              </a:extLst>
            </p:cNvPr>
            <p:cNvSpPr/>
            <p:nvPr/>
          </p:nvSpPr>
          <p:spPr>
            <a:xfrm>
              <a:off x="1160146" y="2554808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78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83627AD4-DEF2-8708-54B3-12F60A46AB11}"/>
                </a:ext>
              </a:extLst>
            </p:cNvPr>
            <p:cNvSpPr/>
            <p:nvPr/>
          </p:nvSpPr>
          <p:spPr>
            <a:xfrm>
              <a:off x="1145918" y="255348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B51298D-0C47-A1C8-E83B-FE77C923B38B}"/>
                </a:ext>
              </a:extLst>
            </p:cNvPr>
            <p:cNvSpPr/>
            <p:nvPr/>
          </p:nvSpPr>
          <p:spPr>
            <a:xfrm>
              <a:off x="1102790" y="2550884"/>
              <a:ext cx="12084" cy="8221"/>
            </a:xfrm>
            <a:custGeom>
              <a:avLst/>
              <a:gdLst>
                <a:gd name="connsiteX0" fmla="*/ 3966 w 12084"/>
                <a:gd name="connsiteY0" fmla="*/ 8197 h 8221"/>
                <a:gd name="connsiteX1" fmla="*/ 8509 w 12084"/>
                <a:gd name="connsiteY1" fmla="*/ 7540 h 8221"/>
                <a:gd name="connsiteX2" fmla="*/ 9938 w 12084"/>
                <a:gd name="connsiteY2" fmla="*/ 7140 h 8221"/>
                <a:gd name="connsiteX3" fmla="*/ 11109 w 12084"/>
                <a:gd name="connsiteY3" fmla="*/ 6301 h 8221"/>
                <a:gd name="connsiteX4" fmla="*/ 11824 w 12084"/>
                <a:gd name="connsiteY4" fmla="*/ 5054 h 8221"/>
                <a:gd name="connsiteX5" fmla="*/ 12071 w 12084"/>
                <a:gd name="connsiteY5" fmla="*/ 3587 h 8221"/>
                <a:gd name="connsiteX6" fmla="*/ 10833 w 12084"/>
                <a:gd name="connsiteY6" fmla="*/ 987 h 8221"/>
                <a:gd name="connsiteX7" fmla="*/ 8119 w 12084"/>
                <a:gd name="connsiteY7" fmla="*/ 24 h 8221"/>
                <a:gd name="connsiteX8" fmla="*/ 3575 w 12084"/>
                <a:gd name="connsiteY8" fmla="*/ 682 h 8221"/>
                <a:gd name="connsiteX9" fmla="*/ 2146 w 12084"/>
                <a:gd name="connsiteY9" fmla="*/ 1082 h 8221"/>
                <a:gd name="connsiteX10" fmla="*/ 975 w 12084"/>
                <a:gd name="connsiteY10" fmla="*/ 1920 h 8221"/>
                <a:gd name="connsiteX11" fmla="*/ 260 w 12084"/>
                <a:gd name="connsiteY11" fmla="*/ 3168 h 8221"/>
                <a:gd name="connsiteX12" fmla="*/ 13 w 12084"/>
                <a:gd name="connsiteY12" fmla="*/ 4635 h 8221"/>
                <a:gd name="connsiteX13" fmla="*/ 1251 w 12084"/>
                <a:gd name="connsiteY13" fmla="*/ 7235 h 8221"/>
                <a:gd name="connsiteX14" fmla="*/ 3966 w 12084"/>
                <a:gd name="connsiteY14" fmla="*/ 8197 h 8221"/>
                <a:gd name="connsiteX15" fmla="*/ 3966 w 12084"/>
                <a:gd name="connsiteY15" fmla="*/ 8197 h 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84" h="8221">
                  <a:moveTo>
                    <a:pt x="3966" y="8197"/>
                  </a:moveTo>
                  <a:cubicBezTo>
                    <a:pt x="5480" y="7978"/>
                    <a:pt x="6995" y="7759"/>
                    <a:pt x="8509" y="7540"/>
                  </a:cubicBezTo>
                  <a:cubicBezTo>
                    <a:pt x="9023" y="7530"/>
                    <a:pt x="9500" y="7397"/>
                    <a:pt x="9938" y="7140"/>
                  </a:cubicBezTo>
                  <a:cubicBezTo>
                    <a:pt x="10395" y="6968"/>
                    <a:pt x="10786" y="6682"/>
                    <a:pt x="11109" y="6301"/>
                  </a:cubicBezTo>
                  <a:cubicBezTo>
                    <a:pt x="11462" y="5939"/>
                    <a:pt x="11700" y="5530"/>
                    <a:pt x="11824" y="5054"/>
                  </a:cubicBezTo>
                  <a:cubicBezTo>
                    <a:pt x="12033" y="4596"/>
                    <a:pt x="12119" y="4101"/>
                    <a:pt x="12071" y="3587"/>
                  </a:cubicBezTo>
                  <a:cubicBezTo>
                    <a:pt x="11976" y="2615"/>
                    <a:pt x="11605" y="1625"/>
                    <a:pt x="10833" y="987"/>
                  </a:cubicBezTo>
                  <a:cubicBezTo>
                    <a:pt x="10100" y="386"/>
                    <a:pt x="9090" y="-118"/>
                    <a:pt x="8119" y="24"/>
                  </a:cubicBezTo>
                  <a:cubicBezTo>
                    <a:pt x="6604" y="244"/>
                    <a:pt x="5090" y="463"/>
                    <a:pt x="3575" y="682"/>
                  </a:cubicBezTo>
                  <a:cubicBezTo>
                    <a:pt x="3061" y="691"/>
                    <a:pt x="2585" y="825"/>
                    <a:pt x="2146" y="1082"/>
                  </a:cubicBezTo>
                  <a:cubicBezTo>
                    <a:pt x="1689" y="1263"/>
                    <a:pt x="1299" y="1539"/>
                    <a:pt x="975" y="1920"/>
                  </a:cubicBezTo>
                  <a:cubicBezTo>
                    <a:pt x="622" y="2282"/>
                    <a:pt x="384" y="2691"/>
                    <a:pt x="260" y="3168"/>
                  </a:cubicBezTo>
                  <a:cubicBezTo>
                    <a:pt x="51" y="3625"/>
                    <a:pt x="-35" y="4120"/>
                    <a:pt x="13" y="4635"/>
                  </a:cubicBezTo>
                  <a:cubicBezTo>
                    <a:pt x="108" y="5606"/>
                    <a:pt x="480" y="6597"/>
                    <a:pt x="1251" y="7235"/>
                  </a:cubicBezTo>
                  <a:cubicBezTo>
                    <a:pt x="1975" y="7845"/>
                    <a:pt x="2985" y="8340"/>
                    <a:pt x="3966" y="8197"/>
                  </a:cubicBezTo>
                  <a:lnTo>
                    <a:pt x="3966" y="81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0E3711DB-A3DE-6B1A-3392-B5333D41BC95}"/>
                </a:ext>
              </a:extLst>
            </p:cNvPr>
            <p:cNvSpPr/>
            <p:nvPr/>
          </p:nvSpPr>
          <p:spPr>
            <a:xfrm>
              <a:off x="1215717" y="2542321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6C124D6-9278-1157-8CA6-C48924748051}"/>
                </a:ext>
              </a:extLst>
            </p:cNvPr>
            <p:cNvSpPr/>
            <p:nvPr/>
          </p:nvSpPr>
          <p:spPr>
            <a:xfrm>
              <a:off x="1194531" y="255135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DCA38E8-45CC-3CB3-11F1-D9B3C311D7AD}"/>
                </a:ext>
              </a:extLst>
            </p:cNvPr>
            <p:cNvSpPr/>
            <p:nvPr/>
          </p:nvSpPr>
          <p:spPr>
            <a:xfrm>
              <a:off x="1194794" y="254842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C5A1A22-6F10-09A8-4A75-11B83716984E}"/>
                </a:ext>
              </a:extLst>
            </p:cNvPr>
            <p:cNvSpPr/>
            <p:nvPr/>
          </p:nvSpPr>
          <p:spPr>
            <a:xfrm>
              <a:off x="1191518" y="254152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B5FA344-3DE7-756D-B1CA-5ECF116274BE}"/>
                </a:ext>
              </a:extLst>
            </p:cNvPr>
            <p:cNvSpPr/>
            <p:nvPr/>
          </p:nvSpPr>
          <p:spPr>
            <a:xfrm>
              <a:off x="1253412" y="2540288"/>
              <a:ext cx="10429" cy="7820"/>
            </a:xfrm>
            <a:custGeom>
              <a:avLst/>
              <a:gdLst>
                <a:gd name="connsiteX0" fmla="*/ 2934 w 10429"/>
                <a:gd name="connsiteY0" fmla="*/ 7439 h 7820"/>
                <a:gd name="connsiteX1" fmla="*/ 5858 w 10429"/>
                <a:gd name="connsiteY1" fmla="*/ 7725 h 7820"/>
                <a:gd name="connsiteX2" fmla="*/ 7363 w 10429"/>
                <a:gd name="connsiteY2" fmla="*/ 7715 h 7820"/>
                <a:gd name="connsiteX3" fmla="*/ 8734 w 10429"/>
                <a:gd name="connsiteY3" fmla="*/ 7201 h 7820"/>
                <a:gd name="connsiteX4" fmla="*/ 9735 w 10429"/>
                <a:gd name="connsiteY4" fmla="*/ 6182 h 7820"/>
                <a:gd name="connsiteX5" fmla="*/ 10344 w 10429"/>
                <a:gd name="connsiteY5" fmla="*/ 4867 h 7820"/>
                <a:gd name="connsiteX6" fmla="*/ 10430 w 10429"/>
                <a:gd name="connsiteY6" fmla="*/ 3858 h 7820"/>
                <a:gd name="connsiteX7" fmla="*/ 9820 w 10429"/>
                <a:gd name="connsiteY7" fmla="*/ 1991 h 7820"/>
                <a:gd name="connsiteX8" fmla="*/ 9192 w 10429"/>
                <a:gd name="connsiteY8" fmla="*/ 1257 h 7820"/>
                <a:gd name="connsiteX9" fmla="*/ 7487 w 10429"/>
                <a:gd name="connsiteY9" fmla="*/ 381 h 7820"/>
                <a:gd name="connsiteX10" fmla="*/ 4562 w 10429"/>
                <a:gd name="connsiteY10" fmla="*/ 95 h 7820"/>
                <a:gd name="connsiteX11" fmla="*/ 3058 w 10429"/>
                <a:gd name="connsiteY11" fmla="*/ 105 h 7820"/>
                <a:gd name="connsiteX12" fmla="*/ 1686 w 10429"/>
                <a:gd name="connsiteY12" fmla="*/ 619 h 7820"/>
                <a:gd name="connsiteX13" fmla="*/ 686 w 10429"/>
                <a:gd name="connsiteY13" fmla="*/ 1638 h 7820"/>
                <a:gd name="connsiteX14" fmla="*/ 86 w 10429"/>
                <a:gd name="connsiteY14" fmla="*/ 2953 h 7820"/>
                <a:gd name="connsiteX15" fmla="*/ 0 w 10429"/>
                <a:gd name="connsiteY15" fmla="*/ 3953 h 7820"/>
                <a:gd name="connsiteX16" fmla="*/ 610 w 10429"/>
                <a:gd name="connsiteY16" fmla="*/ 5820 h 7820"/>
                <a:gd name="connsiteX17" fmla="*/ 1238 w 10429"/>
                <a:gd name="connsiteY17" fmla="*/ 6553 h 7820"/>
                <a:gd name="connsiteX18" fmla="*/ 2934 w 10429"/>
                <a:gd name="connsiteY18" fmla="*/ 7439 h 7820"/>
                <a:gd name="connsiteX19" fmla="*/ 2934 w 10429"/>
                <a:gd name="connsiteY19" fmla="*/ 7439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29" h="7820">
                  <a:moveTo>
                    <a:pt x="2934" y="7439"/>
                  </a:moveTo>
                  <a:cubicBezTo>
                    <a:pt x="3905" y="7534"/>
                    <a:pt x="4886" y="7630"/>
                    <a:pt x="5858" y="7725"/>
                  </a:cubicBezTo>
                  <a:cubicBezTo>
                    <a:pt x="6363" y="7858"/>
                    <a:pt x="6867" y="7849"/>
                    <a:pt x="7363" y="7715"/>
                  </a:cubicBezTo>
                  <a:cubicBezTo>
                    <a:pt x="7858" y="7668"/>
                    <a:pt x="8315" y="7496"/>
                    <a:pt x="8734" y="7201"/>
                  </a:cubicBezTo>
                  <a:cubicBezTo>
                    <a:pt x="9163" y="6944"/>
                    <a:pt x="9496" y="6601"/>
                    <a:pt x="9735" y="6182"/>
                  </a:cubicBezTo>
                  <a:cubicBezTo>
                    <a:pt x="10049" y="5801"/>
                    <a:pt x="10249" y="5363"/>
                    <a:pt x="10344" y="4867"/>
                  </a:cubicBezTo>
                  <a:cubicBezTo>
                    <a:pt x="10373" y="4534"/>
                    <a:pt x="10401" y="4201"/>
                    <a:pt x="10430" y="3858"/>
                  </a:cubicBezTo>
                  <a:cubicBezTo>
                    <a:pt x="10392" y="3181"/>
                    <a:pt x="10192" y="2562"/>
                    <a:pt x="9820" y="1991"/>
                  </a:cubicBezTo>
                  <a:cubicBezTo>
                    <a:pt x="9611" y="1743"/>
                    <a:pt x="9401" y="1505"/>
                    <a:pt x="9192" y="1257"/>
                  </a:cubicBezTo>
                  <a:cubicBezTo>
                    <a:pt x="8696" y="819"/>
                    <a:pt x="8125" y="524"/>
                    <a:pt x="7487" y="381"/>
                  </a:cubicBezTo>
                  <a:cubicBezTo>
                    <a:pt x="6506" y="286"/>
                    <a:pt x="5534" y="191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58"/>
                    <a:pt x="1029" y="6306"/>
                    <a:pt x="1238" y="6553"/>
                  </a:cubicBezTo>
                  <a:cubicBezTo>
                    <a:pt x="1714" y="7001"/>
                    <a:pt x="2286" y="7287"/>
                    <a:pt x="2934" y="7439"/>
                  </a:cubicBezTo>
                  <a:lnTo>
                    <a:pt x="2934" y="74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1811A38-0879-2529-4C32-9DF1F4FAEDF2}"/>
                </a:ext>
              </a:extLst>
            </p:cNvPr>
            <p:cNvSpPr/>
            <p:nvPr/>
          </p:nvSpPr>
          <p:spPr>
            <a:xfrm>
              <a:off x="1275915" y="2538768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35E13CB-45F5-74F3-58D5-E3B7E84ADE0D}"/>
                </a:ext>
              </a:extLst>
            </p:cNvPr>
            <p:cNvSpPr/>
            <p:nvPr/>
          </p:nvSpPr>
          <p:spPr>
            <a:xfrm>
              <a:off x="1263302" y="2552331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7FB944A-7F65-A300-F06C-39A323462B1A}"/>
                </a:ext>
              </a:extLst>
            </p:cNvPr>
            <p:cNvSpPr/>
            <p:nvPr/>
          </p:nvSpPr>
          <p:spPr>
            <a:xfrm>
              <a:off x="1238403" y="255405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2E18852-AEBD-9DBC-2550-D9BC3A59AC46}"/>
                </a:ext>
              </a:extLst>
            </p:cNvPr>
            <p:cNvSpPr/>
            <p:nvPr/>
          </p:nvSpPr>
          <p:spPr>
            <a:xfrm>
              <a:off x="1235739" y="25429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F894548-22A6-9771-78D6-62606360FF5C}"/>
                </a:ext>
              </a:extLst>
            </p:cNvPr>
            <p:cNvSpPr/>
            <p:nvPr/>
          </p:nvSpPr>
          <p:spPr>
            <a:xfrm>
              <a:off x="1244702" y="253914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4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7A9A3E6-6473-1D7C-EE82-332EEDA2A592}"/>
                </a:ext>
              </a:extLst>
            </p:cNvPr>
            <p:cNvSpPr/>
            <p:nvPr/>
          </p:nvSpPr>
          <p:spPr>
            <a:xfrm>
              <a:off x="1200658" y="2533120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10659D6D-5392-7FAB-1CEF-F5843510F7AD}"/>
                </a:ext>
              </a:extLst>
            </p:cNvPr>
            <p:cNvSpPr/>
            <p:nvPr/>
          </p:nvSpPr>
          <p:spPr>
            <a:xfrm>
              <a:off x="1206794" y="2549303"/>
              <a:ext cx="10445" cy="7670"/>
            </a:xfrm>
            <a:custGeom>
              <a:avLst/>
              <a:gdLst>
                <a:gd name="connsiteX0" fmla="*/ 3966 w 10445"/>
                <a:gd name="connsiteY0" fmla="*/ 7664 h 7670"/>
                <a:gd name="connsiteX1" fmla="*/ 6871 w 10445"/>
                <a:gd name="connsiteY1" fmla="*/ 7512 h 7670"/>
                <a:gd name="connsiteX2" fmla="*/ 8300 w 10445"/>
                <a:gd name="connsiteY2" fmla="*/ 7112 h 7670"/>
                <a:gd name="connsiteX3" fmla="*/ 9471 w 10445"/>
                <a:gd name="connsiteY3" fmla="*/ 6274 h 7670"/>
                <a:gd name="connsiteX4" fmla="*/ 10186 w 10445"/>
                <a:gd name="connsiteY4" fmla="*/ 5026 h 7670"/>
                <a:gd name="connsiteX5" fmla="*/ 10433 w 10445"/>
                <a:gd name="connsiteY5" fmla="*/ 3559 h 7670"/>
                <a:gd name="connsiteX6" fmla="*/ 10252 w 10445"/>
                <a:gd name="connsiteY6" fmla="*/ 2568 h 7670"/>
                <a:gd name="connsiteX7" fmla="*/ 9195 w 10445"/>
                <a:gd name="connsiteY7" fmla="*/ 959 h 7670"/>
                <a:gd name="connsiteX8" fmla="*/ 8404 w 10445"/>
                <a:gd name="connsiteY8" fmla="*/ 416 h 7670"/>
                <a:gd name="connsiteX9" fmla="*/ 6480 w 10445"/>
                <a:gd name="connsiteY9" fmla="*/ 6 h 7670"/>
                <a:gd name="connsiteX10" fmla="*/ 3575 w 10445"/>
                <a:gd name="connsiteY10" fmla="*/ 158 h 7670"/>
                <a:gd name="connsiteX11" fmla="*/ 2146 w 10445"/>
                <a:gd name="connsiteY11" fmla="*/ 559 h 7670"/>
                <a:gd name="connsiteX12" fmla="*/ 975 w 10445"/>
                <a:gd name="connsiteY12" fmla="*/ 1397 h 7670"/>
                <a:gd name="connsiteX13" fmla="*/ 260 w 10445"/>
                <a:gd name="connsiteY13" fmla="*/ 2644 h 7670"/>
                <a:gd name="connsiteX14" fmla="*/ 13 w 10445"/>
                <a:gd name="connsiteY14" fmla="*/ 4111 h 7670"/>
                <a:gd name="connsiteX15" fmla="*/ 203 w 10445"/>
                <a:gd name="connsiteY15" fmla="*/ 5102 h 7670"/>
                <a:gd name="connsiteX16" fmla="*/ 1251 w 10445"/>
                <a:gd name="connsiteY16" fmla="*/ 6712 h 7670"/>
                <a:gd name="connsiteX17" fmla="*/ 2042 w 10445"/>
                <a:gd name="connsiteY17" fmla="*/ 7255 h 7670"/>
                <a:gd name="connsiteX18" fmla="*/ 3966 w 10445"/>
                <a:gd name="connsiteY18" fmla="*/ 7664 h 7670"/>
                <a:gd name="connsiteX19" fmla="*/ 3966 w 10445"/>
                <a:gd name="connsiteY19" fmla="*/ 7664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3966" y="7664"/>
                  </a:move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40"/>
                    <a:pt x="9147" y="6655"/>
                    <a:pt x="9471" y="6274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6" y="3226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16"/>
                  </a:cubicBezTo>
                  <a:cubicBezTo>
                    <a:pt x="7804" y="111"/>
                    <a:pt x="7157" y="-32"/>
                    <a:pt x="6480" y="6"/>
                  </a:cubicBez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97"/>
                    <a:pt x="13" y="4111"/>
                  </a:cubicBezTo>
                  <a:cubicBezTo>
                    <a:pt x="79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0" y="7702"/>
                    <a:pt x="3966" y="7664"/>
                  </a:cubicBezTo>
                  <a:lnTo>
                    <a:pt x="3966" y="7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7A66313-31C7-1743-E9FD-D1C0A0659BBA}"/>
                </a:ext>
              </a:extLst>
            </p:cNvPr>
            <p:cNvSpPr/>
            <p:nvPr/>
          </p:nvSpPr>
          <p:spPr>
            <a:xfrm>
              <a:off x="1291829" y="2540425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6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9373AA-2C73-8ADB-0503-882D83445478}"/>
                </a:ext>
              </a:extLst>
            </p:cNvPr>
            <p:cNvSpPr/>
            <p:nvPr/>
          </p:nvSpPr>
          <p:spPr>
            <a:xfrm>
              <a:off x="1315049" y="2532983"/>
              <a:ext cx="8772" cy="7886"/>
            </a:xfrm>
            <a:custGeom>
              <a:avLst/>
              <a:gdLst>
                <a:gd name="connsiteX0" fmla="*/ 2943 w 8772"/>
                <a:gd name="connsiteY0" fmla="*/ 7430 h 7886"/>
                <a:gd name="connsiteX1" fmla="*/ 4210 w 8772"/>
                <a:gd name="connsiteY1" fmla="*/ 7792 h 7886"/>
                <a:gd name="connsiteX2" fmla="*/ 5715 w 8772"/>
                <a:gd name="connsiteY2" fmla="*/ 7782 h 7886"/>
                <a:gd name="connsiteX3" fmla="*/ 7087 w 8772"/>
                <a:gd name="connsiteY3" fmla="*/ 7268 h 7886"/>
                <a:gd name="connsiteX4" fmla="*/ 8087 w 8772"/>
                <a:gd name="connsiteY4" fmla="*/ 6248 h 7886"/>
                <a:gd name="connsiteX5" fmla="*/ 8687 w 8772"/>
                <a:gd name="connsiteY5" fmla="*/ 4934 h 7886"/>
                <a:gd name="connsiteX6" fmla="*/ 8773 w 8772"/>
                <a:gd name="connsiteY6" fmla="*/ 3934 h 7886"/>
                <a:gd name="connsiteX7" fmla="*/ 8163 w 8772"/>
                <a:gd name="connsiteY7" fmla="*/ 2067 h 7886"/>
                <a:gd name="connsiteX8" fmla="*/ 7534 w 8772"/>
                <a:gd name="connsiteY8" fmla="*/ 1334 h 7886"/>
                <a:gd name="connsiteX9" fmla="*/ 5829 w 8772"/>
                <a:gd name="connsiteY9" fmla="*/ 457 h 7886"/>
                <a:gd name="connsiteX10" fmla="*/ 4562 w 8772"/>
                <a:gd name="connsiteY10" fmla="*/ 95 h 7886"/>
                <a:gd name="connsiteX11" fmla="*/ 3058 w 8772"/>
                <a:gd name="connsiteY11" fmla="*/ 105 h 7886"/>
                <a:gd name="connsiteX12" fmla="*/ 1686 w 8772"/>
                <a:gd name="connsiteY12" fmla="*/ 619 h 7886"/>
                <a:gd name="connsiteX13" fmla="*/ 686 w 8772"/>
                <a:gd name="connsiteY13" fmla="*/ 1638 h 7886"/>
                <a:gd name="connsiteX14" fmla="*/ 86 w 8772"/>
                <a:gd name="connsiteY14" fmla="*/ 2953 h 7886"/>
                <a:gd name="connsiteX15" fmla="*/ 0 w 8772"/>
                <a:gd name="connsiteY15" fmla="*/ 3953 h 7886"/>
                <a:gd name="connsiteX16" fmla="*/ 610 w 8772"/>
                <a:gd name="connsiteY16" fmla="*/ 5820 h 7886"/>
                <a:gd name="connsiteX17" fmla="*/ 1238 w 8772"/>
                <a:gd name="connsiteY17" fmla="*/ 6553 h 7886"/>
                <a:gd name="connsiteX18" fmla="*/ 2943 w 8772"/>
                <a:gd name="connsiteY18" fmla="*/ 7430 h 7886"/>
                <a:gd name="connsiteX19" fmla="*/ 2943 w 8772"/>
                <a:gd name="connsiteY19" fmla="*/ 7430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72" h="7886">
                  <a:moveTo>
                    <a:pt x="2943" y="7430"/>
                  </a:moveTo>
                  <a:cubicBezTo>
                    <a:pt x="3362" y="7553"/>
                    <a:pt x="3791" y="7668"/>
                    <a:pt x="4210" y="7792"/>
                  </a:cubicBezTo>
                  <a:cubicBezTo>
                    <a:pt x="4715" y="7925"/>
                    <a:pt x="5220" y="7915"/>
                    <a:pt x="5715" y="7782"/>
                  </a:cubicBezTo>
                  <a:cubicBezTo>
                    <a:pt x="6210" y="7734"/>
                    <a:pt x="6668" y="7563"/>
                    <a:pt x="7087" y="7268"/>
                  </a:cubicBezTo>
                  <a:cubicBezTo>
                    <a:pt x="7515" y="7011"/>
                    <a:pt x="7849" y="6668"/>
                    <a:pt x="8087" y="6248"/>
                  </a:cubicBezTo>
                  <a:cubicBezTo>
                    <a:pt x="8401" y="5867"/>
                    <a:pt x="8601" y="5429"/>
                    <a:pt x="8687" y="4934"/>
                  </a:cubicBezTo>
                  <a:cubicBezTo>
                    <a:pt x="8715" y="4601"/>
                    <a:pt x="8744" y="4267"/>
                    <a:pt x="8773" y="3934"/>
                  </a:cubicBezTo>
                  <a:cubicBezTo>
                    <a:pt x="8734" y="3258"/>
                    <a:pt x="8534" y="2629"/>
                    <a:pt x="8163" y="2067"/>
                  </a:cubicBezTo>
                  <a:cubicBezTo>
                    <a:pt x="7953" y="1819"/>
                    <a:pt x="7744" y="1581"/>
                    <a:pt x="7534" y="1334"/>
                  </a:cubicBezTo>
                  <a:cubicBezTo>
                    <a:pt x="7039" y="895"/>
                    <a:pt x="6477" y="600"/>
                    <a:pt x="5829" y="457"/>
                  </a:cubicBezTo>
                  <a:cubicBezTo>
                    <a:pt x="5410" y="333"/>
                    <a:pt x="4982" y="219"/>
                    <a:pt x="4562" y="95"/>
                  </a:cubicBezTo>
                  <a:cubicBezTo>
                    <a:pt x="4058" y="-38"/>
                    <a:pt x="3553" y="-28"/>
                    <a:pt x="3058" y="105"/>
                  </a:cubicBezTo>
                  <a:cubicBezTo>
                    <a:pt x="2562" y="152"/>
                    <a:pt x="2105" y="324"/>
                    <a:pt x="1686" y="619"/>
                  </a:cubicBezTo>
                  <a:cubicBezTo>
                    <a:pt x="1257" y="876"/>
                    <a:pt x="924" y="1219"/>
                    <a:pt x="686" y="1638"/>
                  </a:cubicBezTo>
                  <a:cubicBezTo>
                    <a:pt x="371" y="2019"/>
                    <a:pt x="17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296" y="7287"/>
                    <a:pt x="2943" y="7430"/>
                  </a:cubicBezTo>
                  <a:lnTo>
                    <a:pt x="294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7FD0960-45DE-EEE0-188B-AA2132D9F7C5}"/>
                </a:ext>
              </a:extLst>
            </p:cNvPr>
            <p:cNvSpPr/>
            <p:nvPr/>
          </p:nvSpPr>
          <p:spPr>
            <a:xfrm>
              <a:off x="1340180" y="254122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677E027-5B68-F75C-DBFF-60580E9AC5E9}"/>
                </a:ext>
              </a:extLst>
            </p:cNvPr>
            <p:cNvSpPr/>
            <p:nvPr/>
          </p:nvSpPr>
          <p:spPr>
            <a:xfrm>
              <a:off x="1323170" y="2552493"/>
              <a:ext cx="7931" cy="7965"/>
            </a:xfrm>
            <a:custGeom>
              <a:avLst/>
              <a:gdLst>
                <a:gd name="connsiteX0" fmla="*/ 1365 w 7931"/>
                <a:gd name="connsiteY0" fmla="*/ 1254 h 7965"/>
                <a:gd name="connsiteX1" fmla="*/ 975 w 7931"/>
                <a:gd name="connsiteY1" fmla="*/ 1692 h 7965"/>
                <a:gd name="connsiteX2" fmla="*/ 260 w 7931"/>
                <a:gd name="connsiteY2" fmla="*/ 2940 h 7965"/>
                <a:gd name="connsiteX3" fmla="*/ 13 w 7931"/>
                <a:gd name="connsiteY3" fmla="*/ 4407 h 7965"/>
                <a:gd name="connsiteX4" fmla="*/ 413 w 7931"/>
                <a:gd name="connsiteY4" fmla="*/ 5835 h 7965"/>
                <a:gd name="connsiteX5" fmla="*/ 1251 w 7931"/>
                <a:gd name="connsiteY5" fmla="*/ 6997 h 7965"/>
                <a:gd name="connsiteX6" fmla="*/ 2042 w 7931"/>
                <a:gd name="connsiteY6" fmla="*/ 7550 h 7965"/>
                <a:gd name="connsiteX7" fmla="*/ 3966 w 7931"/>
                <a:gd name="connsiteY7" fmla="*/ 7959 h 7965"/>
                <a:gd name="connsiteX8" fmla="*/ 4956 w 7931"/>
                <a:gd name="connsiteY8" fmla="*/ 7769 h 7965"/>
                <a:gd name="connsiteX9" fmla="*/ 6566 w 7931"/>
                <a:gd name="connsiteY9" fmla="*/ 6712 h 7965"/>
                <a:gd name="connsiteX10" fmla="*/ 6957 w 7931"/>
                <a:gd name="connsiteY10" fmla="*/ 6274 h 7965"/>
                <a:gd name="connsiteX11" fmla="*/ 7671 w 7931"/>
                <a:gd name="connsiteY11" fmla="*/ 5026 h 7965"/>
                <a:gd name="connsiteX12" fmla="*/ 7919 w 7931"/>
                <a:gd name="connsiteY12" fmla="*/ 3559 h 7965"/>
                <a:gd name="connsiteX13" fmla="*/ 7519 w 7931"/>
                <a:gd name="connsiteY13" fmla="*/ 2130 h 7965"/>
                <a:gd name="connsiteX14" fmla="*/ 6680 w 7931"/>
                <a:gd name="connsiteY14" fmla="*/ 959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54 h 7965"/>
                <a:gd name="connsiteX19" fmla="*/ 1365 w 7931"/>
                <a:gd name="connsiteY19" fmla="*/ 1254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54"/>
                  </a:move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84" y="6293"/>
                    <a:pt x="870" y="6683"/>
                    <a:pt x="1251" y="6997"/>
                  </a:cubicBezTo>
                  <a:cubicBezTo>
                    <a:pt x="1518" y="7178"/>
                    <a:pt x="1775" y="7359"/>
                    <a:pt x="2042" y="7550"/>
                  </a:cubicBezTo>
                  <a:cubicBezTo>
                    <a:pt x="2642" y="7855"/>
                    <a:pt x="3289" y="7998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9"/>
                    <a:pt x="6118" y="7207"/>
                    <a:pt x="6566" y="6712"/>
                  </a:cubicBezTo>
                  <a:cubicBezTo>
                    <a:pt x="6699" y="6569"/>
                    <a:pt x="6833" y="6416"/>
                    <a:pt x="6957" y="6274"/>
                  </a:cubicBezTo>
                  <a:cubicBezTo>
                    <a:pt x="7299" y="5912"/>
                    <a:pt x="7547" y="5502"/>
                    <a:pt x="7671" y="5026"/>
                  </a:cubicBezTo>
                  <a:cubicBezTo>
                    <a:pt x="7880" y="4569"/>
                    <a:pt x="7966" y="4083"/>
                    <a:pt x="7919" y="3559"/>
                  </a:cubicBezTo>
                  <a:cubicBezTo>
                    <a:pt x="7909" y="3045"/>
                    <a:pt x="7776" y="2568"/>
                    <a:pt x="7519" y="2130"/>
                  </a:cubicBezTo>
                  <a:cubicBezTo>
                    <a:pt x="7347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lnTo>
                    <a:pt x="1365" y="12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9A6CFB-79C9-C6CC-41A1-A0DC30D3F50C}"/>
                </a:ext>
              </a:extLst>
            </p:cNvPr>
            <p:cNvSpPr/>
            <p:nvPr/>
          </p:nvSpPr>
          <p:spPr>
            <a:xfrm>
              <a:off x="1285510" y="255492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AC13505-7AFD-0ABD-F6E8-E04DD94B5A90}"/>
                </a:ext>
              </a:extLst>
            </p:cNvPr>
            <p:cNvSpPr/>
            <p:nvPr/>
          </p:nvSpPr>
          <p:spPr>
            <a:xfrm>
              <a:off x="1299064" y="2543387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AE029EC-F35F-50CD-3072-40872E7C22B5}"/>
                </a:ext>
              </a:extLst>
            </p:cNvPr>
            <p:cNvSpPr/>
            <p:nvPr/>
          </p:nvSpPr>
          <p:spPr>
            <a:xfrm>
              <a:off x="1320924" y="254723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C6377A6-20B5-1911-7064-E659C7A3075B}"/>
                </a:ext>
              </a:extLst>
            </p:cNvPr>
            <p:cNvSpPr/>
            <p:nvPr/>
          </p:nvSpPr>
          <p:spPr>
            <a:xfrm>
              <a:off x="1360948" y="25401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57AF14-91BE-691C-7091-3B06E383B87D}"/>
                </a:ext>
              </a:extLst>
            </p:cNvPr>
            <p:cNvSpPr/>
            <p:nvPr/>
          </p:nvSpPr>
          <p:spPr>
            <a:xfrm>
              <a:off x="1376402" y="254099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4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1AF909-C74A-6146-9F15-D22156C14E81}"/>
                </a:ext>
              </a:extLst>
            </p:cNvPr>
            <p:cNvSpPr/>
            <p:nvPr/>
          </p:nvSpPr>
          <p:spPr>
            <a:xfrm>
              <a:off x="1370060" y="255506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69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917304B6-15AF-6DB9-BF10-4FC046E3DF1F}"/>
                </a:ext>
              </a:extLst>
            </p:cNvPr>
            <p:cNvSpPr/>
            <p:nvPr/>
          </p:nvSpPr>
          <p:spPr>
            <a:xfrm>
              <a:off x="1355809" y="2553322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1FE3DC06-C66C-21BD-5AB3-23AD01AF644E}"/>
                </a:ext>
              </a:extLst>
            </p:cNvPr>
            <p:cNvSpPr/>
            <p:nvPr/>
          </p:nvSpPr>
          <p:spPr>
            <a:xfrm>
              <a:off x="1348423" y="253954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8639D8E2-C5EE-B56C-012D-98DFF1F2A389}"/>
                </a:ext>
              </a:extLst>
            </p:cNvPr>
            <p:cNvSpPr/>
            <p:nvPr/>
          </p:nvSpPr>
          <p:spPr>
            <a:xfrm>
              <a:off x="1358374" y="2533520"/>
              <a:ext cx="9207" cy="7601"/>
            </a:xfrm>
            <a:custGeom>
              <a:avLst/>
              <a:gdLst>
                <a:gd name="connsiteX0" fmla="*/ 3975 w 9207"/>
                <a:gd name="connsiteY0" fmla="*/ 7597 h 7601"/>
                <a:gd name="connsiteX1" fmla="*/ 5633 w 9207"/>
                <a:gd name="connsiteY1" fmla="*/ 7512 h 7601"/>
                <a:gd name="connsiteX2" fmla="*/ 7061 w 9207"/>
                <a:gd name="connsiteY2" fmla="*/ 7112 h 7601"/>
                <a:gd name="connsiteX3" fmla="*/ 8233 w 9207"/>
                <a:gd name="connsiteY3" fmla="*/ 6273 h 7601"/>
                <a:gd name="connsiteX4" fmla="*/ 8947 w 9207"/>
                <a:gd name="connsiteY4" fmla="*/ 5026 h 7601"/>
                <a:gd name="connsiteX5" fmla="*/ 9195 w 9207"/>
                <a:gd name="connsiteY5" fmla="*/ 3559 h 7601"/>
                <a:gd name="connsiteX6" fmla="*/ 9004 w 9207"/>
                <a:gd name="connsiteY6" fmla="*/ 2568 h 7601"/>
                <a:gd name="connsiteX7" fmla="*/ 7947 w 9207"/>
                <a:gd name="connsiteY7" fmla="*/ 959 h 7601"/>
                <a:gd name="connsiteX8" fmla="*/ 7157 w 9207"/>
                <a:gd name="connsiteY8" fmla="*/ 416 h 7601"/>
                <a:gd name="connsiteX9" fmla="*/ 5232 w 9207"/>
                <a:gd name="connsiteY9" fmla="*/ 6 h 7601"/>
                <a:gd name="connsiteX10" fmla="*/ 3575 w 9207"/>
                <a:gd name="connsiteY10" fmla="*/ 92 h 7601"/>
                <a:gd name="connsiteX11" fmla="*/ 2146 w 9207"/>
                <a:gd name="connsiteY11" fmla="*/ 492 h 7601"/>
                <a:gd name="connsiteX12" fmla="*/ 975 w 9207"/>
                <a:gd name="connsiteY12" fmla="*/ 1330 h 7601"/>
                <a:gd name="connsiteX13" fmla="*/ 260 w 9207"/>
                <a:gd name="connsiteY13" fmla="*/ 2578 h 7601"/>
                <a:gd name="connsiteX14" fmla="*/ 13 w 9207"/>
                <a:gd name="connsiteY14" fmla="*/ 4045 h 7601"/>
                <a:gd name="connsiteX15" fmla="*/ 203 w 9207"/>
                <a:gd name="connsiteY15" fmla="*/ 5035 h 7601"/>
                <a:gd name="connsiteX16" fmla="*/ 1251 w 9207"/>
                <a:gd name="connsiteY16" fmla="*/ 6645 h 7601"/>
                <a:gd name="connsiteX17" fmla="*/ 2042 w 9207"/>
                <a:gd name="connsiteY17" fmla="*/ 7188 h 7601"/>
                <a:gd name="connsiteX18" fmla="*/ 3975 w 9207"/>
                <a:gd name="connsiteY18" fmla="*/ 7597 h 7601"/>
                <a:gd name="connsiteX19" fmla="*/ 3975 w 9207"/>
                <a:gd name="connsiteY19" fmla="*/ 7597 h 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07" h="7601">
                  <a:moveTo>
                    <a:pt x="3975" y="7597"/>
                  </a:moveTo>
                  <a:cubicBezTo>
                    <a:pt x="4528" y="7569"/>
                    <a:pt x="5080" y="7540"/>
                    <a:pt x="5633" y="7512"/>
                  </a:cubicBezTo>
                  <a:cubicBezTo>
                    <a:pt x="6147" y="7502"/>
                    <a:pt x="6623" y="7369"/>
                    <a:pt x="7061" y="7112"/>
                  </a:cubicBezTo>
                  <a:cubicBezTo>
                    <a:pt x="7519" y="6931"/>
                    <a:pt x="7909" y="6654"/>
                    <a:pt x="8233" y="6273"/>
                  </a:cubicBezTo>
                  <a:cubicBezTo>
                    <a:pt x="8585" y="5912"/>
                    <a:pt x="8823" y="5502"/>
                    <a:pt x="8947" y="5026"/>
                  </a:cubicBezTo>
                  <a:cubicBezTo>
                    <a:pt x="9157" y="4569"/>
                    <a:pt x="9243" y="4073"/>
                    <a:pt x="9195" y="3559"/>
                  </a:cubicBezTo>
                  <a:cubicBezTo>
                    <a:pt x="9128" y="3225"/>
                    <a:pt x="9071" y="2902"/>
                    <a:pt x="9004" y="2568"/>
                  </a:cubicBezTo>
                  <a:cubicBezTo>
                    <a:pt x="8795" y="1940"/>
                    <a:pt x="8442" y="1406"/>
                    <a:pt x="7947" y="959"/>
                  </a:cubicBezTo>
                  <a:cubicBezTo>
                    <a:pt x="7680" y="778"/>
                    <a:pt x="7423" y="597"/>
                    <a:pt x="7157" y="416"/>
                  </a:cubicBezTo>
                  <a:cubicBezTo>
                    <a:pt x="6556" y="111"/>
                    <a:pt x="5909" y="-32"/>
                    <a:pt x="5232" y="6"/>
                  </a:cubicBezTo>
                  <a:cubicBezTo>
                    <a:pt x="4680" y="35"/>
                    <a:pt x="4128" y="63"/>
                    <a:pt x="3575" y="92"/>
                  </a:cubicBezTo>
                  <a:cubicBezTo>
                    <a:pt x="3061" y="101"/>
                    <a:pt x="2585" y="235"/>
                    <a:pt x="2146" y="492"/>
                  </a:cubicBezTo>
                  <a:cubicBezTo>
                    <a:pt x="1689" y="673"/>
                    <a:pt x="1299" y="949"/>
                    <a:pt x="975" y="1330"/>
                  </a:cubicBezTo>
                  <a:cubicBezTo>
                    <a:pt x="622" y="1692"/>
                    <a:pt x="384" y="2102"/>
                    <a:pt x="260" y="2578"/>
                  </a:cubicBezTo>
                  <a:cubicBezTo>
                    <a:pt x="51" y="3035"/>
                    <a:pt x="-35" y="3530"/>
                    <a:pt x="13" y="4045"/>
                  </a:cubicBezTo>
                  <a:cubicBezTo>
                    <a:pt x="79" y="4378"/>
                    <a:pt x="137" y="4702"/>
                    <a:pt x="203" y="5035"/>
                  </a:cubicBezTo>
                  <a:cubicBezTo>
                    <a:pt x="413" y="5664"/>
                    <a:pt x="765" y="6197"/>
                    <a:pt x="1251" y="6645"/>
                  </a:cubicBezTo>
                  <a:cubicBezTo>
                    <a:pt x="1518" y="6826"/>
                    <a:pt x="1775" y="7007"/>
                    <a:pt x="2042" y="7188"/>
                  </a:cubicBezTo>
                  <a:cubicBezTo>
                    <a:pt x="2661" y="7493"/>
                    <a:pt x="3299" y="7626"/>
                    <a:pt x="3975" y="7597"/>
                  </a:cubicBezTo>
                  <a:lnTo>
                    <a:pt x="3975" y="7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F97429E1-9407-C448-CCDC-65394B7B6E6A}"/>
                </a:ext>
              </a:extLst>
            </p:cNvPr>
            <p:cNvSpPr/>
            <p:nvPr/>
          </p:nvSpPr>
          <p:spPr>
            <a:xfrm>
              <a:off x="1416711" y="2531386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0E5899B-BEB8-0622-2046-AEC88F9EB1D1}"/>
                </a:ext>
              </a:extLst>
            </p:cNvPr>
            <p:cNvSpPr/>
            <p:nvPr/>
          </p:nvSpPr>
          <p:spPr>
            <a:xfrm>
              <a:off x="1401779" y="2548416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0153344-3E01-2AD3-CED5-EB5B4AD831EE}"/>
                </a:ext>
              </a:extLst>
            </p:cNvPr>
            <p:cNvSpPr/>
            <p:nvPr/>
          </p:nvSpPr>
          <p:spPr>
            <a:xfrm>
              <a:off x="1396795" y="2540758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760E971-6FF4-AB0E-62B3-7C21134585DF}"/>
                </a:ext>
              </a:extLst>
            </p:cNvPr>
            <p:cNvSpPr/>
            <p:nvPr/>
          </p:nvSpPr>
          <p:spPr>
            <a:xfrm>
              <a:off x="1391426" y="2536425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203 w 7969"/>
                <a:gd name="connsiteY15" fmla="*/ 4969 h 7546"/>
                <a:gd name="connsiteX16" fmla="*/ 1261 w 7969"/>
                <a:gd name="connsiteY16" fmla="*/ 6578 h 7546"/>
                <a:gd name="connsiteX17" fmla="*/ 2051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35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9" y="4311"/>
                    <a:pt x="137" y="4635"/>
                    <a:pt x="203" y="4969"/>
                  </a:cubicBezTo>
                  <a:cubicBezTo>
                    <a:pt x="413" y="5597"/>
                    <a:pt x="765" y="6131"/>
                    <a:pt x="1261" y="6578"/>
                  </a:cubicBezTo>
                  <a:cubicBezTo>
                    <a:pt x="1527" y="6759"/>
                    <a:pt x="1784" y="6940"/>
                    <a:pt x="2051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C395CCB-95DC-63B8-FFFF-918FF1BEFEEB}"/>
                </a:ext>
              </a:extLst>
            </p:cNvPr>
            <p:cNvSpPr/>
            <p:nvPr/>
          </p:nvSpPr>
          <p:spPr>
            <a:xfrm>
              <a:off x="1442968" y="2531672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E787A710-48C2-28C8-117F-0F6BD3D0CA39}"/>
                </a:ext>
              </a:extLst>
            </p:cNvPr>
            <p:cNvSpPr/>
            <p:nvPr/>
          </p:nvSpPr>
          <p:spPr>
            <a:xfrm>
              <a:off x="1476302" y="252410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690BA25A-72B6-8F9A-F126-5B292ED769C2}"/>
                </a:ext>
              </a:extLst>
            </p:cNvPr>
            <p:cNvSpPr/>
            <p:nvPr/>
          </p:nvSpPr>
          <p:spPr>
            <a:xfrm>
              <a:off x="1474925" y="252958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423D89F-A91C-3E70-7B96-5B383AF656CC}"/>
                </a:ext>
              </a:extLst>
            </p:cNvPr>
            <p:cNvSpPr/>
            <p:nvPr/>
          </p:nvSpPr>
          <p:spPr>
            <a:xfrm>
              <a:off x="1451445" y="254247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0667DB50-F4E4-BA32-FD5E-ADD315694F96}"/>
                </a:ext>
              </a:extLst>
            </p:cNvPr>
            <p:cNvSpPr/>
            <p:nvPr/>
          </p:nvSpPr>
          <p:spPr>
            <a:xfrm>
              <a:off x="1455119" y="25331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CF1DA67-664E-B5BA-A2CB-29A783293B32}"/>
                </a:ext>
              </a:extLst>
            </p:cNvPr>
            <p:cNvSpPr/>
            <p:nvPr/>
          </p:nvSpPr>
          <p:spPr>
            <a:xfrm>
              <a:off x="1427532" y="2539149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B74C418-FC60-8147-A000-C6F64C94109D}"/>
                </a:ext>
              </a:extLst>
            </p:cNvPr>
            <p:cNvSpPr/>
            <p:nvPr/>
          </p:nvSpPr>
          <p:spPr>
            <a:xfrm>
              <a:off x="1428557" y="2542835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688B256-02CD-3036-68C9-D42204F6538A}"/>
                </a:ext>
              </a:extLst>
            </p:cNvPr>
            <p:cNvSpPr/>
            <p:nvPr/>
          </p:nvSpPr>
          <p:spPr>
            <a:xfrm>
              <a:off x="1494664" y="2524804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97877FA-3294-4082-42AD-54D0B02D18DD}"/>
                </a:ext>
              </a:extLst>
            </p:cNvPr>
            <p:cNvSpPr/>
            <p:nvPr/>
          </p:nvSpPr>
          <p:spPr>
            <a:xfrm>
              <a:off x="1518055" y="2528106"/>
              <a:ext cx="8334" cy="7972"/>
            </a:xfrm>
            <a:custGeom>
              <a:avLst/>
              <a:gdLst>
                <a:gd name="connsiteX0" fmla="*/ 2505 w 8334"/>
                <a:gd name="connsiteY0" fmla="*/ 619 h 7972"/>
                <a:gd name="connsiteX1" fmla="*/ 1696 w 8334"/>
                <a:gd name="connsiteY1" fmla="*/ 1076 h 7972"/>
                <a:gd name="connsiteX2" fmla="*/ 695 w 8334"/>
                <a:gd name="connsiteY2" fmla="*/ 2096 h 7972"/>
                <a:gd name="connsiteX3" fmla="*/ 95 w 8334"/>
                <a:gd name="connsiteY3" fmla="*/ 3410 h 7972"/>
                <a:gd name="connsiteX4" fmla="*/ 105 w 8334"/>
                <a:gd name="connsiteY4" fmla="*/ 4915 h 7972"/>
                <a:gd name="connsiteX5" fmla="*/ 629 w 8334"/>
                <a:gd name="connsiteY5" fmla="*/ 6287 h 7972"/>
                <a:gd name="connsiteX6" fmla="*/ 1257 w 8334"/>
                <a:gd name="connsiteY6" fmla="*/ 7010 h 7972"/>
                <a:gd name="connsiteX7" fmla="*/ 2962 w 8334"/>
                <a:gd name="connsiteY7" fmla="*/ 7887 h 7972"/>
                <a:gd name="connsiteX8" fmla="*/ 3963 w 8334"/>
                <a:gd name="connsiteY8" fmla="*/ 7972 h 7972"/>
                <a:gd name="connsiteX9" fmla="*/ 5829 w 8334"/>
                <a:gd name="connsiteY9" fmla="*/ 7363 h 7972"/>
                <a:gd name="connsiteX10" fmla="*/ 6639 w 8334"/>
                <a:gd name="connsiteY10" fmla="*/ 6906 h 7972"/>
                <a:gd name="connsiteX11" fmla="*/ 7639 w 8334"/>
                <a:gd name="connsiteY11" fmla="*/ 5886 h 7972"/>
                <a:gd name="connsiteX12" fmla="*/ 8239 w 8334"/>
                <a:gd name="connsiteY12" fmla="*/ 4572 h 7972"/>
                <a:gd name="connsiteX13" fmla="*/ 8230 w 8334"/>
                <a:gd name="connsiteY13" fmla="*/ 3067 h 7972"/>
                <a:gd name="connsiteX14" fmla="*/ 7715 w 8334"/>
                <a:gd name="connsiteY14" fmla="*/ 1695 h 7972"/>
                <a:gd name="connsiteX15" fmla="*/ 7087 w 8334"/>
                <a:gd name="connsiteY15" fmla="*/ 962 h 7972"/>
                <a:gd name="connsiteX16" fmla="*/ 5382 w 8334"/>
                <a:gd name="connsiteY16" fmla="*/ 86 h 7972"/>
                <a:gd name="connsiteX17" fmla="*/ 4372 w 8334"/>
                <a:gd name="connsiteY17" fmla="*/ 0 h 7972"/>
                <a:gd name="connsiteX18" fmla="*/ 2505 w 8334"/>
                <a:gd name="connsiteY18" fmla="*/ 619 h 7972"/>
                <a:gd name="connsiteX19" fmla="*/ 2505 w 8334"/>
                <a:gd name="connsiteY19" fmla="*/ 619 h 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4" h="7972">
                  <a:moveTo>
                    <a:pt x="2505" y="619"/>
                  </a:moveTo>
                  <a:cubicBezTo>
                    <a:pt x="2238" y="772"/>
                    <a:pt x="1962" y="924"/>
                    <a:pt x="1696" y="1076"/>
                  </a:cubicBezTo>
                  <a:cubicBezTo>
                    <a:pt x="1267" y="1333"/>
                    <a:pt x="934" y="1676"/>
                    <a:pt x="695" y="2096"/>
                  </a:cubicBezTo>
                  <a:cubicBezTo>
                    <a:pt x="381" y="2477"/>
                    <a:pt x="181" y="2915"/>
                    <a:pt x="95" y="3410"/>
                  </a:cubicBezTo>
                  <a:cubicBezTo>
                    <a:pt x="-38" y="3915"/>
                    <a:pt x="-28" y="4420"/>
                    <a:pt x="105" y="4915"/>
                  </a:cubicBezTo>
                  <a:cubicBezTo>
                    <a:pt x="152" y="5410"/>
                    <a:pt x="324" y="5867"/>
                    <a:pt x="629" y="6287"/>
                  </a:cubicBezTo>
                  <a:cubicBezTo>
                    <a:pt x="838" y="6525"/>
                    <a:pt x="1048" y="6772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72"/>
                  </a:cubicBezTo>
                  <a:cubicBezTo>
                    <a:pt x="4639" y="7934"/>
                    <a:pt x="5267" y="7734"/>
                    <a:pt x="5829" y="7363"/>
                  </a:cubicBezTo>
                  <a:cubicBezTo>
                    <a:pt x="6096" y="7210"/>
                    <a:pt x="6372" y="7058"/>
                    <a:pt x="6639" y="6906"/>
                  </a:cubicBezTo>
                  <a:cubicBezTo>
                    <a:pt x="7068" y="6648"/>
                    <a:pt x="7401" y="6306"/>
                    <a:pt x="7639" y="5886"/>
                  </a:cubicBezTo>
                  <a:cubicBezTo>
                    <a:pt x="7953" y="5505"/>
                    <a:pt x="8154" y="5067"/>
                    <a:pt x="8239" y="4572"/>
                  </a:cubicBezTo>
                  <a:cubicBezTo>
                    <a:pt x="8373" y="4067"/>
                    <a:pt x="8363" y="3562"/>
                    <a:pt x="8230" y="3067"/>
                  </a:cubicBezTo>
                  <a:cubicBezTo>
                    <a:pt x="8182" y="2572"/>
                    <a:pt x="8011" y="2115"/>
                    <a:pt x="7715" y="1695"/>
                  </a:cubicBezTo>
                  <a:cubicBezTo>
                    <a:pt x="7506" y="1448"/>
                    <a:pt x="7296" y="1210"/>
                    <a:pt x="7087" y="962"/>
                  </a:cubicBezTo>
                  <a:cubicBezTo>
                    <a:pt x="6591" y="524"/>
                    <a:pt x="6020" y="229"/>
                    <a:pt x="5382" y="86"/>
                  </a:cubicBezTo>
                  <a:cubicBezTo>
                    <a:pt x="5048" y="57"/>
                    <a:pt x="4715" y="29"/>
                    <a:pt x="4372" y="0"/>
                  </a:cubicBezTo>
                  <a:cubicBezTo>
                    <a:pt x="3696" y="48"/>
                    <a:pt x="3077" y="257"/>
                    <a:pt x="2505" y="619"/>
                  </a:cubicBezTo>
                  <a:lnTo>
                    <a:pt x="2505" y="6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C354853-4D2A-0019-88E1-6F3AFBC5DAE4}"/>
                </a:ext>
              </a:extLst>
            </p:cNvPr>
            <p:cNvSpPr/>
            <p:nvPr/>
          </p:nvSpPr>
          <p:spPr>
            <a:xfrm>
              <a:off x="1492997" y="2540720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F585A19-5BDD-0AAD-5C77-16CF546DC84C}"/>
                </a:ext>
              </a:extLst>
            </p:cNvPr>
            <p:cNvSpPr/>
            <p:nvPr/>
          </p:nvSpPr>
          <p:spPr>
            <a:xfrm>
              <a:off x="1541028" y="2527376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D7162AA-40E3-D15E-BE7F-4CBB67932C39}"/>
                </a:ext>
              </a:extLst>
            </p:cNvPr>
            <p:cNvSpPr/>
            <p:nvPr/>
          </p:nvSpPr>
          <p:spPr>
            <a:xfrm>
              <a:off x="1537422" y="252214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AA2C5DCF-A995-904D-AF9D-A68C7B94D660}"/>
                </a:ext>
              </a:extLst>
            </p:cNvPr>
            <p:cNvSpPr/>
            <p:nvPr/>
          </p:nvSpPr>
          <p:spPr>
            <a:xfrm>
              <a:off x="1552024" y="2522633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532811A4-2143-4705-66E1-95B3E7DB1D5A}"/>
                </a:ext>
              </a:extLst>
            </p:cNvPr>
            <p:cNvSpPr/>
            <p:nvPr/>
          </p:nvSpPr>
          <p:spPr>
            <a:xfrm>
              <a:off x="1562565" y="2511666"/>
              <a:ext cx="10048" cy="8229"/>
            </a:xfrm>
            <a:custGeom>
              <a:avLst/>
              <a:gdLst>
                <a:gd name="connsiteX0" fmla="*/ 2953 w 10048"/>
                <a:gd name="connsiteY0" fmla="*/ 7430 h 8229"/>
                <a:gd name="connsiteX1" fmla="*/ 5486 w 10048"/>
                <a:gd name="connsiteY1" fmla="*/ 8134 h 8229"/>
                <a:gd name="connsiteX2" fmla="*/ 6991 w 10048"/>
                <a:gd name="connsiteY2" fmla="*/ 8125 h 8229"/>
                <a:gd name="connsiteX3" fmla="*/ 8363 w 10048"/>
                <a:gd name="connsiteY3" fmla="*/ 7611 h 8229"/>
                <a:gd name="connsiteX4" fmla="*/ 9363 w 10048"/>
                <a:gd name="connsiteY4" fmla="*/ 6591 h 8229"/>
                <a:gd name="connsiteX5" fmla="*/ 9963 w 10048"/>
                <a:gd name="connsiteY5" fmla="*/ 5277 h 8229"/>
                <a:gd name="connsiteX6" fmla="*/ 10049 w 10048"/>
                <a:gd name="connsiteY6" fmla="*/ 4267 h 8229"/>
                <a:gd name="connsiteX7" fmla="*/ 9439 w 10048"/>
                <a:gd name="connsiteY7" fmla="*/ 2400 h 8229"/>
                <a:gd name="connsiteX8" fmla="*/ 8811 w 10048"/>
                <a:gd name="connsiteY8" fmla="*/ 1676 h 8229"/>
                <a:gd name="connsiteX9" fmla="*/ 7106 w 10048"/>
                <a:gd name="connsiteY9" fmla="*/ 800 h 8229"/>
                <a:gd name="connsiteX10" fmla="*/ 4572 w 10048"/>
                <a:gd name="connsiteY10" fmla="*/ 95 h 8229"/>
                <a:gd name="connsiteX11" fmla="*/ 3067 w 10048"/>
                <a:gd name="connsiteY11" fmla="*/ 105 h 8229"/>
                <a:gd name="connsiteX12" fmla="*/ 1695 w 10048"/>
                <a:gd name="connsiteY12" fmla="*/ 619 h 8229"/>
                <a:gd name="connsiteX13" fmla="*/ 695 w 10048"/>
                <a:gd name="connsiteY13" fmla="*/ 1638 h 8229"/>
                <a:gd name="connsiteX14" fmla="*/ 86 w 10048"/>
                <a:gd name="connsiteY14" fmla="*/ 2953 h 8229"/>
                <a:gd name="connsiteX15" fmla="*/ 0 w 10048"/>
                <a:gd name="connsiteY15" fmla="*/ 3953 h 8229"/>
                <a:gd name="connsiteX16" fmla="*/ 610 w 10048"/>
                <a:gd name="connsiteY16" fmla="*/ 5820 h 8229"/>
                <a:gd name="connsiteX17" fmla="*/ 1238 w 10048"/>
                <a:gd name="connsiteY17" fmla="*/ 6553 h 8229"/>
                <a:gd name="connsiteX18" fmla="*/ 2953 w 10048"/>
                <a:gd name="connsiteY18" fmla="*/ 7430 h 8229"/>
                <a:gd name="connsiteX19" fmla="*/ 2953 w 10048"/>
                <a:gd name="connsiteY19" fmla="*/ 743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48" h="8229">
                  <a:moveTo>
                    <a:pt x="2953" y="7430"/>
                  </a:moveTo>
                  <a:cubicBezTo>
                    <a:pt x="3800" y="7668"/>
                    <a:pt x="4648" y="7896"/>
                    <a:pt x="5486" y="8134"/>
                  </a:cubicBezTo>
                  <a:cubicBezTo>
                    <a:pt x="5991" y="8268"/>
                    <a:pt x="6496" y="8258"/>
                    <a:pt x="6991" y="8125"/>
                  </a:cubicBezTo>
                  <a:cubicBezTo>
                    <a:pt x="7487" y="8077"/>
                    <a:pt x="7944" y="7906"/>
                    <a:pt x="8363" y="7611"/>
                  </a:cubicBezTo>
                  <a:cubicBezTo>
                    <a:pt x="8792" y="7353"/>
                    <a:pt x="9125" y="7011"/>
                    <a:pt x="9363" y="6591"/>
                  </a:cubicBezTo>
                  <a:cubicBezTo>
                    <a:pt x="9677" y="6210"/>
                    <a:pt x="9877" y="5772"/>
                    <a:pt x="9963" y="5277"/>
                  </a:cubicBezTo>
                  <a:cubicBezTo>
                    <a:pt x="9992" y="4944"/>
                    <a:pt x="10020" y="4610"/>
                    <a:pt x="10049" y="4267"/>
                  </a:cubicBezTo>
                  <a:cubicBezTo>
                    <a:pt x="10011" y="3591"/>
                    <a:pt x="9811" y="2962"/>
                    <a:pt x="9439" y="2400"/>
                  </a:cubicBezTo>
                  <a:cubicBezTo>
                    <a:pt x="9230" y="2162"/>
                    <a:pt x="9020" y="1915"/>
                    <a:pt x="8811" y="1676"/>
                  </a:cubicBezTo>
                  <a:cubicBezTo>
                    <a:pt x="8315" y="1238"/>
                    <a:pt x="7753" y="943"/>
                    <a:pt x="7106" y="800"/>
                  </a:cubicBezTo>
                  <a:cubicBezTo>
                    <a:pt x="6258" y="572"/>
                    <a:pt x="5420" y="333"/>
                    <a:pt x="4572" y="95"/>
                  </a:cubicBezTo>
                  <a:cubicBezTo>
                    <a:pt x="4067" y="-38"/>
                    <a:pt x="3562" y="-28"/>
                    <a:pt x="3067" y="105"/>
                  </a:cubicBezTo>
                  <a:cubicBezTo>
                    <a:pt x="2572" y="152"/>
                    <a:pt x="2115" y="324"/>
                    <a:pt x="1695" y="619"/>
                  </a:cubicBezTo>
                  <a:cubicBezTo>
                    <a:pt x="1267" y="876"/>
                    <a:pt x="933" y="1219"/>
                    <a:pt x="695" y="1638"/>
                  </a:cubicBezTo>
                  <a:cubicBezTo>
                    <a:pt x="381" y="2019"/>
                    <a:pt x="181" y="2458"/>
                    <a:pt x="86" y="2953"/>
                  </a:cubicBezTo>
                  <a:cubicBezTo>
                    <a:pt x="57" y="3286"/>
                    <a:pt x="29" y="3620"/>
                    <a:pt x="0" y="3953"/>
                  </a:cubicBezTo>
                  <a:cubicBezTo>
                    <a:pt x="38" y="4629"/>
                    <a:pt x="238" y="5258"/>
                    <a:pt x="610" y="5820"/>
                  </a:cubicBezTo>
                  <a:cubicBezTo>
                    <a:pt x="819" y="6068"/>
                    <a:pt x="1029" y="6306"/>
                    <a:pt x="1238" y="6553"/>
                  </a:cubicBezTo>
                  <a:cubicBezTo>
                    <a:pt x="1734" y="6991"/>
                    <a:pt x="2305" y="7287"/>
                    <a:pt x="2953" y="7430"/>
                  </a:cubicBezTo>
                  <a:lnTo>
                    <a:pt x="2953" y="7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592F35E9-9AF3-3857-A6D3-44DB0A670195}"/>
                </a:ext>
              </a:extLst>
            </p:cNvPr>
            <p:cNvSpPr/>
            <p:nvPr/>
          </p:nvSpPr>
          <p:spPr>
            <a:xfrm>
              <a:off x="1581751" y="251774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BB8A31B-CC29-656D-3143-5C6B7B484CA7}"/>
                </a:ext>
              </a:extLst>
            </p:cNvPr>
            <p:cNvSpPr/>
            <p:nvPr/>
          </p:nvSpPr>
          <p:spPr>
            <a:xfrm>
              <a:off x="1567387" y="2529747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432E87E-C38A-80B7-F1EF-3B1BBF5E65F3}"/>
                </a:ext>
              </a:extLst>
            </p:cNvPr>
            <p:cNvSpPr/>
            <p:nvPr/>
          </p:nvSpPr>
          <p:spPr>
            <a:xfrm>
              <a:off x="1560611" y="2527604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6C337219-ED31-1985-0960-9B600F10CB8C}"/>
                </a:ext>
              </a:extLst>
            </p:cNvPr>
            <p:cNvSpPr/>
            <p:nvPr/>
          </p:nvSpPr>
          <p:spPr>
            <a:xfrm>
              <a:off x="1564044" y="2521594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43AD876-C168-DB26-5505-CE168EFED880}"/>
                </a:ext>
              </a:extLst>
            </p:cNvPr>
            <p:cNvSpPr/>
            <p:nvPr/>
          </p:nvSpPr>
          <p:spPr>
            <a:xfrm>
              <a:off x="1571565" y="252203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40CC998-2ED7-A1E1-707B-1DEF1041074E}"/>
                </a:ext>
              </a:extLst>
            </p:cNvPr>
            <p:cNvSpPr/>
            <p:nvPr/>
          </p:nvSpPr>
          <p:spPr>
            <a:xfrm>
              <a:off x="1609884" y="25141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CA10D33-AF7A-951F-2C23-2F4AB6D5F38F}"/>
                </a:ext>
              </a:extLst>
            </p:cNvPr>
            <p:cNvSpPr/>
            <p:nvPr/>
          </p:nvSpPr>
          <p:spPr>
            <a:xfrm>
              <a:off x="1631176" y="2515155"/>
              <a:ext cx="7262" cy="7527"/>
            </a:xfrm>
            <a:custGeom>
              <a:avLst/>
              <a:gdLst>
                <a:gd name="connsiteX0" fmla="*/ 3826 w 7262"/>
                <a:gd name="connsiteY0" fmla="*/ 7521 h 7527"/>
                <a:gd name="connsiteX1" fmla="*/ 3436 w 7262"/>
                <a:gd name="connsiteY1" fmla="*/ 6 h 7527"/>
                <a:gd name="connsiteX2" fmla="*/ 3826 w 7262"/>
                <a:gd name="connsiteY2" fmla="*/ 7521 h 7527"/>
                <a:gd name="connsiteX3" fmla="*/ 3826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6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6" y="7521"/>
                  </a:cubicBezTo>
                  <a:lnTo>
                    <a:pt x="3826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B579622-C084-A9D7-259F-FDFEF3A90D90}"/>
                </a:ext>
              </a:extLst>
            </p:cNvPr>
            <p:cNvSpPr/>
            <p:nvPr/>
          </p:nvSpPr>
          <p:spPr>
            <a:xfrm>
              <a:off x="1597073" y="25240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CC09064-FA58-584C-3F95-A395733130BD}"/>
                </a:ext>
              </a:extLst>
            </p:cNvPr>
            <p:cNvSpPr/>
            <p:nvPr/>
          </p:nvSpPr>
          <p:spPr>
            <a:xfrm>
              <a:off x="1580669" y="2523195"/>
              <a:ext cx="7931" cy="7965"/>
            </a:xfrm>
            <a:custGeom>
              <a:avLst/>
              <a:gdLst>
                <a:gd name="connsiteX0" fmla="*/ 6566 w 7931"/>
                <a:gd name="connsiteY0" fmla="*/ 6712 h 7965"/>
                <a:gd name="connsiteX1" fmla="*/ 6957 w 7931"/>
                <a:gd name="connsiteY1" fmla="*/ 6273 h 7965"/>
                <a:gd name="connsiteX2" fmla="*/ 7671 w 7931"/>
                <a:gd name="connsiteY2" fmla="*/ 5026 h 7965"/>
                <a:gd name="connsiteX3" fmla="*/ 7919 w 7931"/>
                <a:gd name="connsiteY3" fmla="*/ 3559 h 7965"/>
                <a:gd name="connsiteX4" fmla="*/ 7518 w 7931"/>
                <a:gd name="connsiteY4" fmla="*/ 2130 h 7965"/>
                <a:gd name="connsiteX5" fmla="*/ 6680 w 7931"/>
                <a:gd name="connsiteY5" fmla="*/ 959 h 7965"/>
                <a:gd name="connsiteX6" fmla="*/ 5890 w 7931"/>
                <a:gd name="connsiteY6" fmla="*/ 416 h 7965"/>
                <a:gd name="connsiteX7" fmla="*/ 3966 w 7931"/>
                <a:gd name="connsiteY7" fmla="*/ 6 h 7965"/>
                <a:gd name="connsiteX8" fmla="*/ 2975 w 7931"/>
                <a:gd name="connsiteY8" fmla="*/ 197 h 7965"/>
                <a:gd name="connsiteX9" fmla="*/ 1365 w 7931"/>
                <a:gd name="connsiteY9" fmla="*/ 1254 h 7965"/>
                <a:gd name="connsiteX10" fmla="*/ 975 w 7931"/>
                <a:gd name="connsiteY10" fmla="*/ 1692 h 7965"/>
                <a:gd name="connsiteX11" fmla="*/ 260 w 7931"/>
                <a:gd name="connsiteY11" fmla="*/ 2940 h 7965"/>
                <a:gd name="connsiteX12" fmla="*/ 13 w 7931"/>
                <a:gd name="connsiteY12" fmla="*/ 4407 h 7965"/>
                <a:gd name="connsiteX13" fmla="*/ 413 w 7931"/>
                <a:gd name="connsiteY13" fmla="*/ 5835 h 7965"/>
                <a:gd name="connsiteX14" fmla="*/ 1251 w 7931"/>
                <a:gd name="connsiteY14" fmla="*/ 7007 h 7965"/>
                <a:gd name="connsiteX15" fmla="*/ 2042 w 7931"/>
                <a:gd name="connsiteY15" fmla="*/ 7550 h 7965"/>
                <a:gd name="connsiteX16" fmla="*/ 3966 w 7931"/>
                <a:gd name="connsiteY16" fmla="*/ 7959 h 7965"/>
                <a:gd name="connsiteX17" fmla="*/ 4956 w 7931"/>
                <a:gd name="connsiteY17" fmla="*/ 7769 h 7965"/>
                <a:gd name="connsiteX18" fmla="*/ 6566 w 7931"/>
                <a:gd name="connsiteY18" fmla="*/ 6712 h 7965"/>
                <a:gd name="connsiteX19" fmla="*/ 6566 w 7931"/>
                <a:gd name="connsiteY19" fmla="*/ 6712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6566" y="6712"/>
                  </a:moveTo>
                  <a:cubicBezTo>
                    <a:pt x="6699" y="6569"/>
                    <a:pt x="6833" y="6426"/>
                    <a:pt x="6957" y="6273"/>
                  </a:cubicBezTo>
                  <a:cubicBezTo>
                    <a:pt x="7309" y="5912"/>
                    <a:pt x="7547" y="5502"/>
                    <a:pt x="7671" y="5026"/>
                  </a:cubicBezTo>
                  <a:cubicBezTo>
                    <a:pt x="7880" y="4569"/>
                    <a:pt x="7966" y="4073"/>
                    <a:pt x="7919" y="3559"/>
                  </a:cubicBezTo>
                  <a:cubicBezTo>
                    <a:pt x="7909" y="3045"/>
                    <a:pt x="7776" y="2568"/>
                    <a:pt x="7518" y="2130"/>
                  </a:cubicBezTo>
                  <a:cubicBezTo>
                    <a:pt x="7338" y="1673"/>
                    <a:pt x="7061" y="1282"/>
                    <a:pt x="6680" y="959"/>
                  </a:cubicBezTo>
                  <a:cubicBezTo>
                    <a:pt x="6414" y="778"/>
                    <a:pt x="6156" y="597"/>
                    <a:pt x="5890" y="416"/>
                  </a:cubicBezTo>
                  <a:cubicBezTo>
                    <a:pt x="5290" y="111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54"/>
                  </a:cubicBezTo>
                  <a:cubicBezTo>
                    <a:pt x="1232" y="1397"/>
                    <a:pt x="1099" y="1549"/>
                    <a:pt x="975" y="1692"/>
                  </a:cubicBezTo>
                  <a:cubicBezTo>
                    <a:pt x="622" y="2054"/>
                    <a:pt x="384" y="2464"/>
                    <a:pt x="260" y="2940"/>
                  </a:cubicBezTo>
                  <a:cubicBezTo>
                    <a:pt x="51" y="3397"/>
                    <a:pt x="-35" y="3892"/>
                    <a:pt x="13" y="4407"/>
                  </a:cubicBezTo>
                  <a:cubicBezTo>
                    <a:pt x="22" y="4921"/>
                    <a:pt x="156" y="5397"/>
                    <a:pt x="413" y="5835"/>
                  </a:cubicBezTo>
                  <a:cubicBezTo>
                    <a:pt x="594" y="6293"/>
                    <a:pt x="870" y="6683"/>
                    <a:pt x="1251" y="7007"/>
                  </a:cubicBezTo>
                  <a:cubicBezTo>
                    <a:pt x="1518" y="7188"/>
                    <a:pt x="1775" y="7369"/>
                    <a:pt x="2042" y="7550"/>
                  </a:cubicBezTo>
                  <a:cubicBezTo>
                    <a:pt x="2642" y="7855"/>
                    <a:pt x="3289" y="7997"/>
                    <a:pt x="3966" y="7959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50"/>
                    <a:pt x="6128" y="7197"/>
                    <a:pt x="6566" y="6712"/>
                  </a:cubicBezTo>
                  <a:lnTo>
                    <a:pt x="6566" y="67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9638A8BC-66CF-D3BA-21CB-C5277F005143}"/>
                </a:ext>
              </a:extLst>
            </p:cNvPr>
            <p:cNvSpPr/>
            <p:nvPr/>
          </p:nvSpPr>
          <p:spPr>
            <a:xfrm>
              <a:off x="1590394" y="2510593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38" y="5921"/>
                    <a:pt x="7585" y="5511"/>
                    <a:pt x="7709" y="5035"/>
                  </a:cubicBezTo>
                  <a:cubicBezTo>
                    <a:pt x="7919" y="4578"/>
                    <a:pt x="8004" y="4083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51" y="16"/>
                    <a:pt x="3718" y="25"/>
                    <a:pt x="3575" y="25"/>
                  </a:cubicBezTo>
                  <a:cubicBezTo>
                    <a:pt x="3061" y="35"/>
                    <a:pt x="2585" y="168"/>
                    <a:pt x="2146" y="425"/>
                  </a:cubicBezTo>
                  <a:cubicBezTo>
                    <a:pt x="1689" y="606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45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D9F18B3-1B1F-E4D6-D587-C8A169BAD77A}"/>
                </a:ext>
              </a:extLst>
            </p:cNvPr>
            <p:cNvSpPr/>
            <p:nvPr/>
          </p:nvSpPr>
          <p:spPr>
            <a:xfrm>
              <a:off x="1607941" y="250887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2091CDE-E06B-A265-CDDC-FCF125A98C2B}"/>
                </a:ext>
              </a:extLst>
            </p:cNvPr>
            <p:cNvSpPr/>
            <p:nvPr/>
          </p:nvSpPr>
          <p:spPr>
            <a:xfrm>
              <a:off x="1643530" y="2504516"/>
              <a:ext cx="7262" cy="7518"/>
            </a:xfrm>
            <a:custGeom>
              <a:avLst/>
              <a:gdLst>
                <a:gd name="connsiteX0" fmla="*/ 3827 w 7262"/>
                <a:gd name="connsiteY0" fmla="*/ 7512 h 7518"/>
                <a:gd name="connsiteX1" fmla="*/ 3436 w 7262"/>
                <a:gd name="connsiteY1" fmla="*/ 6 h 7518"/>
                <a:gd name="connsiteX2" fmla="*/ 3827 w 7262"/>
                <a:gd name="connsiteY2" fmla="*/ 7512 h 7518"/>
                <a:gd name="connsiteX3" fmla="*/ 3827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7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7" y="7512"/>
                  </a:cubicBezTo>
                  <a:lnTo>
                    <a:pt x="3827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8A2C2C6-812E-73C5-B3F9-527DA2678C01}"/>
                </a:ext>
              </a:extLst>
            </p:cNvPr>
            <p:cNvSpPr/>
            <p:nvPr/>
          </p:nvSpPr>
          <p:spPr>
            <a:xfrm>
              <a:off x="1642286" y="2514419"/>
              <a:ext cx="10398" cy="8087"/>
            </a:xfrm>
            <a:custGeom>
              <a:avLst/>
              <a:gdLst>
                <a:gd name="connsiteX0" fmla="*/ 4947 w 10398"/>
                <a:gd name="connsiteY0" fmla="*/ 7896 h 8087"/>
                <a:gd name="connsiteX1" fmla="*/ 7833 w 10398"/>
                <a:gd name="connsiteY1" fmla="*/ 7324 h 8087"/>
                <a:gd name="connsiteX2" fmla="*/ 9071 w 10398"/>
                <a:gd name="connsiteY2" fmla="*/ 6591 h 8087"/>
                <a:gd name="connsiteX3" fmla="*/ 9985 w 10398"/>
                <a:gd name="connsiteY3" fmla="*/ 5486 h 8087"/>
                <a:gd name="connsiteX4" fmla="*/ 10357 w 10398"/>
                <a:gd name="connsiteY4" fmla="*/ 4067 h 8087"/>
                <a:gd name="connsiteX5" fmla="*/ 10214 w 10398"/>
                <a:gd name="connsiteY5" fmla="*/ 2571 h 8087"/>
                <a:gd name="connsiteX6" fmla="*/ 9785 w 10398"/>
                <a:gd name="connsiteY6" fmla="*/ 1695 h 8087"/>
                <a:gd name="connsiteX7" fmla="*/ 8366 w 10398"/>
                <a:gd name="connsiteY7" fmla="*/ 419 h 8087"/>
                <a:gd name="connsiteX8" fmla="*/ 7452 w 10398"/>
                <a:gd name="connsiteY8" fmla="*/ 85 h 8087"/>
                <a:gd name="connsiteX9" fmla="*/ 5451 w 10398"/>
                <a:gd name="connsiteY9" fmla="*/ 190 h 8087"/>
                <a:gd name="connsiteX10" fmla="*/ 2565 w 10398"/>
                <a:gd name="connsiteY10" fmla="*/ 761 h 8087"/>
                <a:gd name="connsiteX11" fmla="*/ 1327 w 10398"/>
                <a:gd name="connsiteY11" fmla="*/ 1504 h 8087"/>
                <a:gd name="connsiteX12" fmla="*/ 413 w 10398"/>
                <a:gd name="connsiteY12" fmla="*/ 2609 h 8087"/>
                <a:gd name="connsiteX13" fmla="*/ 41 w 10398"/>
                <a:gd name="connsiteY13" fmla="*/ 4029 h 8087"/>
                <a:gd name="connsiteX14" fmla="*/ 184 w 10398"/>
                <a:gd name="connsiteY14" fmla="*/ 5524 h 8087"/>
                <a:gd name="connsiteX15" fmla="*/ 613 w 10398"/>
                <a:gd name="connsiteY15" fmla="*/ 6400 h 8087"/>
                <a:gd name="connsiteX16" fmla="*/ 2032 w 10398"/>
                <a:gd name="connsiteY16" fmla="*/ 7677 h 8087"/>
                <a:gd name="connsiteX17" fmla="*/ 2946 w 10398"/>
                <a:gd name="connsiteY17" fmla="*/ 8010 h 8087"/>
                <a:gd name="connsiteX18" fmla="*/ 4947 w 10398"/>
                <a:gd name="connsiteY18" fmla="*/ 7896 h 8087"/>
                <a:gd name="connsiteX19" fmla="*/ 4947 w 10398"/>
                <a:gd name="connsiteY19" fmla="*/ 7896 h 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98" h="8087">
                  <a:moveTo>
                    <a:pt x="4947" y="7896"/>
                  </a:moveTo>
                  <a:cubicBezTo>
                    <a:pt x="5909" y="7705"/>
                    <a:pt x="6871" y="7515"/>
                    <a:pt x="7833" y="7324"/>
                  </a:cubicBezTo>
                  <a:cubicBezTo>
                    <a:pt x="8319" y="7181"/>
                    <a:pt x="8728" y="6934"/>
                    <a:pt x="9071" y="6591"/>
                  </a:cubicBezTo>
                  <a:cubicBezTo>
                    <a:pt x="9471" y="6305"/>
                    <a:pt x="9766" y="5934"/>
                    <a:pt x="9985" y="5486"/>
                  </a:cubicBezTo>
                  <a:cubicBezTo>
                    <a:pt x="10233" y="5038"/>
                    <a:pt x="10357" y="4571"/>
                    <a:pt x="10357" y="4067"/>
                  </a:cubicBezTo>
                  <a:cubicBezTo>
                    <a:pt x="10443" y="3562"/>
                    <a:pt x="10395" y="3067"/>
                    <a:pt x="10214" y="2571"/>
                  </a:cubicBezTo>
                  <a:cubicBezTo>
                    <a:pt x="10071" y="2276"/>
                    <a:pt x="9928" y="1990"/>
                    <a:pt x="9785" y="1695"/>
                  </a:cubicBezTo>
                  <a:cubicBezTo>
                    <a:pt x="9423" y="1152"/>
                    <a:pt x="8947" y="723"/>
                    <a:pt x="8366" y="419"/>
                  </a:cubicBezTo>
                  <a:cubicBezTo>
                    <a:pt x="8061" y="304"/>
                    <a:pt x="7757" y="200"/>
                    <a:pt x="7452" y="85"/>
                  </a:cubicBezTo>
                  <a:cubicBezTo>
                    <a:pt x="6775" y="-58"/>
                    <a:pt x="6109" y="-20"/>
                    <a:pt x="5451" y="190"/>
                  </a:cubicBezTo>
                  <a:cubicBezTo>
                    <a:pt x="4489" y="381"/>
                    <a:pt x="3527" y="571"/>
                    <a:pt x="2565" y="761"/>
                  </a:cubicBezTo>
                  <a:cubicBezTo>
                    <a:pt x="2080" y="904"/>
                    <a:pt x="1670" y="1152"/>
                    <a:pt x="1327" y="1504"/>
                  </a:cubicBezTo>
                  <a:cubicBezTo>
                    <a:pt x="937" y="1790"/>
                    <a:pt x="632" y="2162"/>
                    <a:pt x="413" y="2609"/>
                  </a:cubicBezTo>
                  <a:cubicBezTo>
                    <a:pt x="156" y="3057"/>
                    <a:pt x="32" y="3524"/>
                    <a:pt x="41" y="4029"/>
                  </a:cubicBezTo>
                  <a:cubicBezTo>
                    <a:pt x="-44" y="4533"/>
                    <a:pt x="3" y="5029"/>
                    <a:pt x="184" y="5524"/>
                  </a:cubicBezTo>
                  <a:cubicBezTo>
                    <a:pt x="327" y="5819"/>
                    <a:pt x="470" y="6105"/>
                    <a:pt x="613" y="6400"/>
                  </a:cubicBezTo>
                  <a:cubicBezTo>
                    <a:pt x="975" y="6943"/>
                    <a:pt x="1451" y="7372"/>
                    <a:pt x="2032" y="7677"/>
                  </a:cubicBezTo>
                  <a:cubicBezTo>
                    <a:pt x="2337" y="7791"/>
                    <a:pt x="2642" y="7896"/>
                    <a:pt x="2946" y="8010"/>
                  </a:cubicBezTo>
                  <a:cubicBezTo>
                    <a:pt x="3623" y="8143"/>
                    <a:pt x="4289" y="8105"/>
                    <a:pt x="4947" y="7896"/>
                  </a:cubicBezTo>
                  <a:lnTo>
                    <a:pt x="4947" y="78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24E0D03-3A11-05BD-F29E-AD1807FE3FAF}"/>
                </a:ext>
              </a:extLst>
            </p:cNvPr>
            <p:cNvSpPr/>
            <p:nvPr/>
          </p:nvSpPr>
          <p:spPr>
            <a:xfrm>
              <a:off x="1659748" y="2512002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88111C0-988B-27C5-0776-57E30F082342}"/>
                </a:ext>
              </a:extLst>
            </p:cNvPr>
            <p:cNvSpPr/>
            <p:nvPr/>
          </p:nvSpPr>
          <p:spPr>
            <a:xfrm>
              <a:off x="1666701" y="250163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31E7E4-BB6F-BBE5-4AB8-BA9C514E8018}"/>
                </a:ext>
              </a:extLst>
            </p:cNvPr>
            <p:cNvSpPr/>
            <p:nvPr/>
          </p:nvSpPr>
          <p:spPr>
            <a:xfrm>
              <a:off x="1684757" y="2496534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EA96AA1-EE5D-FA88-3B57-F37FBC7B85CE}"/>
                </a:ext>
              </a:extLst>
            </p:cNvPr>
            <p:cNvSpPr/>
            <p:nvPr/>
          </p:nvSpPr>
          <p:spPr>
            <a:xfrm>
              <a:off x="1679396" y="2507602"/>
              <a:ext cx="7931" cy="7965"/>
            </a:xfrm>
            <a:custGeom>
              <a:avLst/>
              <a:gdLst>
                <a:gd name="connsiteX0" fmla="*/ 1365 w 7931"/>
                <a:gd name="connsiteY0" fmla="*/ 1245 h 7965"/>
                <a:gd name="connsiteX1" fmla="*/ 975 w 7931"/>
                <a:gd name="connsiteY1" fmla="*/ 1683 h 7965"/>
                <a:gd name="connsiteX2" fmla="*/ 260 w 7931"/>
                <a:gd name="connsiteY2" fmla="*/ 2930 h 7965"/>
                <a:gd name="connsiteX3" fmla="*/ 13 w 7931"/>
                <a:gd name="connsiteY3" fmla="*/ 4397 h 7965"/>
                <a:gd name="connsiteX4" fmla="*/ 413 w 7931"/>
                <a:gd name="connsiteY4" fmla="*/ 5826 h 7965"/>
                <a:gd name="connsiteX5" fmla="*/ 1251 w 7931"/>
                <a:gd name="connsiteY5" fmla="*/ 6998 h 7965"/>
                <a:gd name="connsiteX6" fmla="*/ 2042 w 7931"/>
                <a:gd name="connsiteY6" fmla="*/ 7550 h 7965"/>
                <a:gd name="connsiteX7" fmla="*/ 3966 w 7931"/>
                <a:gd name="connsiteY7" fmla="*/ 7960 h 7965"/>
                <a:gd name="connsiteX8" fmla="*/ 4956 w 7931"/>
                <a:gd name="connsiteY8" fmla="*/ 7769 h 7965"/>
                <a:gd name="connsiteX9" fmla="*/ 6566 w 7931"/>
                <a:gd name="connsiteY9" fmla="*/ 6721 h 7965"/>
                <a:gd name="connsiteX10" fmla="*/ 6956 w 7931"/>
                <a:gd name="connsiteY10" fmla="*/ 6283 h 7965"/>
                <a:gd name="connsiteX11" fmla="*/ 7671 w 7931"/>
                <a:gd name="connsiteY11" fmla="*/ 5036 h 7965"/>
                <a:gd name="connsiteX12" fmla="*/ 7919 w 7931"/>
                <a:gd name="connsiteY12" fmla="*/ 3569 h 7965"/>
                <a:gd name="connsiteX13" fmla="*/ 7519 w 7931"/>
                <a:gd name="connsiteY13" fmla="*/ 2140 h 7965"/>
                <a:gd name="connsiteX14" fmla="*/ 6680 w 7931"/>
                <a:gd name="connsiteY14" fmla="*/ 968 h 7965"/>
                <a:gd name="connsiteX15" fmla="*/ 5890 w 7931"/>
                <a:gd name="connsiteY15" fmla="*/ 416 h 7965"/>
                <a:gd name="connsiteX16" fmla="*/ 3966 w 7931"/>
                <a:gd name="connsiteY16" fmla="*/ 6 h 7965"/>
                <a:gd name="connsiteX17" fmla="*/ 2975 w 7931"/>
                <a:gd name="connsiteY17" fmla="*/ 197 h 7965"/>
                <a:gd name="connsiteX18" fmla="*/ 1365 w 7931"/>
                <a:gd name="connsiteY18" fmla="*/ 1245 h 7965"/>
                <a:gd name="connsiteX19" fmla="*/ 1365 w 7931"/>
                <a:gd name="connsiteY19" fmla="*/ 1245 h 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31" h="7965">
                  <a:moveTo>
                    <a:pt x="1365" y="1245"/>
                  </a:moveTo>
                  <a:cubicBezTo>
                    <a:pt x="1232" y="1387"/>
                    <a:pt x="1099" y="1540"/>
                    <a:pt x="975" y="1683"/>
                  </a:cubicBezTo>
                  <a:cubicBezTo>
                    <a:pt x="622" y="2045"/>
                    <a:pt x="384" y="2464"/>
                    <a:pt x="260" y="2930"/>
                  </a:cubicBezTo>
                  <a:cubicBezTo>
                    <a:pt x="51" y="3388"/>
                    <a:pt x="-35" y="3883"/>
                    <a:pt x="13" y="4397"/>
                  </a:cubicBezTo>
                  <a:cubicBezTo>
                    <a:pt x="22" y="4912"/>
                    <a:pt x="156" y="5388"/>
                    <a:pt x="413" y="5826"/>
                  </a:cubicBezTo>
                  <a:cubicBezTo>
                    <a:pt x="584" y="6283"/>
                    <a:pt x="870" y="6674"/>
                    <a:pt x="1251" y="6998"/>
                  </a:cubicBezTo>
                  <a:cubicBezTo>
                    <a:pt x="1518" y="7179"/>
                    <a:pt x="1775" y="7360"/>
                    <a:pt x="2042" y="7550"/>
                  </a:cubicBezTo>
                  <a:cubicBezTo>
                    <a:pt x="2642" y="7855"/>
                    <a:pt x="3289" y="7998"/>
                    <a:pt x="3966" y="7960"/>
                  </a:cubicBezTo>
                  <a:cubicBezTo>
                    <a:pt x="4299" y="7893"/>
                    <a:pt x="4623" y="7836"/>
                    <a:pt x="4956" y="7769"/>
                  </a:cubicBezTo>
                  <a:cubicBezTo>
                    <a:pt x="5585" y="7560"/>
                    <a:pt x="6118" y="7207"/>
                    <a:pt x="6566" y="6721"/>
                  </a:cubicBezTo>
                  <a:cubicBezTo>
                    <a:pt x="6699" y="6579"/>
                    <a:pt x="6833" y="6426"/>
                    <a:pt x="6956" y="6283"/>
                  </a:cubicBezTo>
                  <a:cubicBezTo>
                    <a:pt x="7299" y="5921"/>
                    <a:pt x="7547" y="5512"/>
                    <a:pt x="7671" y="5036"/>
                  </a:cubicBezTo>
                  <a:cubicBezTo>
                    <a:pt x="7880" y="4578"/>
                    <a:pt x="7966" y="4083"/>
                    <a:pt x="7919" y="3569"/>
                  </a:cubicBezTo>
                  <a:cubicBezTo>
                    <a:pt x="7909" y="3054"/>
                    <a:pt x="7776" y="2578"/>
                    <a:pt x="7519" y="2140"/>
                  </a:cubicBezTo>
                  <a:cubicBezTo>
                    <a:pt x="7347" y="1683"/>
                    <a:pt x="7061" y="1292"/>
                    <a:pt x="6680" y="968"/>
                  </a:cubicBezTo>
                  <a:cubicBezTo>
                    <a:pt x="6414" y="787"/>
                    <a:pt x="6156" y="606"/>
                    <a:pt x="5890" y="416"/>
                  </a:cubicBezTo>
                  <a:cubicBezTo>
                    <a:pt x="5290" y="102"/>
                    <a:pt x="4642" y="-32"/>
                    <a:pt x="3966" y="6"/>
                  </a:cubicBezTo>
                  <a:cubicBezTo>
                    <a:pt x="3632" y="73"/>
                    <a:pt x="3308" y="130"/>
                    <a:pt x="2975" y="197"/>
                  </a:cubicBezTo>
                  <a:cubicBezTo>
                    <a:pt x="2346" y="406"/>
                    <a:pt x="1813" y="759"/>
                    <a:pt x="1365" y="1245"/>
                  </a:cubicBezTo>
                  <a:lnTo>
                    <a:pt x="1365" y="12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A7A34D74-4503-A693-793B-72B991BDEF7B}"/>
                </a:ext>
              </a:extLst>
            </p:cNvPr>
            <p:cNvSpPr/>
            <p:nvPr/>
          </p:nvSpPr>
          <p:spPr>
            <a:xfrm>
              <a:off x="1671931" y="2508399"/>
              <a:ext cx="8353" cy="7962"/>
            </a:xfrm>
            <a:custGeom>
              <a:avLst/>
              <a:gdLst>
                <a:gd name="connsiteX0" fmla="*/ 5839 w 8353"/>
                <a:gd name="connsiteY0" fmla="*/ 7353 h 7962"/>
                <a:gd name="connsiteX1" fmla="*/ 6649 w 8353"/>
                <a:gd name="connsiteY1" fmla="*/ 6896 h 7962"/>
                <a:gd name="connsiteX2" fmla="*/ 7649 w 8353"/>
                <a:gd name="connsiteY2" fmla="*/ 5877 h 7962"/>
                <a:gd name="connsiteX3" fmla="*/ 8258 w 8353"/>
                <a:gd name="connsiteY3" fmla="*/ 4563 h 7962"/>
                <a:gd name="connsiteX4" fmla="*/ 8249 w 8353"/>
                <a:gd name="connsiteY4" fmla="*/ 3058 h 7962"/>
                <a:gd name="connsiteX5" fmla="*/ 7725 w 8353"/>
                <a:gd name="connsiteY5" fmla="*/ 1686 h 7962"/>
                <a:gd name="connsiteX6" fmla="*/ 7096 w 8353"/>
                <a:gd name="connsiteY6" fmla="*/ 962 h 7962"/>
                <a:gd name="connsiteX7" fmla="*/ 5391 w 8353"/>
                <a:gd name="connsiteY7" fmla="*/ 86 h 7962"/>
                <a:gd name="connsiteX8" fmla="*/ 4382 w 8353"/>
                <a:gd name="connsiteY8" fmla="*/ 0 h 7962"/>
                <a:gd name="connsiteX9" fmla="*/ 2515 w 8353"/>
                <a:gd name="connsiteY9" fmla="*/ 610 h 7962"/>
                <a:gd name="connsiteX10" fmla="*/ 1705 w 8353"/>
                <a:gd name="connsiteY10" fmla="*/ 1067 h 7962"/>
                <a:gd name="connsiteX11" fmla="*/ 705 w 8353"/>
                <a:gd name="connsiteY11" fmla="*/ 2086 h 7962"/>
                <a:gd name="connsiteX12" fmla="*/ 95 w 8353"/>
                <a:gd name="connsiteY12" fmla="*/ 3400 h 7962"/>
                <a:gd name="connsiteX13" fmla="*/ 105 w 8353"/>
                <a:gd name="connsiteY13" fmla="*/ 4905 h 7962"/>
                <a:gd name="connsiteX14" fmla="*/ 629 w 8353"/>
                <a:gd name="connsiteY14" fmla="*/ 6277 h 7962"/>
                <a:gd name="connsiteX15" fmla="*/ 1257 w 8353"/>
                <a:gd name="connsiteY15" fmla="*/ 7010 h 7962"/>
                <a:gd name="connsiteX16" fmla="*/ 2962 w 8353"/>
                <a:gd name="connsiteY16" fmla="*/ 7887 h 7962"/>
                <a:gd name="connsiteX17" fmla="*/ 3963 w 8353"/>
                <a:gd name="connsiteY17" fmla="*/ 7963 h 7962"/>
                <a:gd name="connsiteX18" fmla="*/ 5839 w 8353"/>
                <a:gd name="connsiteY18" fmla="*/ 7353 h 7962"/>
                <a:gd name="connsiteX19" fmla="*/ 5839 w 8353"/>
                <a:gd name="connsiteY19" fmla="*/ 7353 h 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53" h="7962">
                  <a:moveTo>
                    <a:pt x="5839" y="7353"/>
                  </a:moveTo>
                  <a:cubicBezTo>
                    <a:pt x="6106" y="7201"/>
                    <a:pt x="6382" y="7048"/>
                    <a:pt x="6649" y="6896"/>
                  </a:cubicBezTo>
                  <a:cubicBezTo>
                    <a:pt x="7077" y="6639"/>
                    <a:pt x="7411" y="6296"/>
                    <a:pt x="7649" y="5877"/>
                  </a:cubicBezTo>
                  <a:cubicBezTo>
                    <a:pt x="7963" y="5496"/>
                    <a:pt x="8163" y="5058"/>
                    <a:pt x="8258" y="4563"/>
                  </a:cubicBezTo>
                  <a:cubicBezTo>
                    <a:pt x="8392" y="4058"/>
                    <a:pt x="8382" y="3553"/>
                    <a:pt x="8249" y="3058"/>
                  </a:cubicBezTo>
                  <a:cubicBezTo>
                    <a:pt x="8201" y="2562"/>
                    <a:pt x="8030" y="2105"/>
                    <a:pt x="7725" y="1686"/>
                  </a:cubicBezTo>
                  <a:cubicBezTo>
                    <a:pt x="7515" y="1448"/>
                    <a:pt x="7306" y="1200"/>
                    <a:pt x="7096" y="962"/>
                  </a:cubicBezTo>
                  <a:cubicBezTo>
                    <a:pt x="6601" y="524"/>
                    <a:pt x="6039" y="229"/>
                    <a:pt x="5391" y="86"/>
                  </a:cubicBezTo>
                  <a:cubicBezTo>
                    <a:pt x="5058" y="57"/>
                    <a:pt x="4725" y="29"/>
                    <a:pt x="4382" y="0"/>
                  </a:cubicBezTo>
                  <a:cubicBezTo>
                    <a:pt x="3705" y="38"/>
                    <a:pt x="3077" y="238"/>
                    <a:pt x="2515" y="610"/>
                  </a:cubicBezTo>
                  <a:cubicBezTo>
                    <a:pt x="2248" y="762"/>
                    <a:pt x="1972" y="914"/>
                    <a:pt x="1705" y="1067"/>
                  </a:cubicBezTo>
                  <a:cubicBezTo>
                    <a:pt x="1276" y="1324"/>
                    <a:pt x="943" y="1667"/>
                    <a:pt x="705" y="2086"/>
                  </a:cubicBezTo>
                  <a:cubicBezTo>
                    <a:pt x="391" y="2467"/>
                    <a:pt x="191" y="2905"/>
                    <a:pt x="95" y="3400"/>
                  </a:cubicBezTo>
                  <a:cubicBezTo>
                    <a:pt x="-38" y="3905"/>
                    <a:pt x="-28" y="4410"/>
                    <a:pt x="105" y="4905"/>
                  </a:cubicBezTo>
                  <a:cubicBezTo>
                    <a:pt x="153" y="5401"/>
                    <a:pt x="324" y="5858"/>
                    <a:pt x="629" y="6277"/>
                  </a:cubicBezTo>
                  <a:cubicBezTo>
                    <a:pt x="838" y="6525"/>
                    <a:pt x="1048" y="6763"/>
                    <a:pt x="1257" y="7010"/>
                  </a:cubicBezTo>
                  <a:cubicBezTo>
                    <a:pt x="1753" y="7449"/>
                    <a:pt x="2324" y="7744"/>
                    <a:pt x="2962" y="7887"/>
                  </a:cubicBezTo>
                  <a:cubicBezTo>
                    <a:pt x="3296" y="7915"/>
                    <a:pt x="3629" y="7944"/>
                    <a:pt x="3963" y="7963"/>
                  </a:cubicBezTo>
                  <a:cubicBezTo>
                    <a:pt x="4648" y="7934"/>
                    <a:pt x="5277" y="7725"/>
                    <a:pt x="5839" y="7353"/>
                  </a:cubicBezTo>
                  <a:lnTo>
                    <a:pt x="5839" y="73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5032D5F-F950-4ECF-A2B3-399E5039A2D3}"/>
                </a:ext>
              </a:extLst>
            </p:cNvPr>
            <p:cNvSpPr/>
            <p:nvPr/>
          </p:nvSpPr>
          <p:spPr>
            <a:xfrm>
              <a:off x="1702858" y="250015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FA77375-D316-543E-D567-827A353ED2B7}"/>
                </a:ext>
              </a:extLst>
            </p:cNvPr>
            <p:cNvSpPr/>
            <p:nvPr/>
          </p:nvSpPr>
          <p:spPr>
            <a:xfrm>
              <a:off x="1697587" y="2495029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65"/>
                    <a:pt x="8282" y="-251"/>
                    <a:pt x="3443" y="6"/>
                  </a:cubicBezTo>
                  <a:cubicBezTo>
                    <a:pt x="-1396" y="254"/>
                    <a:pt x="-1015" y="7760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8C812E4-3EB0-2B62-0AE0-2CF62A9F64DC}"/>
                </a:ext>
              </a:extLst>
            </p:cNvPr>
            <p:cNvSpPr/>
            <p:nvPr/>
          </p:nvSpPr>
          <p:spPr>
            <a:xfrm>
              <a:off x="1706201" y="2492495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8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CBF9650-8EE9-D756-E2EE-F515FCF5CE4A}"/>
                </a:ext>
              </a:extLst>
            </p:cNvPr>
            <p:cNvSpPr/>
            <p:nvPr/>
          </p:nvSpPr>
          <p:spPr>
            <a:xfrm>
              <a:off x="1081371" y="2537710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881AB4B1-44D5-699A-3B61-82D270ECB8B3}"/>
                </a:ext>
              </a:extLst>
            </p:cNvPr>
            <p:cNvSpPr/>
            <p:nvPr/>
          </p:nvSpPr>
          <p:spPr>
            <a:xfrm>
              <a:off x="1068893" y="25229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1887DC6-C5DD-1593-AA2D-2733B2857623}"/>
                </a:ext>
              </a:extLst>
            </p:cNvPr>
            <p:cNvSpPr/>
            <p:nvPr/>
          </p:nvSpPr>
          <p:spPr>
            <a:xfrm>
              <a:off x="1677232" y="2490257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EA2AA1B-2773-DBE8-1206-B85CD4E4250B}"/>
                </a:ext>
              </a:extLst>
            </p:cNvPr>
            <p:cNvSpPr/>
            <p:nvPr/>
          </p:nvSpPr>
          <p:spPr>
            <a:xfrm>
              <a:off x="1485659" y="2482304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8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D8CBF67-E94A-3636-8EC9-441401768C97}"/>
                </a:ext>
              </a:extLst>
            </p:cNvPr>
            <p:cNvSpPr/>
            <p:nvPr/>
          </p:nvSpPr>
          <p:spPr>
            <a:xfrm>
              <a:off x="1690111" y="2513365"/>
              <a:ext cx="8788" cy="7584"/>
            </a:xfrm>
            <a:custGeom>
              <a:avLst/>
              <a:gdLst>
                <a:gd name="connsiteX0" fmla="*/ 4823 w 8788"/>
                <a:gd name="connsiteY0" fmla="*/ 6 h 7584"/>
                <a:gd name="connsiteX1" fmla="*/ 3575 w 8788"/>
                <a:gd name="connsiteY1" fmla="*/ 73 h 7584"/>
                <a:gd name="connsiteX2" fmla="*/ 2146 w 8788"/>
                <a:gd name="connsiteY2" fmla="*/ 473 h 7584"/>
                <a:gd name="connsiteX3" fmla="*/ 975 w 8788"/>
                <a:gd name="connsiteY3" fmla="*/ 1311 h 7584"/>
                <a:gd name="connsiteX4" fmla="*/ 260 w 8788"/>
                <a:gd name="connsiteY4" fmla="*/ 2559 h 7584"/>
                <a:gd name="connsiteX5" fmla="*/ 13 w 8788"/>
                <a:gd name="connsiteY5" fmla="*/ 4026 h 7584"/>
                <a:gd name="connsiteX6" fmla="*/ 203 w 8788"/>
                <a:gd name="connsiteY6" fmla="*/ 5016 h 7584"/>
                <a:gd name="connsiteX7" fmla="*/ 1251 w 8788"/>
                <a:gd name="connsiteY7" fmla="*/ 6626 h 7584"/>
                <a:gd name="connsiteX8" fmla="*/ 2042 w 8788"/>
                <a:gd name="connsiteY8" fmla="*/ 7169 h 7584"/>
                <a:gd name="connsiteX9" fmla="*/ 3966 w 8788"/>
                <a:gd name="connsiteY9" fmla="*/ 7578 h 7584"/>
                <a:gd name="connsiteX10" fmla="*/ 5213 w 8788"/>
                <a:gd name="connsiteY10" fmla="*/ 7512 h 7584"/>
                <a:gd name="connsiteX11" fmla="*/ 6642 w 8788"/>
                <a:gd name="connsiteY11" fmla="*/ 7112 h 7584"/>
                <a:gd name="connsiteX12" fmla="*/ 7814 w 8788"/>
                <a:gd name="connsiteY12" fmla="*/ 6273 h 7584"/>
                <a:gd name="connsiteX13" fmla="*/ 8528 w 8788"/>
                <a:gd name="connsiteY13" fmla="*/ 5026 h 7584"/>
                <a:gd name="connsiteX14" fmla="*/ 8776 w 8788"/>
                <a:gd name="connsiteY14" fmla="*/ 3559 h 7584"/>
                <a:gd name="connsiteX15" fmla="*/ 8585 w 8788"/>
                <a:gd name="connsiteY15" fmla="*/ 2568 h 7584"/>
                <a:gd name="connsiteX16" fmla="*/ 7538 w 8788"/>
                <a:gd name="connsiteY16" fmla="*/ 959 h 7584"/>
                <a:gd name="connsiteX17" fmla="*/ 6747 w 8788"/>
                <a:gd name="connsiteY17" fmla="*/ 416 h 7584"/>
                <a:gd name="connsiteX18" fmla="*/ 4823 w 8788"/>
                <a:gd name="connsiteY18" fmla="*/ 6 h 7584"/>
                <a:gd name="connsiteX19" fmla="*/ 4823 w 8788"/>
                <a:gd name="connsiteY19" fmla="*/ 6 h 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88" h="7584">
                  <a:moveTo>
                    <a:pt x="4823" y="6"/>
                  </a:moveTo>
                  <a:cubicBezTo>
                    <a:pt x="4404" y="25"/>
                    <a:pt x="3994" y="54"/>
                    <a:pt x="3575" y="73"/>
                  </a:cubicBezTo>
                  <a:cubicBezTo>
                    <a:pt x="3061" y="82"/>
                    <a:pt x="2585" y="216"/>
                    <a:pt x="2146" y="473"/>
                  </a:cubicBezTo>
                  <a:cubicBezTo>
                    <a:pt x="1689" y="644"/>
                    <a:pt x="1299" y="930"/>
                    <a:pt x="975" y="1311"/>
                  </a:cubicBezTo>
                  <a:cubicBezTo>
                    <a:pt x="622" y="1673"/>
                    <a:pt x="384" y="2092"/>
                    <a:pt x="260" y="2559"/>
                  </a:cubicBezTo>
                  <a:cubicBezTo>
                    <a:pt x="51" y="3016"/>
                    <a:pt x="-35" y="3511"/>
                    <a:pt x="13" y="4026"/>
                  </a:cubicBezTo>
                  <a:cubicBezTo>
                    <a:pt x="79" y="4359"/>
                    <a:pt x="137" y="4683"/>
                    <a:pt x="203" y="5016"/>
                  </a:cubicBezTo>
                  <a:cubicBezTo>
                    <a:pt x="413" y="5645"/>
                    <a:pt x="765" y="6178"/>
                    <a:pt x="1251" y="6626"/>
                  </a:cubicBezTo>
                  <a:cubicBezTo>
                    <a:pt x="1518" y="6807"/>
                    <a:pt x="1775" y="6988"/>
                    <a:pt x="2042" y="7169"/>
                  </a:cubicBezTo>
                  <a:cubicBezTo>
                    <a:pt x="2642" y="7474"/>
                    <a:pt x="3289" y="7616"/>
                    <a:pt x="3966" y="7578"/>
                  </a:cubicBezTo>
                  <a:cubicBezTo>
                    <a:pt x="4385" y="7559"/>
                    <a:pt x="4794" y="7531"/>
                    <a:pt x="5213" y="7512"/>
                  </a:cubicBezTo>
                  <a:cubicBezTo>
                    <a:pt x="5728" y="7502"/>
                    <a:pt x="6204" y="7369"/>
                    <a:pt x="6642" y="7112"/>
                  </a:cubicBezTo>
                  <a:cubicBezTo>
                    <a:pt x="7099" y="6931"/>
                    <a:pt x="7490" y="6654"/>
                    <a:pt x="7814" y="6273"/>
                  </a:cubicBezTo>
                  <a:cubicBezTo>
                    <a:pt x="8166" y="5912"/>
                    <a:pt x="8404" y="5502"/>
                    <a:pt x="8528" y="5026"/>
                  </a:cubicBezTo>
                  <a:cubicBezTo>
                    <a:pt x="8738" y="4568"/>
                    <a:pt x="8823" y="4073"/>
                    <a:pt x="8776" y="3559"/>
                  </a:cubicBezTo>
                  <a:cubicBezTo>
                    <a:pt x="8709" y="3225"/>
                    <a:pt x="8652" y="2902"/>
                    <a:pt x="8585" y="2568"/>
                  </a:cubicBezTo>
                  <a:cubicBezTo>
                    <a:pt x="8376" y="1940"/>
                    <a:pt x="8023" y="1406"/>
                    <a:pt x="7538" y="959"/>
                  </a:cubicBezTo>
                  <a:cubicBezTo>
                    <a:pt x="7271" y="778"/>
                    <a:pt x="7014" y="597"/>
                    <a:pt x="6747" y="416"/>
                  </a:cubicBezTo>
                  <a:cubicBezTo>
                    <a:pt x="6137" y="111"/>
                    <a:pt x="5499" y="-32"/>
                    <a:pt x="4823" y="6"/>
                  </a:cubicBezTo>
                  <a:lnTo>
                    <a:pt x="4823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A51AE458-7D2E-FE6F-31F6-867D590FAE3A}"/>
                </a:ext>
              </a:extLst>
            </p:cNvPr>
            <p:cNvSpPr/>
            <p:nvPr/>
          </p:nvSpPr>
          <p:spPr>
            <a:xfrm>
              <a:off x="1427247" y="2486183"/>
              <a:ext cx="8403" cy="8331"/>
            </a:xfrm>
            <a:custGeom>
              <a:avLst/>
              <a:gdLst>
                <a:gd name="connsiteX0" fmla="*/ 7150 w 8403"/>
                <a:gd name="connsiteY0" fmla="*/ 1765 h 8331"/>
                <a:gd name="connsiteX1" fmla="*/ 6273 w 8403"/>
                <a:gd name="connsiteY1" fmla="*/ 975 h 8331"/>
                <a:gd name="connsiteX2" fmla="*/ 5026 w 8403"/>
                <a:gd name="connsiteY2" fmla="*/ 260 h 8331"/>
                <a:gd name="connsiteX3" fmla="*/ 3559 w 8403"/>
                <a:gd name="connsiteY3" fmla="*/ 13 h 8331"/>
                <a:gd name="connsiteX4" fmla="*/ 2130 w 8403"/>
                <a:gd name="connsiteY4" fmla="*/ 413 h 8331"/>
                <a:gd name="connsiteX5" fmla="*/ 959 w 8403"/>
                <a:gd name="connsiteY5" fmla="*/ 1251 h 8331"/>
                <a:gd name="connsiteX6" fmla="*/ 416 w 8403"/>
                <a:gd name="connsiteY6" fmla="*/ 2042 h 8331"/>
                <a:gd name="connsiteX7" fmla="*/ 6 w 8403"/>
                <a:gd name="connsiteY7" fmla="*/ 3966 h 8331"/>
                <a:gd name="connsiteX8" fmla="*/ 197 w 8403"/>
                <a:gd name="connsiteY8" fmla="*/ 4956 h 8331"/>
                <a:gd name="connsiteX9" fmla="*/ 1254 w 8403"/>
                <a:gd name="connsiteY9" fmla="*/ 6566 h 8331"/>
                <a:gd name="connsiteX10" fmla="*/ 2130 w 8403"/>
                <a:gd name="connsiteY10" fmla="*/ 7357 h 8331"/>
                <a:gd name="connsiteX11" fmla="*/ 3378 w 8403"/>
                <a:gd name="connsiteY11" fmla="*/ 8071 h 8331"/>
                <a:gd name="connsiteX12" fmla="*/ 4845 w 8403"/>
                <a:gd name="connsiteY12" fmla="*/ 8319 h 8331"/>
                <a:gd name="connsiteX13" fmla="*/ 6273 w 8403"/>
                <a:gd name="connsiteY13" fmla="*/ 7919 h 8331"/>
                <a:gd name="connsiteX14" fmla="*/ 7445 w 8403"/>
                <a:gd name="connsiteY14" fmla="*/ 7080 h 8331"/>
                <a:gd name="connsiteX15" fmla="*/ 7988 w 8403"/>
                <a:gd name="connsiteY15" fmla="*/ 6290 h 8331"/>
                <a:gd name="connsiteX16" fmla="*/ 8398 w 8403"/>
                <a:gd name="connsiteY16" fmla="*/ 4366 h 8331"/>
                <a:gd name="connsiteX17" fmla="*/ 8207 w 8403"/>
                <a:gd name="connsiteY17" fmla="*/ 3375 h 8331"/>
                <a:gd name="connsiteX18" fmla="*/ 7150 w 8403"/>
                <a:gd name="connsiteY18" fmla="*/ 1765 h 8331"/>
                <a:gd name="connsiteX19" fmla="*/ 7150 w 8403"/>
                <a:gd name="connsiteY19" fmla="*/ 1765 h 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3" h="8331">
                  <a:moveTo>
                    <a:pt x="7150" y="1765"/>
                  </a:moveTo>
                  <a:cubicBezTo>
                    <a:pt x="6854" y="1499"/>
                    <a:pt x="6569" y="1242"/>
                    <a:pt x="6273" y="975"/>
                  </a:cubicBezTo>
                  <a:cubicBezTo>
                    <a:pt x="5912" y="622"/>
                    <a:pt x="5502" y="384"/>
                    <a:pt x="5026" y="260"/>
                  </a:cubicBezTo>
                  <a:cubicBezTo>
                    <a:pt x="4569" y="51"/>
                    <a:pt x="4083" y="-35"/>
                    <a:pt x="3559" y="13"/>
                  </a:cubicBezTo>
                  <a:cubicBezTo>
                    <a:pt x="3045" y="22"/>
                    <a:pt x="2568" y="156"/>
                    <a:pt x="2130" y="413"/>
                  </a:cubicBezTo>
                  <a:cubicBezTo>
                    <a:pt x="1673" y="584"/>
                    <a:pt x="1282" y="870"/>
                    <a:pt x="959" y="1251"/>
                  </a:cubicBezTo>
                  <a:cubicBezTo>
                    <a:pt x="778" y="1518"/>
                    <a:pt x="597" y="1775"/>
                    <a:pt x="416" y="2042"/>
                  </a:cubicBezTo>
                  <a:cubicBezTo>
                    <a:pt x="111" y="2642"/>
                    <a:pt x="-32" y="3289"/>
                    <a:pt x="6" y="3966"/>
                  </a:cubicBezTo>
                  <a:cubicBezTo>
                    <a:pt x="73" y="4299"/>
                    <a:pt x="130" y="4623"/>
                    <a:pt x="197" y="4956"/>
                  </a:cubicBezTo>
                  <a:cubicBezTo>
                    <a:pt x="406" y="5585"/>
                    <a:pt x="759" y="6118"/>
                    <a:pt x="1254" y="6566"/>
                  </a:cubicBezTo>
                  <a:cubicBezTo>
                    <a:pt x="1549" y="6833"/>
                    <a:pt x="1835" y="7090"/>
                    <a:pt x="2130" y="7357"/>
                  </a:cubicBezTo>
                  <a:cubicBezTo>
                    <a:pt x="2492" y="7709"/>
                    <a:pt x="2902" y="7947"/>
                    <a:pt x="3378" y="8071"/>
                  </a:cubicBezTo>
                  <a:cubicBezTo>
                    <a:pt x="3835" y="8281"/>
                    <a:pt x="4321" y="8366"/>
                    <a:pt x="4845" y="8319"/>
                  </a:cubicBezTo>
                  <a:cubicBezTo>
                    <a:pt x="5359" y="8309"/>
                    <a:pt x="5835" y="8176"/>
                    <a:pt x="6273" y="7919"/>
                  </a:cubicBezTo>
                  <a:cubicBezTo>
                    <a:pt x="6731" y="7738"/>
                    <a:pt x="7121" y="7461"/>
                    <a:pt x="7445" y="7080"/>
                  </a:cubicBezTo>
                  <a:cubicBezTo>
                    <a:pt x="7626" y="6814"/>
                    <a:pt x="7807" y="6557"/>
                    <a:pt x="7988" y="6290"/>
                  </a:cubicBezTo>
                  <a:cubicBezTo>
                    <a:pt x="8293" y="5690"/>
                    <a:pt x="8436" y="5042"/>
                    <a:pt x="8398" y="4366"/>
                  </a:cubicBezTo>
                  <a:cubicBezTo>
                    <a:pt x="8331" y="4032"/>
                    <a:pt x="8274" y="3709"/>
                    <a:pt x="8207" y="3375"/>
                  </a:cubicBezTo>
                  <a:cubicBezTo>
                    <a:pt x="7988" y="2746"/>
                    <a:pt x="7636" y="2213"/>
                    <a:pt x="7150" y="1765"/>
                  </a:cubicBezTo>
                  <a:lnTo>
                    <a:pt x="7150" y="17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AF5090A-E39C-66D2-F769-3547B36A3113}"/>
                </a:ext>
              </a:extLst>
            </p:cNvPr>
            <p:cNvSpPr/>
            <p:nvPr/>
          </p:nvSpPr>
          <p:spPr>
            <a:xfrm>
              <a:off x="1662205" y="247938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0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7E1B0483-10D2-C885-82BE-C3CFD58EDE1B}"/>
                </a:ext>
              </a:extLst>
            </p:cNvPr>
            <p:cNvSpPr/>
            <p:nvPr/>
          </p:nvSpPr>
          <p:spPr>
            <a:xfrm>
              <a:off x="1648213" y="2482618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65441A-A94D-3A7D-4A47-FB270A33E8AA}"/>
                </a:ext>
              </a:extLst>
            </p:cNvPr>
            <p:cNvSpPr/>
            <p:nvPr/>
          </p:nvSpPr>
          <p:spPr>
            <a:xfrm>
              <a:off x="1618350" y="2479484"/>
              <a:ext cx="9626" cy="7622"/>
            </a:xfrm>
            <a:custGeom>
              <a:avLst/>
              <a:gdLst>
                <a:gd name="connsiteX0" fmla="*/ 5652 w 9626"/>
                <a:gd name="connsiteY0" fmla="*/ 6 h 7622"/>
                <a:gd name="connsiteX1" fmla="*/ 3575 w 9626"/>
                <a:gd name="connsiteY1" fmla="*/ 111 h 7622"/>
                <a:gd name="connsiteX2" fmla="*/ 2146 w 9626"/>
                <a:gd name="connsiteY2" fmla="*/ 511 h 7622"/>
                <a:gd name="connsiteX3" fmla="*/ 975 w 9626"/>
                <a:gd name="connsiteY3" fmla="*/ 1349 h 7622"/>
                <a:gd name="connsiteX4" fmla="*/ 260 w 9626"/>
                <a:gd name="connsiteY4" fmla="*/ 2597 h 7622"/>
                <a:gd name="connsiteX5" fmla="*/ 13 w 9626"/>
                <a:gd name="connsiteY5" fmla="*/ 4064 h 7622"/>
                <a:gd name="connsiteX6" fmla="*/ 203 w 9626"/>
                <a:gd name="connsiteY6" fmla="*/ 5054 h 7622"/>
                <a:gd name="connsiteX7" fmla="*/ 1261 w 9626"/>
                <a:gd name="connsiteY7" fmla="*/ 6664 h 7622"/>
                <a:gd name="connsiteX8" fmla="*/ 2051 w 9626"/>
                <a:gd name="connsiteY8" fmla="*/ 7207 h 7622"/>
                <a:gd name="connsiteX9" fmla="*/ 3975 w 9626"/>
                <a:gd name="connsiteY9" fmla="*/ 7616 h 7622"/>
                <a:gd name="connsiteX10" fmla="*/ 6052 w 9626"/>
                <a:gd name="connsiteY10" fmla="*/ 7512 h 7622"/>
                <a:gd name="connsiteX11" fmla="*/ 7480 w 9626"/>
                <a:gd name="connsiteY11" fmla="*/ 7112 h 7622"/>
                <a:gd name="connsiteX12" fmla="*/ 8652 w 9626"/>
                <a:gd name="connsiteY12" fmla="*/ 6273 h 7622"/>
                <a:gd name="connsiteX13" fmla="*/ 9366 w 9626"/>
                <a:gd name="connsiteY13" fmla="*/ 5026 h 7622"/>
                <a:gd name="connsiteX14" fmla="*/ 9614 w 9626"/>
                <a:gd name="connsiteY14" fmla="*/ 3559 h 7622"/>
                <a:gd name="connsiteX15" fmla="*/ 9433 w 9626"/>
                <a:gd name="connsiteY15" fmla="*/ 2568 h 7622"/>
                <a:gd name="connsiteX16" fmla="*/ 8376 w 9626"/>
                <a:gd name="connsiteY16" fmla="*/ 959 h 7622"/>
                <a:gd name="connsiteX17" fmla="*/ 7585 w 9626"/>
                <a:gd name="connsiteY17" fmla="*/ 416 h 7622"/>
                <a:gd name="connsiteX18" fmla="*/ 5652 w 9626"/>
                <a:gd name="connsiteY18" fmla="*/ 6 h 7622"/>
                <a:gd name="connsiteX19" fmla="*/ 5652 w 9626"/>
                <a:gd name="connsiteY19" fmla="*/ 6 h 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26" h="7622">
                  <a:moveTo>
                    <a:pt x="5652" y="6"/>
                  </a:moveTo>
                  <a:cubicBezTo>
                    <a:pt x="4956" y="44"/>
                    <a:pt x="4271" y="82"/>
                    <a:pt x="3575" y="111"/>
                  </a:cubicBezTo>
                  <a:cubicBezTo>
                    <a:pt x="3061" y="120"/>
                    <a:pt x="2585" y="254"/>
                    <a:pt x="2146" y="511"/>
                  </a:cubicBezTo>
                  <a:cubicBezTo>
                    <a:pt x="1689" y="692"/>
                    <a:pt x="1299" y="968"/>
                    <a:pt x="975" y="1349"/>
                  </a:cubicBezTo>
                  <a:cubicBezTo>
                    <a:pt x="622" y="1711"/>
                    <a:pt x="384" y="2121"/>
                    <a:pt x="260" y="2597"/>
                  </a:cubicBezTo>
                  <a:cubicBezTo>
                    <a:pt x="51" y="3054"/>
                    <a:pt x="-35" y="3549"/>
                    <a:pt x="13" y="4064"/>
                  </a:cubicBezTo>
                  <a:cubicBezTo>
                    <a:pt x="80" y="4397"/>
                    <a:pt x="137" y="4721"/>
                    <a:pt x="203" y="5054"/>
                  </a:cubicBezTo>
                  <a:cubicBezTo>
                    <a:pt x="413" y="5683"/>
                    <a:pt x="765" y="6216"/>
                    <a:pt x="1261" y="6664"/>
                  </a:cubicBezTo>
                  <a:cubicBezTo>
                    <a:pt x="1527" y="6845"/>
                    <a:pt x="1784" y="7026"/>
                    <a:pt x="2051" y="7207"/>
                  </a:cubicBezTo>
                  <a:cubicBezTo>
                    <a:pt x="2651" y="7512"/>
                    <a:pt x="3299" y="7655"/>
                    <a:pt x="3975" y="7616"/>
                  </a:cubicBezTo>
                  <a:cubicBezTo>
                    <a:pt x="4671" y="7578"/>
                    <a:pt x="5356" y="7540"/>
                    <a:pt x="6052" y="7512"/>
                  </a:cubicBezTo>
                  <a:cubicBezTo>
                    <a:pt x="6566" y="7502"/>
                    <a:pt x="7042" y="7369"/>
                    <a:pt x="7480" y="7112"/>
                  </a:cubicBezTo>
                  <a:cubicBezTo>
                    <a:pt x="7938" y="6931"/>
                    <a:pt x="8328" y="6654"/>
                    <a:pt x="8652" y="6273"/>
                  </a:cubicBezTo>
                  <a:cubicBezTo>
                    <a:pt x="8995" y="5912"/>
                    <a:pt x="9243" y="5502"/>
                    <a:pt x="9366" y="5026"/>
                  </a:cubicBezTo>
                  <a:cubicBezTo>
                    <a:pt x="9576" y="4568"/>
                    <a:pt x="9662" y="4083"/>
                    <a:pt x="9614" y="3559"/>
                  </a:cubicBezTo>
                  <a:cubicBezTo>
                    <a:pt x="9547" y="3225"/>
                    <a:pt x="9490" y="2902"/>
                    <a:pt x="9433" y="2568"/>
                  </a:cubicBezTo>
                  <a:cubicBezTo>
                    <a:pt x="9224" y="1940"/>
                    <a:pt x="8871" y="1406"/>
                    <a:pt x="8376" y="959"/>
                  </a:cubicBezTo>
                  <a:cubicBezTo>
                    <a:pt x="8109" y="778"/>
                    <a:pt x="7852" y="597"/>
                    <a:pt x="7585" y="416"/>
                  </a:cubicBezTo>
                  <a:cubicBezTo>
                    <a:pt x="6966" y="111"/>
                    <a:pt x="6328" y="-32"/>
                    <a:pt x="5652" y="6"/>
                  </a:cubicBezTo>
                  <a:lnTo>
                    <a:pt x="5652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79679DA-6005-4B1D-0640-E2BBF463F533}"/>
                </a:ext>
              </a:extLst>
            </p:cNvPr>
            <p:cNvSpPr/>
            <p:nvPr/>
          </p:nvSpPr>
          <p:spPr>
            <a:xfrm>
              <a:off x="1599948" y="2477903"/>
              <a:ext cx="10445" cy="7670"/>
            </a:xfrm>
            <a:custGeom>
              <a:avLst/>
              <a:gdLst>
                <a:gd name="connsiteX0" fmla="*/ 6480 w 10445"/>
                <a:gd name="connsiteY0" fmla="*/ 6 h 7670"/>
                <a:gd name="connsiteX1" fmla="*/ 3575 w 10445"/>
                <a:gd name="connsiteY1" fmla="*/ 158 h 7670"/>
                <a:gd name="connsiteX2" fmla="*/ 2146 w 10445"/>
                <a:gd name="connsiteY2" fmla="*/ 559 h 7670"/>
                <a:gd name="connsiteX3" fmla="*/ 975 w 10445"/>
                <a:gd name="connsiteY3" fmla="*/ 1397 h 7670"/>
                <a:gd name="connsiteX4" fmla="*/ 260 w 10445"/>
                <a:gd name="connsiteY4" fmla="*/ 2644 h 7670"/>
                <a:gd name="connsiteX5" fmla="*/ 13 w 10445"/>
                <a:gd name="connsiteY5" fmla="*/ 4111 h 7670"/>
                <a:gd name="connsiteX6" fmla="*/ 203 w 10445"/>
                <a:gd name="connsiteY6" fmla="*/ 5102 h 7670"/>
                <a:gd name="connsiteX7" fmla="*/ 1251 w 10445"/>
                <a:gd name="connsiteY7" fmla="*/ 6712 h 7670"/>
                <a:gd name="connsiteX8" fmla="*/ 2042 w 10445"/>
                <a:gd name="connsiteY8" fmla="*/ 7255 h 7670"/>
                <a:gd name="connsiteX9" fmla="*/ 3966 w 10445"/>
                <a:gd name="connsiteY9" fmla="*/ 7664 h 7670"/>
                <a:gd name="connsiteX10" fmla="*/ 6871 w 10445"/>
                <a:gd name="connsiteY10" fmla="*/ 7512 h 7670"/>
                <a:gd name="connsiteX11" fmla="*/ 8300 w 10445"/>
                <a:gd name="connsiteY11" fmla="*/ 7112 h 7670"/>
                <a:gd name="connsiteX12" fmla="*/ 9471 w 10445"/>
                <a:gd name="connsiteY12" fmla="*/ 6273 h 7670"/>
                <a:gd name="connsiteX13" fmla="*/ 10186 w 10445"/>
                <a:gd name="connsiteY13" fmla="*/ 5026 h 7670"/>
                <a:gd name="connsiteX14" fmla="*/ 10433 w 10445"/>
                <a:gd name="connsiteY14" fmla="*/ 3559 h 7670"/>
                <a:gd name="connsiteX15" fmla="*/ 10252 w 10445"/>
                <a:gd name="connsiteY15" fmla="*/ 2568 h 7670"/>
                <a:gd name="connsiteX16" fmla="*/ 9195 w 10445"/>
                <a:gd name="connsiteY16" fmla="*/ 959 h 7670"/>
                <a:gd name="connsiteX17" fmla="*/ 8404 w 10445"/>
                <a:gd name="connsiteY17" fmla="*/ 406 h 7670"/>
                <a:gd name="connsiteX18" fmla="*/ 6480 w 10445"/>
                <a:gd name="connsiteY18" fmla="*/ 6 h 7670"/>
                <a:gd name="connsiteX19" fmla="*/ 6480 w 10445"/>
                <a:gd name="connsiteY19" fmla="*/ 6 h 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5" h="7670">
                  <a:moveTo>
                    <a:pt x="6480" y="6"/>
                  </a:moveTo>
                  <a:cubicBezTo>
                    <a:pt x="5509" y="54"/>
                    <a:pt x="4547" y="111"/>
                    <a:pt x="3575" y="158"/>
                  </a:cubicBezTo>
                  <a:cubicBezTo>
                    <a:pt x="3061" y="168"/>
                    <a:pt x="2585" y="301"/>
                    <a:pt x="2146" y="559"/>
                  </a:cubicBezTo>
                  <a:cubicBezTo>
                    <a:pt x="1689" y="730"/>
                    <a:pt x="1299" y="1016"/>
                    <a:pt x="975" y="1397"/>
                  </a:cubicBezTo>
                  <a:cubicBezTo>
                    <a:pt x="622" y="1759"/>
                    <a:pt x="384" y="2168"/>
                    <a:pt x="260" y="2644"/>
                  </a:cubicBezTo>
                  <a:cubicBezTo>
                    <a:pt x="51" y="3102"/>
                    <a:pt x="-35" y="3587"/>
                    <a:pt x="13" y="4111"/>
                  </a:cubicBezTo>
                  <a:cubicBezTo>
                    <a:pt x="80" y="4445"/>
                    <a:pt x="137" y="4769"/>
                    <a:pt x="203" y="5102"/>
                  </a:cubicBezTo>
                  <a:cubicBezTo>
                    <a:pt x="413" y="5731"/>
                    <a:pt x="765" y="6264"/>
                    <a:pt x="1251" y="6712"/>
                  </a:cubicBezTo>
                  <a:cubicBezTo>
                    <a:pt x="1518" y="6893"/>
                    <a:pt x="1775" y="7074"/>
                    <a:pt x="2042" y="7255"/>
                  </a:cubicBezTo>
                  <a:cubicBezTo>
                    <a:pt x="2642" y="7559"/>
                    <a:pt x="3289" y="7702"/>
                    <a:pt x="3966" y="7664"/>
                  </a:cubicBezTo>
                  <a:cubicBezTo>
                    <a:pt x="4937" y="7617"/>
                    <a:pt x="5899" y="7559"/>
                    <a:pt x="6871" y="7512"/>
                  </a:cubicBezTo>
                  <a:cubicBezTo>
                    <a:pt x="7385" y="7502"/>
                    <a:pt x="7861" y="7369"/>
                    <a:pt x="8300" y="7112"/>
                  </a:cubicBezTo>
                  <a:cubicBezTo>
                    <a:pt x="8757" y="6931"/>
                    <a:pt x="9147" y="6654"/>
                    <a:pt x="9471" y="6273"/>
                  </a:cubicBezTo>
                  <a:cubicBezTo>
                    <a:pt x="9824" y="5912"/>
                    <a:pt x="10062" y="5502"/>
                    <a:pt x="10186" y="5026"/>
                  </a:cubicBezTo>
                  <a:cubicBezTo>
                    <a:pt x="10395" y="4569"/>
                    <a:pt x="10481" y="4083"/>
                    <a:pt x="10433" y="3559"/>
                  </a:cubicBezTo>
                  <a:cubicBezTo>
                    <a:pt x="10367" y="3225"/>
                    <a:pt x="10309" y="2902"/>
                    <a:pt x="10252" y="2568"/>
                  </a:cubicBezTo>
                  <a:cubicBezTo>
                    <a:pt x="10043" y="1940"/>
                    <a:pt x="9690" y="1406"/>
                    <a:pt x="9195" y="959"/>
                  </a:cubicBezTo>
                  <a:cubicBezTo>
                    <a:pt x="8928" y="778"/>
                    <a:pt x="8671" y="597"/>
                    <a:pt x="8404" y="406"/>
                  </a:cubicBezTo>
                  <a:cubicBezTo>
                    <a:pt x="7795" y="111"/>
                    <a:pt x="7157" y="-32"/>
                    <a:pt x="6480" y="6"/>
                  </a:cubicBezTo>
                  <a:lnTo>
                    <a:pt x="6480" y="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D3AD79D-767E-57A6-57E4-5615619D232D}"/>
                </a:ext>
              </a:extLst>
            </p:cNvPr>
            <p:cNvSpPr/>
            <p:nvPr/>
          </p:nvSpPr>
          <p:spPr>
            <a:xfrm>
              <a:off x="1563073" y="2479160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54"/>
                    <a:pt x="-1012" y="7769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F8D52B5-8132-CABE-4C9F-5C6E6189800F}"/>
                </a:ext>
              </a:extLst>
            </p:cNvPr>
            <p:cNvSpPr/>
            <p:nvPr/>
          </p:nvSpPr>
          <p:spPr>
            <a:xfrm>
              <a:off x="1583424" y="2478093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55"/>
                    <a:pt x="8278" y="-251"/>
                    <a:pt x="3440" y="6"/>
                  </a:cubicBezTo>
                  <a:cubicBezTo>
                    <a:pt x="-1399" y="264"/>
                    <a:pt x="-1008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127AEA4-9BFC-6442-EF7D-D824DDEAB5E2}"/>
                </a:ext>
              </a:extLst>
            </p:cNvPr>
            <p:cNvSpPr/>
            <p:nvPr/>
          </p:nvSpPr>
          <p:spPr>
            <a:xfrm>
              <a:off x="1540514" y="247783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7AF3FF7-7DF2-EE4C-C9F9-915281C6BBB7}"/>
                </a:ext>
              </a:extLst>
            </p:cNvPr>
            <p:cNvSpPr/>
            <p:nvPr/>
          </p:nvSpPr>
          <p:spPr>
            <a:xfrm>
              <a:off x="1524230" y="2477027"/>
              <a:ext cx="7262" cy="7527"/>
            </a:xfrm>
            <a:custGeom>
              <a:avLst/>
              <a:gdLst>
                <a:gd name="connsiteX0" fmla="*/ 3827 w 7262"/>
                <a:gd name="connsiteY0" fmla="*/ 7521 h 7527"/>
                <a:gd name="connsiteX1" fmla="*/ 3436 w 7262"/>
                <a:gd name="connsiteY1" fmla="*/ 6 h 7527"/>
                <a:gd name="connsiteX2" fmla="*/ 3827 w 7262"/>
                <a:gd name="connsiteY2" fmla="*/ 7521 h 7527"/>
                <a:gd name="connsiteX3" fmla="*/ 3827 w 7262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27">
                  <a:moveTo>
                    <a:pt x="3827" y="7521"/>
                  </a:moveTo>
                  <a:cubicBezTo>
                    <a:pt x="8656" y="7264"/>
                    <a:pt x="8275" y="-242"/>
                    <a:pt x="3436" y="6"/>
                  </a:cubicBezTo>
                  <a:cubicBezTo>
                    <a:pt x="-1393" y="263"/>
                    <a:pt x="-1012" y="7769"/>
                    <a:pt x="3827" y="7521"/>
                  </a:cubicBezTo>
                  <a:lnTo>
                    <a:pt x="3827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C49A7C-EE67-7B44-5B0B-658E269F1283}"/>
                </a:ext>
              </a:extLst>
            </p:cNvPr>
            <p:cNvSpPr/>
            <p:nvPr/>
          </p:nvSpPr>
          <p:spPr>
            <a:xfrm>
              <a:off x="1314139" y="2489285"/>
              <a:ext cx="7269" cy="7518"/>
            </a:xfrm>
            <a:custGeom>
              <a:avLst/>
              <a:gdLst>
                <a:gd name="connsiteX0" fmla="*/ 3834 w 7269"/>
                <a:gd name="connsiteY0" fmla="*/ 7512 h 7518"/>
                <a:gd name="connsiteX1" fmla="*/ 3443 w 7269"/>
                <a:gd name="connsiteY1" fmla="*/ 6 h 7518"/>
                <a:gd name="connsiteX2" fmla="*/ 3834 w 7269"/>
                <a:gd name="connsiteY2" fmla="*/ 7512 h 7518"/>
                <a:gd name="connsiteX3" fmla="*/ 3834 w 7269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18">
                  <a:moveTo>
                    <a:pt x="3834" y="7512"/>
                  </a:moveTo>
                  <a:cubicBezTo>
                    <a:pt x="8663" y="7255"/>
                    <a:pt x="8282" y="-251"/>
                    <a:pt x="3443" y="6"/>
                  </a:cubicBezTo>
                  <a:cubicBezTo>
                    <a:pt x="-1396" y="254"/>
                    <a:pt x="-1015" y="7769"/>
                    <a:pt x="3834" y="7512"/>
                  </a:cubicBezTo>
                  <a:lnTo>
                    <a:pt x="3834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7FB985-2003-EA90-DC4D-54E0C38E33F5}"/>
                </a:ext>
              </a:extLst>
            </p:cNvPr>
            <p:cNvSpPr/>
            <p:nvPr/>
          </p:nvSpPr>
          <p:spPr>
            <a:xfrm>
              <a:off x="1328196" y="2487304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65"/>
                    <a:pt x="8275" y="-251"/>
                    <a:pt x="3436" y="6"/>
                  </a:cubicBezTo>
                  <a:cubicBezTo>
                    <a:pt x="-1393" y="254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2B1B0E-22D7-197B-43B8-13BB62F84C59}"/>
                </a:ext>
              </a:extLst>
            </p:cNvPr>
            <p:cNvSpPr/>
            <p:nvPr/>
          </p:nvSpPr>
          <p:spPr>
            <a:xfrm>
              <a:off x="1337069" y="2482247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BBB0D6-C3EC-0713-04C1-3DD74537EBD4}"/>
                </a:ext>
              </a:extLst>
            </p:cNvPr>
            <p:cNvSpPr/>
            <p:nvPr/>
          </p:nvSpPr>
          <p:spPr>
            <a:xfrm>
              <a:off x="1355938" y="2491276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69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E33D5C9-8491-F3BC-72AB-C36A65E0BC1D}"/>
                </a:ext>
              </a:extLst>
            </p:cNvPr>
            <p:cNvSpPr/>
            <p:nvPr/>
          </p:nvSpPr>
          <p:spPr>
            <a:xfrm>
              <a:off x="1365095" y="2484123"/>
              <a:ext cx="7262" cy="7518"/>
            </a:xfrm>
            <a:custGeom>
              <a:avLst/>
              <a:gdLst>
                <a:gd name="connsiteX0" fmla="*/ 3826 w 7262"/>
                <a:gd name="connsiteY0" fmla="*/ 7512 h 7518"/>
                <a:gd name="connsiteX1" fmla="*/ 3436 w 7262"/>
                <a:gd name="connsiteY1" fmla="*/ 6 h 7518"/>
                <a:gd name="connsiteX2" fmla="*/ 3826 w 7262"/>
                <a:gd name="connsiteY2" fmla="*/ 7512 h 7518"/>
                <a:gd name="connsiteX3" fmla="*/ 3826 w 7262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7518">
                  <a:moveTo>
                    <a:pt x="3826" y="7512"/>
                  </a:moveTo>
                  <a:cubicBezTo>
                    <a:pt x="8656" y="7255"/>
                    <a:pt x="8275" y="-251"/>
                    <a:pt x="3436" y="6"/>
                  </a:cubicBezTo>
                  <a:cubicBezTo>
                    <a:pt x="-1393" y="245"/>
                    <a:pt x="-1012" y="7760"/>
                    <a:pt x="3826" y="7512"/>
                  </a:cubicBezTo>
                  <a:lnTo>
                    <a:pt x="3826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0606794-A56D-98D2-45BD-52B0A9F147EE}"/>
                </a:ext>
              </a:extLst>
            </p:cNvPr>
            <p:cNvSpPr/>
            <p:nvPr/>
          </p:nvSpPr>
          <p:spPr>
            <a:xfrm>
              <a:off x="1378798" y="2483399"/>
              <a:ext cx="7266" cy="7518"/>
            </a:xfrm>
            <a:custGeom>
              <a:avLst/>
              <a:gdLst>
                <a:gd name="connsiteX0" fmla="*/ 3830 w 7266"/>
                <a:gd name="connsiteY0" fmla="*/ 7512 h 7518"/>
                <a:gd name="connsiteX1" fmla="*/ 3440 w 7266"/>
                <a:gd name="connsiteY1" fmla="*/ 6 h 7518"/>
                <a:gd name="connsiteX2" fmla="*/ 3830 w 7266"/>
                <a:gd name="connsiteY2" fmla="*/ 7512 h 7518"/>
                <a:gd name="connsiteX3" fmla="*/ 3830 w 7266"/>
                <a:gd name="connsiteY3" fmla="*/ 7512 h 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18">
                  <a:moveTo>
                    <a:pt x="3830" y="7512"/>
                  </a:moveTo>
                  <a:cubicBezTo>
                    <a:pt x="8659" y="7265"/>
                    <a:pt x="8278" y="-251"/>
                    <a:pt x="3440" y="6"/>
                  </a:cubicBezTo>
                  <a:cubicBezTo>
                    <a:pt x="-1399" y="254"/>
                    <a:pt x="-1009" y="7769"/>
                    <a:pt x="3830" y="7512"/>
                  </a:cubicBezTo>
                  <a:lnTo>
                    <a:pt x="3830" y="75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C338CD42-1881-F600-4AAA-44B4E94C9B34}"/>
                </a:ext>
              </a:extLst>
            </p:cNvPr>
            <p:cNvSpPr/>
            <p:nvPr/>
          </p:nvSpPr>
          <p:spPr>
            <a:xfrm>
              <a:off x="1392731" y="2481799"/>
              <a:ext cx="7969" cy="7546"/>
            </a:xfrm>
            <a:custGeom>
              <a:avLst/>
              <a:gdLst>
                <a:gd name="connsiteX0" fmla="*/ 3975 w 7969"/>
                <a:gd name="connsiteY0" fmla="*/ 7540 h 7546"/>
                <a:gd name="connsiteX1" fmla="*/ 4394 w 7969"/>
                <a:gd name="connsiteY1" fmla="*/ 7521 h 7546"/>
                <a:gd name="connsiteX2" fmla="*/ 5823 w 7969"/>
                <a:gd name="connsiteY2" fmla="*/ 7121 h 7546"/>
                <a:gd name="connsiteX3" fmla="*/ 6995 w 7969"/>
                <a:gd name="connsiteY3" fmla="*/ 6283 h 7546"/>
                <a:gd name="connsiteX4" fmla="*/ 7709 w 7969"/>
                <a:gd name="connsiteY4" fmla="*/ 5035 h 7546"/>
                <a:gd name="connsiteX5" fmla="*/ 7957 w 7969"/>
                <a:gd name="connsiteY5" fmla="*/ 3568 h 7546"/>
                <a:gd name="connsiteX6" fmla="*/ 7766 w 7969"/>
                <a:gd name="connsiteY6" fmla="*/ 2578 h 7546"/>
                <a:gd name="connsiteX7" fmla="*/ 6709 w 7969"/>
                <a:gd name="connsiteY7" fmla="*/ 968 h 7546"/>
                <a:gd name="connsiteX8" fmla="*/ 5918 w 7969"/>
                <a:gd name="connsiteY8" fmla="*/ 416 h 7546"/>
                <a:gd name="connsiteX9" fmla="*/ 3994 w 7969"/>
                <a:gd name="connsiteY9" fmla="*/ 6 h 7546"/>
                <a:gd name="connsiteX10" fmla="*/ 3575 w 7969"/>
                <a:gd name="connsiteY10" fmla="*/ 25 h 7546"/>
                <a:gd name="connsiteX11" fmla="*/ 2146 w 7969"/>
                <a:gd name="connsiteY11" fmla="*/ 425 h 7546"/>
                <a:gd name="connsiteX12" fmla="*/ 975 w 7969"/>
                <a:gd name="connsiteY12" fmla="*/ 1263 h 7546"/>
                <a:gd name="connsiteX13" fmla="*/ 260 w 7969"/>
                <a:gd name="connsiteY13" fmla="*/ 2511 h 7546"/>
                <a:gd name="connsiteX14" fmla="*/ 13 w 7969"/>
                <a:gd name="connsiteY14" fmla="*/ 3978 h 7546"/>
                <a:gd name="connsiteX15" fmla="*/ 194 w 7969"/>
                <a:gd name="connsiteY15" fmla="*/ 4969 h 7546"/>
                <a:gd name="connsiteX16" fmla="*/ 1251 w 7969"/>
                <a:gd name="connsiteY16" fmla="*/ 6578 h 7546"/>
                <a:gd name="connsiteX17" fmla="*/ 2042 w 7969"/>
                <a:gd name="connsiteY17" fmla="*/ 7131 h 7546"/>
                <a:gd name="connsiteX18" fmla="*/ 3975 w 7969"/>
                <a:gd name="connsiteY18" fmla="*/ 7540 h 7546"/>
                <a:gd name="connsiteX19" fmla="*/ 3975 w 7969"/>
                <a:gd name="connsiteY19" fmla="*/ 7540 h 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9" h="7546">
                  <a:moveTo>
                    <a:pt x="3975" y="7540"/>
                  </a:moveTo>
                  <a:cubicBezTo>
                    <a:pt x="4118" y="7531"/>
                    <a:pt x="4251" y="7531"/>
                    <a:pt x="4394" y="7521"/>
                  </a:cubicBezTo>
                  <a:cubicBezTo>
                    <a:pt x="4909" y="7512"/>
                    <a:pt x="5385" y="7378"/>
                    <a:pt x="5823" y="7121"/>
                  </a:cubicBezTo>
                  <a:cubicBezTo>
                    <a:pt x="6280" y="6950"/>
                    <a:pt x="6671" y="6664"/>
                    <a:pt x="6995" y="6283"/>
                  </a:cubicBezTo>
                  <a:cubicBezTo>
                    <a:pt x="7347" y="5921"/>
                    <a:pt x="7585" y="5512"/>
                    <a:pt x="7709" y="5035"/>
                  </a:cubicBezTo>
                  <a:cubicBezTo>
                    <a:pt x="7919" y="4578"/>
                    <a:pt x="8004" y="4092"/>
                    <a:pt x="7957" y="3568"/>
                  </a:cubicBezTo>
                  <a:cubicBezTo>
                    <a:pt x="7890" y="3235"/>
                    <a:pt x="7833" y="2911"/>
                    <a:pt x="7766" y="2578"/>
                  </a:cubicBezTo>
                  <a:cubicBezTo>
                    <a:pt x="7557" y="1949"/>
                    <a:pt x="7204" y="1416"/>
                    <a:pt x="6709" y="968"/>
                  </a:cubicBezTo>
                  <a:cubicBezTo>
                    <a:pt x="6442" y="787"/>
                    <a:pt x="6185" y="606"/>
                    <a:pt x="5918" y="416"/>
                  </a:cubicBezTo>
                  <a:cubicBezTo>
                    <a:pt x="5318" y="111"/>
                    <a:pt x="4671" y="-32"/>
                    <a:pt x="3994" y="6"/>
                  </a:cubicBezTo>
                  <a:cubicBezTo>
                    <a:pt x="3861" y="16"/>
                    <a:pt x="3718" y="16"/>
                    <a:pt x="3575" y="25"/>
                  </a:cubicBezTo>
                  <a:cubicBezTo>
                    <a:pt x="3061" y="35"/>
                    <a:pt x="2575" y="168"/>
                    <a:pt x="2146" y="425"/>
                  </a:cubicBezTo>
                  <a:cubicBezTo>
                    <a:pt x="1689" y="597"/>
                    <a:pt x="1299" y="882"/>
                    <a:pt x="975" y="1263"/>
                  </a:cubicBezTo>
                  <a:cubicBezTo>
                    <a:pt x="622" y="1625"/>
                    <a:pt x="384" y="2044"/>
                    <a:pt x="260" y="2511"/>
                  </a:cubicBezTo>
                  <a:cubicBezTo>
                    <a:pt x="51" y="2968"/>
                    <a:pt x="-35" y="3464"/>
                    <a:pt x="13" y="3978"/>
                  </a:cubicBezTo>
                  <a:cubicBezTo>
                    <a:pt x="70" y="4311"/>
                    <a:pt x="137" y="4635"/>
                    <a:pt x="194" y="4969"/>
                  </a:cubicBezTo>
                  <a:cubicBezTo>
                    <a:pt x="403" y="5597"/>
                    <a:pt x="756" y="6131"/>
                    <a:pt x="1251" y="6578"/>
                  </a:cubicBezTo>
                  <a:cubicBezTo>
                    <a:pt x="1518" y="6759"/>
                    <a:pt x="1775" y="6940"/>
                    <a:pt x="2042" y="7131"/>
                  </a:cubicBezTo>
                  <a:cubicBezTo>
                    <a:pt x="2661" y="7436"/>
                    <a:pt x="3299" y="7578"/>
                    <a:pt x="3975" y="7540"/>
                  </a:cubicBezTo>
                  <a:lnTo>
                    <a:pt x="3975" y="75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C253EC10-324E-7387-4F56-6371EECAF117}"/>
                </a:ext>
              </a:extLst>
            </p:cNvPr>
            <p:cNvSpPr/>
            <p:nvPr/>
          </p:nvSpPr>
          <p:spPr>
            <a:xfrm>
              <a:off x="1413907" y="2485323"/>
              <a:ext cx="7266" cy="7527"/>
            </a:xfrm>
            <a:custGeom>
              <a:avLst/>
              <a:gdLst>
                <a:gd name="connsiteX0" fmla="*/ 3830 w 7266"/>
                <a:gd name="connsiteY0" fmla="*/ 7521 h 7527"/>
                <a:gd name="connsiteX1" fmla="*/ 3440 w 7266"/>
                <a:gd name="connsiteY1" fmla="*/ 6 h 7527"/>
                <a:gd name="connsiteX2" fmla="*/ 3830 w 7266"/>
                <a:gd name="connsiteY2" fmla="*/ 7521 h 7527"/>
                <a:gd name="connsiteX3" fmla="*/ 3830 w 7266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7527">
                  <a:moveTo>
                    <a:pt x="3830" y="7521"/>
                  </a:moveTo>
                  <a:cubicBezTo>
                    <a:pt x="8659" y="7264"/>
                    <a:pt x="8278" y="-242"/>
                    <a:pt x="3440" y="6"/>
                  </a:cubicBezTo>
                  <a:cubicBezTo>
                    <a:pt x="-1399" y="263"/>
                    <a:pt x="-1009" y="7778"/>
                    <a:pt x="3830" y="7521"/>
                  </a:cubicBezTo>
                  <a:lnTo>
                    <a:pt x="3830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A1DB822-EFB1-6EF2-A714-04150357A672}"/>
                </a:ext>
              </a:extLst>
            </p:cNvPr>
            <p:cNvSpPr/>
            <p:nvPr/>
          </p:nvSpPr>
          <p:spPr>
            <a:xfrm>
              <a:off x="1448956" y="2483485"/>
              <a:ext cx="7269" cy="7527"/>
            </a:xfrm>
            <a:custGeom>
              <a:avLst/>
              <a:gdLst>
                <a:gd name="connsiteX0" fmla="*/ 3834 w 7269"/>
                <a:gd name="connsiteY0" fmla="*/ 7521 h 7527"/>
                <a:gd name="connsiteX1" fmla="*/ 3443 w 7269"/>
                <a:gd name="connsiteY1" fmla="*/ 6 h 7527"/>
                <a:gd name="connsiteX2" fmla="*/ 3834 w 7269"/>
                <a:gd name="connsiteY2" fmla="*/ 7521 h 7527"/>
                <a:gd name="connsiteX3" fmla="*/ 3834 w 7269"/>
                <a:gd name="connsiteY3" fmla="*/ 7521 h 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" h="7527">
                  <a:moveTo>
                    <a:pt x="3834" y="7521"/>
                  </a:moveTo>
                  <a:cubicBezTo>
                    <a:pt x="8663" y="7264"/>
                    <a:pt x="8282" y="-242"/>
                    <a:pt x="3443" y="6"/>
                  </a:cubicBezTo>
                  <a:cubicBezTo>
                    <a:pt x="-1396" y="263"/>
                    <a:pt x="-1015" y="7778"/>
                    <a:pt x="3834" y="7521"/>
                  </a:cubicBezTo>
                  <a:lnTo>
                    <a:pt x="3834" y="75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6" name="图形 2">
            <a:extLst>
              <a:ext uri="{FF2B5EF4-FFF2-40B4-BE49-F238E27FC236}">
                <a16:creationId xmlns:a16="http://schemas.microsoft.com/office/drawing/2014/main" id="{6243BA68-03B6-1997-C113-8DE730498D3A}"/>
              </a:ext>
            </a:extLst>
          </p:cNvPr>
          <p:cNvGrpSpPr/>
          <p:nvPr/>
        </p:nvGrpSpPr>
        <p:grpSpPr>
          <a:xfrm rot="898561">
            <a:off x="7088748" y="5355838"/>
            <a:ext cx="2366746" cy="3626472"/>
            <a:chOff x="3796711" y="1707894"/>
            <a:chExt cx="406098" cy="622248"/>
          </a:xfrm>
        </p:grpSpPr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F9C68B-4AC8-1E5E-1989-5BD2D35C3635}"/>
                </a:ext>
              </a:extLst>
            </p:cNvPr>
            <p:cNvSpPr/>
            <p:nvPr/>
          </p:nvSpPr>
          <p:spPr>
            <a:xfrm>
              <a:off x="3809360" y="1758862"/>
              <a:ext cx="393449" cy="571279"/>
            </a:xfrm>
            <a:custGeom>
              <a:avLst/>
              <a:gdLst>
                <a:gd name="connsiteX0" fmla="*/ 382896 w 393449"/>
                <a:gd name="connsiteY0" fmla="*/ 556732 h 571279"/>
                <a:gd name="connsiteX1" fmla="*/ 198320 w 393449"/>
                <a:gd name="connsiteY1" fmla="*/ 571200 h 571279"/>
                <a:gd name="connsiteX2" fmla="*/ 0 w 393449"/>
                <a:gd name="connsiteY2" fmla="*/ 549274 h 571279"/>
                <a:gd name="connsiteX3" fmla="*/ 10554 w 393449"/>
                <a:gd name="connsiteY3" fmla="*/ 7444 h 571279"/>
                <a:gd name="connsiteX4" fmla="*/ 194986 w 393449"/>
                <a:gd name="connsiteY4" fmla="*/ 195 h 571279"/>
                <a:gd name="connsiteX5" fmla="*/ 393449 w 393449"/>
                <a:gd name="connsiteY5" fmla="*/ 14902 h 571279"/>
                <a:gd name="connsiteX6" fmla="*/ 382896 w 393449"/>
                <a:gd name="connsiteY6" fmla="*/ 556732 h 57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49" h="571279">
                  <a:moveTo>
                    <a:pt x="382896" y="556732"/>
                  </a:moveTo>
                  <a:cubicBezTo>
                    <a:pt x="331623" y="565476"/>
                    <a:pt x="269262" y="572086"/>
                    <a:pt x="198320" y="571200"/>
                  </a:cubicBezTo>
                  <a:cubicBezTo>
                    <a:pt x="121120" y="570238"/>
                    <a:pt x="54026" y="560665"/>
                    <a:pt x="0" y="549274"/>
                  </a:cubicBezTo>
                  <a:cubicBezTo>
                    <a:pt x="3515" y="368661"/>
                    <a:pt x="7039" y="188057"/>
                    <a:pt x="10554" y="7444"/>
                  </a:cubicBezTo>
                  <a:cubicBezTo>
                    <a:pt x="66065" y="2224"/>
                    <a:pt x="127873" y="-824"/>
                    <a:pt x="194986" y="195"/>
                  </a:cubicBezTo>
                  <a:cubicBezTo>
                    <a:pt x="267814" y="1300"/>
                    <a:pt x="334347" y="7015"/>
                    <a:pt x="393449" y="14902"/>
                  </a:cubicBezTo>
                  <a:cubicBezTo>
                    <a:pt x="389925" y="195506"/>
                    <a:pt x="386410" y="376119"/>
                    <a:pt x="382896" y="556732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78DD41A-7517-8108-2E8E-629906E1766A}"/>
                </a:ext>
              </a:extLst>
            </p:cNvPr>
            <p:cNvSpPr/>
            <p:nvPr/>
          </p:nvSpPr>
          <p:spPr>
            <a:xfrm>
              <a:off x="3828810" y="1799167"/>
              <a:ext cx="348081" cy="451475"/>
            </a:xfrm>
            <a:custGeom>
              <a:avLst/>
              <a:gdLst>
                <a:gd name="connsiteX0" fmla="*/ 339547 w 348081"/>
                <a:gd name="connsiteY0" fmla="*/ 444694 h 451475"/>
                <a:gd name="connsiteX1" fmla="*/ 169583 w 348081"/>
                <a:gd name="connsiteY1" fmla="*/ 451199 h 451475"/>
                <a:gd name="connsiteX2" fmla="*/ 0 w 348081"/>
                <a:gd name="connsiteY2" fmla="*/ 438083 h 451475"/>
                <a:gd name="connsiteX3" fmla="*/ 8534 w 348081"/>
                <a:gd name="connsiteY3" fmla="*/ 0 h 451475"/>
                <a:gd name="connsiteX4" fmla="*/ 348081 w 348081"/>
                <a:gd name="connsiteY4" fmla="*/ 6610 h 451475"/>
                <a:gd name="connsiteX5" fmla="*/ 339547 w 348081"/>
                <a:gd name="connsiteY5" fmla="*/ 444694 h 4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081" h="451475">
                  <a:moveTo>
                    <a:pt x="339547" y="444694"/>
                  </a:moveTo>
                  <a:cubicBezTo>
                    <a:pt x="277063" y="450713"/>
                    <a:pt x="219913" y="452171"/>
                    <a:pt x="169583" y="451199"/>
                  </a:cubicBezTo>
                  <a:cubicBezTo>
                    <a:pt x="119253" y="450218"/>
                    <a:pt x="62198" y="446532"/>
                    <a:pt x="0" y="438083"/>
                  </a:cubicBezTo>
                  <a:cubicBezTo>
                    <a:pt x="2848" y="292056"/>
                    <a:pt x="5686" y="146028"/>
                    <a:pt x="8534" y="0"/>
                  </a:cubicBezTo>
                  <a:lnTo>
                    <a:pt x="348081" y="6610"/>
                  </a:lnTo>
                  <a:lnTo>
                    <a:pt x="339547" y="444694"/>
                  </a:lnTo>
                  <a:close/>
                </a:path>
              </a:pathLst>
            </a:custGeom>
            <a:solidFill>
              <a:srgbClr val="FFFFFF">
                <a:alpha val="6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C539000-C0CA-DBD9-3F9B-1189FF84FA6E}"/>
                </a:ext>
              </a:extLst>
            </p:cNvPr>
            <p:cNvSpPr/>
            <p:nvPr/>
          </p:nvSpPr>
          <p:spPr>
            <a:xfrm>
              <a:off x="3837259" y="1791258"/>
              <a:ext cx="339557" cy="29648"/>
            </a:xfrm>
            <a:custGeom>
              <a:avLst/>
              <a:gdLst>
                <a:gd name="connsiteX0" fmla="*/ 339557 w 339557"/>
                <a:gd name="connsiteY0" fmla="*/ 18129 h 29648"/>
                <a:gd name="connsiteX1" fmla="*/ 169497 w 339557"/>
                <a:gd name="connsiteY1" fmla="*/ 29273 h 29648"/>
                <a:gd name="connsiteX2" fmla="*/ 0 w 339557"/>
                <a:gd name="connsiteY2" fmla="*/ 11519 h 29648"/>
                <a:gd name="connsiteX3" fmla="*/ 170060 w 339557"/>
                <a:gd name="connsiteY3" fmla="*/ 375 h 29648"/>
                <a:gd name="connsiteX4" fmla="*/ 339557 w 339557"/>
                <a:gd name="connsiteY4" fmla="*/ 18129 h 2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557" h="29648">
                  <a:moveTo>
                    <a:pt x="339557" y="18129"/>
                  </a:moveTo>
                  <a:cubicBezTo>
                    <a:pt x="339405" y="26111"/>
                    <a:pt x="263262" y="31093"/>
                    <a:pt x="169497" y="29273"/>
                  </a:cubicBezTo>
                  <a:cubicBezTo>
                    <a:pt x="75733" y="27445"/>
                    <a:pt x="-152" y="19501"/>
                    <a:pt x="0" y="11519"/>
                  </a:cubicBezTo>
                  <a:cubicBezTo>
                    <a:pt x="153" y="3537"/>
                    <a:pt x="76295" y="-1445"/>
                    <a:pt x="170060" y="375"/>
                  </a:cubicBezTo>
                  <a:cubicBezTo>
                    <a:pt x="263833" y="2203"/>
                    <a:pt x="339719" y="10157"/>
                    <a:pt x="339557" y="181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D6003C-F3E2-30A7-7448-1B12715CF0B1}"/>
                </a:ext>
              </a:extLst>
            </p:cNvPr>
            <p:cNvSpPr/>
            <p:nvPr/>
          </p:nvSpPr>
          <p:spPr>
            <a:xfrm>
              <a:off x="3917351" y="1818375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5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5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5" y="98483"/>
                  </a:lnTo>
                  <a:cubicBezTo>
                    <a:pt x="1966" y="97340"/>
                    <a:pt x="-891" y="92625"/>
                    <a:pt x="252" y="87987"/>
                  </a:cubicBezTo>
                  <a:lnTo>
                    <a:pt x="20292" y="6595"/>
                  </a:lnTo>
                  <a:cubicBezTo>
                    <a:pt x="21435" y="1966"/>
                    <a:pt x="26150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272B837-AC6D-882F-F888-735750744FBF}"/>
                </a:ext>
              </a:extLst>
            </p:cNvPr>
            <p:cNvSpPr/>
            <p:nvPr/>
          </p:nvSpPr>
          <p:spPr>
            <a:xfrm>
              <a:off x="3865230" y="1896861"/>
              <a:ext cx="118775" cy="118775"/>
            </a:xfrm>
            <a:custGeom>
              <a:avLst/>
              <a:gdLst>
                <a:gd name="connsiteX0" fmla="*/ 87987 w 118775"/>
                <a:gd name="connsiteY0" fmla="*/ 118524 h 118775"/>
                <a:gd name="connsiteX1" fmla="*/ 6596 w 118775"/>
                <a:gd name="connsiteY1" fmla="*/ 98483 h 118775"/>
                <a:gd name="connsiteX2" fmla="*/ 252 w 118775"/>
                <a:gd name="connsiteY2" fmla="*/ 87987 h 118775"/>
                <a:gd name="connsiteX3" fmla="*/ 20292 w 118775"/>
                <a:gd name="connsiteY3" fmla="*/ 6596 h 118775"/>
                <a:gd name="connsiteX4" fmla="*/ 30789 w 118775"/>
                <a:gd name="connsiteY4" fmla="*/ 252 h 118775"/>
                <a:gd name="connsiteX5" fmla="*/ 112180 w 118775"/>
                <a:gd name="connsiteY5" fmla="*/ 20292 h 118775"/>
                <a:gd name="connsiteX6" fmla="*/ 118524 w 118775"/>
                <a:gd name="connsiteY6" fmla="*/ 30789 h 118775"/>
                <a:gd name="connsiteX7" fmla="*/ 98483 w 118775"/>
                <a:gd name="connsiteY7" fmla="*/ 112180 h 118775"/>
                <a:gd name="connsiteX8" fmla="*/ 87987 w 118775"/>
                <a:gd name="connsiteY8" fmla="*/ 118524 h 11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75" h="118775">
                  <a:moveTo>
                    <a:pt x="87987" y="118524"/>
                  </a:moveTo>
                  <a:lnTo>
                    <a:pt x="6596" y="98483"/>
                  </a:lnTo>
                  <a:cubicBezTo>
                    <a:pt x="1967" y="97340"/>
                    <a:pt x="-891" y="92625"/>
                    <a:pt x="252" y="87987"/>
                  </a:cubicBezTo>
                  <a:lnTo>
                    <a:pt x="20292" y="6596"/>
                  </a:lnTo>
                  <a:cubicBezTo>
                    <a:pt x="21435" y="1966"/>
                    <a:pt x="26151" y="-891"/>
                    <a:pt x="30789" y="252"/>
                  </a:cubicBezTo>
                  <a:lnTo>
                    <a:pt x="112180" y="20292"/>
                  </a:lnTo>
                  <a:cubicBezTo>
                    <a:pt x="116809" y="21435"/>
                    <a:pt x="119667" y="26150"/>
                    <a:pt x="118524" y="30789"/>
                  </a:cubicBezTo>
                  <a:lnTo>
                    <a:pt x="98483" y="112180"/>
                  </a:lnTo>
                  <a:cubicBezTo>
                    <a:pt x="97340" y="116809"/>
                    <a:pt x="92616" y="119667"/>
                    <a:pt x="87987" y="118524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28149CF-1951-D70B-77CB-AD67CD0804E1}"/>
                </a:ext>
              </a:extLst>
            </p:cNvPr>
            <p:cNvSpPr/>
            <p:nvPr/>
          </p:nvSpPr>
          <p:spPr>
            <a:xfrm>
              <a:off x="4002101" y="1928891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4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E7BFCEF-3757-7D49-70FD-B2D177EE35A6}"/>
                </a:ext>
              </a:extLst>
            </p:cNvPr>
            <p:cNvSpPr/>
            <p:nvPr/>
          </p:nvSpPr>
          <p:spPr>
            <a:xfrm>
              <a:off x="4000418" y="2015578"/>
              <a:ext cx="132599" cy="132601"/>
            </a:xfrm>
            <a:custGeom>
              <a:avLst/>
              <a:gdLst>
                <a:gd name="connsiteX0" fmla="*/ 128468 w 132599"/>
                <a:gd name="connsiteY0" fmla="*/ 87513 h 132601"/>
                <a:gd name="connsiteX1" fmla="*/ 57012 w 132599"/>
                <a:gd name="connsiteY1" fmla="*/ 131328 h 132601"/>
                <a:gd name="connsiteX2" fmla="*/ 45087 w 132599"/>
                <a:gd name="connsiteY2" fmla="*/ 128471 h 132601"/>
                <a:gd name="connsiteX3" fmla="*/ 1271 w 132599"/>
                <a:gd name="connsiteY3" fmla="*/ 57014 h 132601"/>
                <a:gd name="connsiteX4" fmla="*/ 4129 w 132599"/>
                <a:gd name="connsiteY4" fmla="*/ 45089 h 132601"/>
                <a:gd name="connsiteX5" fmla="*/ 75586 w 132599"/>
                <a:gd name="connsiteY5" fmla="*/ 1274 h 132601"/>
                <a:gd name="connsiteX6" fmla="*/ 87511 w 132599"/>
                <a:gd name="connsiteY6" fmla="*/ 4131 h 132601"/>
                <a:gd name="connsiteX7" fmla="*/ 131326 w 132599"/>
                <a:gd name="connsiteY7" fmla="*/ 75588 h 132601"/>
                <a:gd name="connsiteX8" fmla="*/ 128468 w 132599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9" h="132601">
                  <a:moveTo>
                    <a:pt x="128468" y="87513"/>
                  </a:moveTo>
                  <a:lnTo>
                    <a:pt x="57012" y="131328"/>
                  </a:lnTo>
                  <a:cubicBezTo>
                    <a:pt x="52944" y="133824"/>
                    <a:pt x="47582" y="132538"/>
                    <a:pt x="45087" y="128471"/>
                  </a:cubicBezTo>
                  <a:lnTo>
                    <a:pt x="1271" y="57014"/>
                  </a:lnTo>
                  <a:cubicBezTo>
                    <a:pt x="-1224" y="52947"/>
                    <a:pt x="71" y="47584"/>
                    <a:pt x="4129" y="45089"/>
                  </a:cubicBezTo>
                  <a:lnTo>
                    <a:pt x="75586" y="1274"/>
                  </a:lnTo>
                  <a:cubicBezTo>
                    <a:pt x="79653" y="-1222"/>
                    <a:pt x="85015" y="64"/>
                    <a:pt x="87511" y="4131"/>
                  </a:cubicBezTo>
                  <a:lnTo>
                    <a:pt x="131326" y="75588"/>
                  </a:lnTo>
                  <a:cubicBezTo>
                    <a:pt x="133821" y="79655"/>
                    <a:pt x="132536" y="85018"/>
                    <a:pt x="128468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E07BC87-13EE-EDCA-5F51-0E53DA7BB60A}"/>
                </a:ext>
              </a:extLst>
            </p:cNvPr>
            <p:cNvSpPr/>
            <p:nvPr/>
          </p:nvSpPr>
          <p:spPr>
            <a:xfrm>
              <a:off x="3927930" y="2073444"/>
              <a:ext cx="66172" cy="66166"/>
            </a:xfrm>
            <a:custGeom>
              <a:avLst/>
              <a:gdLst>
                <a:gd name="connsiteX0" fmla="*/ 39155 w 66172"/>
                <a:gd name="connsiteY0" fmla="*/ 65623 h 66166"/>
                <a:gd name="connsiteX1" fmla="*/ 2246 w 66172"/>
                <a:gd name="connsiteY1" fmla="*/ 45106 h 66166"/>
                <a:gd name="connsiteX2" fmla="*/ 550 w 66172"/>
                <a:gd name="connsiteY2" fmla="*/ 39162 h 66166"/>
                <a:gd name="connsiteX3" fmla="*/ 21067 w 66172"/>
                <a:gd name="connsiteY3" fmla="*/ 2244 h 66166"/>
                <a:gd name="connsiteX4" fmla="*/ 27010 w 66172"/>
                <a:gd name="connsiteY4" fmla="*/ 548 h 66166"/>
                <a:gd name="connsiteX5" fmla="*/ 63929 w 66172"/>
                <a:gd name="connsiteY5" fmla="*/ 21065 h 66166"/>
                <a:gd name="connsiteX6" fmla="*/ 65625 w 66172"/>
                <a:gd name="connsiteY6" fmla="*/ 27009 h 66166"/>
                <a:gd name="connsiteX7" fmla="*/ 45108 w 66172"/>
                <a:gd name="connsiteY7" fmla="*/ 63918 h 66166"/>
                <a:gd name="connsiteX8" fmla="*/ 39155 w 66172"/>
                <a:gd name="connsiteY8" fmla="*/ 65623 h 6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72" h="66166">
                  <a:moveTo>
                    <a:pt x="39155" y="65623"/>
                  </a:moveTo>
                  <a:lnTo>
                    <a:pt x="2246" y="45106"/>
                  </a:lnTo>
                  <a:cubicBezTo>
                    <a:pt x="141" y="43934"/>
                    <a:pt x="-622" y="41267"/>
                    <a:pt x="550" y="39162"/>
                  </a:cubicBezTo>
                  <a:lnTo>
                    <a:pt x="21067" y="2244"/>
                  </a:lnTo>
                  <a:cubicBezTo>
                    <a:pt x="22239" y="148"/>
                    <a:pt x="24906" y="-623"/>
                    <a:pt x="27010" y="548"/>
                  </a:cubicBezTo>
                  <a:lnTo>
                    <a:pt x="63929" y="21065"/>
                  </a:lnTo>
                  <a:cubicBezTo>
                    <a:pt x="66025" y="22227"/>
                    <a:pt x="66796" y="24904"/>
                    <a:pt x="65625" y="27009"/>
                  </a:cubicBezTo>
                  <a:lnTo>
                    <a:pt x="45108" y="63918"/>
                  </a:lnTo>
                  <a:cubicBezTo>
                    <a:pt x="43927" y="66023"/>
                    <a:pt x="41251" y="66785"/>
                    <a:pt x="39155" y="6562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05154C1-A94C-1EEB-923D-F422D0B5BF31}"/>
                </a:ext>
              </a:extLst>
            </p:cNvPr>
            <p:cNvSpPr/>
            <p:nvPr/>
          </p:nvSpPr>
          <p:spPr>
            <a:xfrm>
              <a:off x="3981975" y="1848995"/>
              <a:ext cx="132601" cy="132601"/>
            </a:xfrm>
            <a:custGeom>
              <a:avLst/>
              <a:gdLst>
                <a:gd name="connsiteX0" fmla="*/ 128471 w 132601"/>
                <a:gd name="connsiteY0" fmla="*/ 87513 h 132601"/>
                <a:gd name="connsiteX1" fmla="*/ 57014 w 132601"/>
                <a:gd name="connsiteY1" fmla="*/ 131328 h 132601"/>
                <a:gd name="connsiteX2" fmla="*/ 45089 w 132601"/>
                <a:gd name="connsiteY2" fmla="*/ 128471 h 132601"/>
                <a:gd name="connsiteX3" fmla="*/ 1274 w 132601"/>
                <a:gd name="connsiteY3" fmla="*/ 57014 h 132601"/>
                <a:gd name="connsiteX4" fmla="*/ 4131 w 132601"/>
                <a:gd name="connsiteY4" fmla="*/ 45089 h 132601"/>
                <a:gd name="connsiteX5" fmla="*/ 75588 w 132601"/>
                <a:gd name="connsiteY5" fmla="*/ 1274 h 132601"/>
                <a:gd name="connsiteX6" fmla="*/ 87513 w 132601"/>
                <a:gd name="connsiteY6" fmla="*/ 4131 h 132601"/>
                <a:gd name="connsiteX7" fmla="*/ 131328 w 132601"/>
                <a:gd name="connsiteY7" fmla="*/ 75588 h 132601"/>
                <a:gd name="connsiteX8" fmla="*/ 128471 w 132601"/>
                <a:gd name="connsiteY8" fmla="*/ 87513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601" h="132601">
                  <a:moveTo>
                    <a:pt x="128471" y="87513"/>
                  </a:moveTo>
                  <a:lnTo>
                    <a:pt x="57014" y="131328"/>
                  </a:lnTo>
                  <a:cubicBezTo>
                    <a:pt x="52947" y="133824"/>
                    <a:pt x="47584" y="132538"/>
                    <a:pt x="45089" y="128471"/>
                  </a:cubicBezTo>
                  <a:lnTo>
                    <a:pt x="1274" y="57014"/>
                  </a:lnTo>
                  <a:cubicBezTo>
                    <a:pt x="-1222" y="52947"/>
                    <a:pt x="64" y="47584"/>
                    <a:pt x="4131" y="45089"/>
                  </a:cubicBezTo>
                  <a:lnTo>
                    <a:pt x="75588" y="1274"/>
                  </a:lnTo>
                  <a:cubicBezTo>
                    <a:pt x="79655" y="-1222"/>
                    <a:pt x="85017" y="64"/>
                    <a:pt x="87513" y="4131"/>
                  </a:cubicBezTo>
                  <a:lnTo>
                    <a:pt x="131328" y="75588"/>
                  </a:lnTo>
                  <a:cubicBezTo>
                    <a:pt x="133823" y="79655"/>
                    <a:pt x="132538" y="85018"/>
                    <a:pt x="128471" y="87513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60731C3-5320-686A-0A23-EFD7401CB3C2}"/>
                </a:ext>
              </a:extLst>
            </p:cNvPr>
            <p:cNvSpPr/>
            <p:nvPr/>
          </p:nvSpPr>
          <p:spPr>
            <a:xfrm>
              <a:off x="3869328" y="1985380"/>
              <a:ext cx="81622" cy="81622"/>
            </a:xfrm>
            <a:custGeom>
              <a:avLst/>
              <a:gdLst>
                <a:gd name="connsiteX0" fmla="*/ 79078 w 81622"/>
                <a:gd name="connsiteY0" fmla="*/ 53875 h 81622"/>
                <a:gd name="connsiteX1" fmla="*/ 35091 w 81622"/>
                <a:gd name="connsiteY1" fmla="*/ 80840 h 81622"/>
                <a:gd name="connsiteX2" fmla="*/ 27748 w 81622"/>
                <a:gd name="connsiteY2" fmla="*/ 79078 h 81622"/>
                <a:gd name="connsiteX3" fmla="*/ 782 w 81622"/>
                <a:gd name="connsiteY3" fmla="*/ 35091 h 81622"/>
                <a:gd name="connsiteX4" fmla="*/ 2545 w 81622"/>
                <a:gd name="connsiteY4" fmla="*/ 27748 h 81622"/>
                <a:gd name="connsiteX5" fmla="*/ 46531 w 81622"/>
                <a:gd name="connsiteY5" fmla="*/ 782 h 81622"/>
                <a:gd name="connsiteX6" fmla="*/ 53875 w 81622"/>
                <a:gd name="connsiteY6" fmla="*/ 2544 h 81622"/>
                <a:gd name="connsiteX7" fmla="*/ 80840 w 81622"/>
                <a:gd name="connsiteY7" fmla="*/ 46531 h 81622"/>
                <a:gd name="connsiteX8" fmla="*/ 79078 w 81622"/>
                <a:gd name="connsiteY8" fmla="*/ 53875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2" h="81622">
                  <a:moveTo>
                    <a:pt x="79078" y="53875"/>
                  </a:moveTo>
                  <a:lnTo>
                    <a:pt x="35091" y="80840"/>
                  </a:lnTo>
                  <a:cubicBezTo>
                    <a:pt x="32586" y="82373"/>
                    <a:pt x="29281" y="81583"/>
                    <a:pt x="27748" y="79078"/>
                  </a:cubicBezTo>
                  <a:lnTo>
                    <a:pt x="782" y="35091"/>
                  </a:lnTo>
                  <a:cubicBezTo>
                    <a:pt x="-751" y="32586"/>
                    <a:pt x="39" y="29281"/>
                    <a:pt x="2545" y="27748"/>
                  </a:cubicBezTo>
                  <a:lnTo>
                    <a:pt x="46531" y="782"/>
                  </a:lnTo>
                  <a:cubicBezTo>
                    <a:pt x="49036" y="-751"/>
                    <a:pt x="52332" y="39"/>
                    <a:pt x="53875" y="2544"/>
                  </a:cubicBezTo>
                  <a:lnTo>
                    <a:pt x="80840" y="46531"/>
                  </a:lnTo>
                  <a:cubicBezTo>
                    <a:pt x="82373" y="49036"/>
                    <a:pt x="81583" y="52341"/>
                    <a:pt x="79078" y="53875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5DBDD8C-6810-B85C-CF4E-952FDF54A51B}"/>
                </a:ext>
              </a:extLst>
            </p:cNvPr>
            <p:cNvSpPr/>
            <p:nvPr/>
          </p:nvSpPr>
          <p:spPr>
            <a:xfrm>
              <a:off x="3963169" y="1994510"/>
              <a:ext cx="81488" cy="81490"/>
            </a:xfrm>
            <a:custGeom>
              <a:avLst/>
              <a:gdLst>
                <a:gd name="connsiteX0" fmla="*/ 46740 w 81488"/>
                <a:gd name="connsiteY0" fmla="*/ 80730 h 81490"/>
                <a:gd name="connsiteX1" fmla="*/ 2573 w 81488"/>
                <a:gd name="connsiteY1" fmla="*/ 54069 h 81490"/>
                <a:gd name="connsiteX2" fmla="*/ 763 w 81488"/>
                <a:gd name="connsiteY2" fmla="*/ 46745 h 81490"/>
                <a:gd name="connsiteX3" fmla="*/ 27424 w 81488"/>
                <a:gd name="connsiteY3" fmla="*/ 2577 h 81490"/>
                <a:gd name="connsiteX4" fmla="*/ 34748 w 81488"/>
                <a:gd name="connsiteY4" fmla="*/ 767 h 81490"/>
                <a:gd name="connsiteX5" fmla="*/ 78916 w 81488"/>
                <a:gd name="connsiteY5" fmla="*/ 27428 h 81490"/>
                <a:gd name="connsiteX6" fmla="*/ 80726 w 81488"/>
                <a:gd name="connsiteY6" fmla="*/ 34753 h 81490"/>
                <a:gd name="connsiteX7" fmla="*/ 54065 w 81488"/>
                <a:gd name="connsiteY7" fmla="*/ 78920 h 81490"/>
                <a:gd name="connsiteX8" fmla="*/ 46740 w 81488"/>
                <a:gd name="connsiteY8" fmla="*/ 80730 h 8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81490">
                  <a:moveTo>
                    <a:pt x="46740" y="80730"/>
                  </a:moveTo>
                  <a:lnTo>
                    <a:pt x="2573" y="54069"/>
                  </a:lnTo>
                  <a:cubicBezTo>
                    <a:pt x="58" y="52555"/>
                    <a:pt x="-751" y="49259"/>
                    <a:pt x="763" y="46745"/>
                  </a:cubicBezTo>
                  <a:lnTo>
                    <a:pt x="27424" y="2577"/>
                  </a:lnTo>
                  <a:cubicBezTo>
                    <a:pt x="28938" y="62"/>
                    <a:pt x="32234" y="-757"/>
                    <a:pt x="34748" y="767"/>
                  </a:cubicBezTo>
                  <a:lnTo>
                    <a:pt x="78916" y="27428"/>
                  </a:lnTo>
                  <a:cubicBezTo>
                    <a:pt x="81431" y="28942"/>
                    <a:pt x="82240" y="32247"/>
                    <a:pt x="80726" y="34753"/>
                  </a:cubicBezTo>
                  <a:lnTo>
                    <a:pt x="54065" y="78920"/>
                  </a:lnTo>
                  <a:cubicBezTo>
                    <a:pt x="52551" y="81425"/>
                    <a:pt x="49255" y="82244"/>
                    <a:pt x="46740" y="80730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">
              <a:extLst>
                <a:ext uri="{FF2B5EF4-FFF2-40B4-BE49-F238E27FC236}">
                  <a16:creationId xmlns:a16="http://schemas.microsoft.com/office/drawing/2014/main" id="{AF31D431-B774-584B-2863-91AD9805CEF3}"/>
                </a:ext>
              </a:extLst>
            </p:cNvPr>
            <p:cNvGrpSpPr/>
            <p:nvPr/>
          </p:nvGrpSpPr>
          <p:grpSpPr>
            <a:xfrm>
              <a:off x="3796711" y="1707894"/>
              <a:ext cx="162034" cy="145242"/>
              <a:chOff x="3796711" y="1707894"/>
              <a:chExt cx="162034" cy="145242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0F8AAAF-7B36-26D3-5A96-26537CA63E6D}"/>
                  </a:ext>
                </a:extLst>
              </p:cNvPr>
              <p:cNvSpPr/>
              <p:nvPr/>
            </p:nvSpPr>
            <p:spPr>
              <a:xfrm>
                <a:off x="3796711" y="1707894"/>
                <a:ext cx="162034" cy="145242"/>
              </a:xfrm>
              <a:custGeom>
                <a:avLst/>
                <a:gdLst>
                  <a:gd name="connsiteX0" fmla="*/ 0 w 162034"/>
                  <a:gd name="connsiteY0" fmla="*/ 35409 h 145242"/>
                  <a:gd name="connsiteX1" fmla="*/ 126625 w 162034"/>
                  <a:gd name="connsiteY1" fmla="*/ 18617 h 145242"/>
                  <a:gd name="connsiteX2" fmla="*/ 143418 w 162034"/>
                  <a:gd name="connsiteY2" fmla="*/ 145242 h 14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34" h="145242">
                    <a:moveTo>
                      <a:pt x="0" y="35409"/>
                    </a:moveTo>
                    <a:cubicBezTo>
                      <a:pt x="30328" y="-4196"/>
                      <a:pt x="87021" y="-11711"/>
                      <a:pt x="126625" y="18617"/>
                    </a:cubicBezTo>
                    <a:cubicBezTo>
                      <a:pt x="166231" y="48944"/>
                      <a:pt x="173746" y="105637"/>
                      <a:pt x="143418" y="145242"/>
                    </a:cubicBezTo>
                  </a:path>
                </a:pathLst>
              </a:custGeom>
              <a:gradFill>
                <a:gsLst>
                  <a:gs pos="0">
                    <a:srgbClr val="176750"/>
                  </a:gs>
                  <a:gs pos="50000">
                    <a:srgbClr val="38733D"/>
                  </a:gs>
                  <a:gs pos="100000">
                    <a:srgbClr val="597F2A"/>
                  </a:gs>
                </a:gsLst>
                <a:lin ang="1844677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7" name="图形 2">
                <a:extLst>
                  <a:ext uri="{FF2B5EF4-FFF2-40B4-BE49-F238E27FC236}">
                    <a16:creationId xmlns:a16="http://schemas.microsoft.com/office/drawing/2014/main" id="{386D86FD-7218-9BE7-B241-D55BC2953430}"/>
                  </a:ext>
                </a:extLst>
              </p:cNvPr>
              <p:cNvGrpSpPr/>
              <p:nvPr/>
            </p:nvGrpSpPr>
            <p:grpSpPr>
              <a:xfrm>
                <a:off x="3802445" y="1716710"/>
                <a:ext cx="148737" cy="132034"/>
                <a:chOff x="3802445" y="1716710"/>
                <a:chExt cx="148737" cy="132034"/>
              </a:xfrm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B3DA1849-5BED-7F95-A32C-8D34B714F19E}"/>
                    </a:ext>
                  </a:extLst>
                </p:cNvPr>
                <p:cNvSpPr/>
                <p:nvPr/>
              </p:nvSpPr>
              <p:spPr>
                <a:xfrm>
                  <a:off x="3802445" y="1719595"/>
                  <a:ext cx="146476" cy="129139"/>
                </a:xfrm>
                <a:custGeom>
                  <a:avLst/>
                  <a:gdLst>
                    <a:gd name="connsiteX0" fmla="*/ 0 w 146476"/>
                    <a:gd name="connsiteY0" fmla="*/ 28099 h 129139"/>
                    <a:gd name="connsiteX1" fmla="*/ 112100 w 146476"/>
                    <a:gd name="connsiteY1" fmla="*/ 18383 h 129139"/>
                    <a:gd name="connsiteX2" fmla="*/ 131940 w 146476"/>
                    <a:gd name="connsiteY2" fmla="*/ 129140 h 12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6476" h="129139">
                      <a:moveTo>
                        <a:pt x="0" y="28099"/>
                      </a:moveTo>
                      <a:cubicBezTo>
                        <a:pt x="25479" y="-5172"/>
                        <a:pt x="75667" y="-9516"/>
                        <a:pt x="112100" y="18383"/>
                      </a:cubicBezTo>
                      <a:cubicBezTo>
                        <a:pt x="148533" y="46282"/>
                        <a:pt x="157419" y="95879"/>
                        <a:pt x="131940" y="129140"/>
                      </a:cubicBezTo>
                    </a:path>
                  </a:pathLst>
                </a:custGeom>
                <a:gradFill>
                  <a:gsLst>
                    <a:gs pos="33">
                      <a:srgbClr val="F0EF90"/>
                    </a:gs>
                    <a:gs pos="100000">
                      <a:srgbClr val="BBD9A1"/>
                    </a:gs>
                  </a:gsLst>
                  <a:lin ang="1844677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4BE333E-21E0-27E4-4C4F-197ECC54BA7F}"/>
                    </a:ext>
                  </a:extLst>
                </p:cNvPr>
                <p:cNvSpPr/>
                <p:nvPr/>
              </p:nvSpPr>
              <p:spPr>
                <a:xfrm>
                  <a:off x="3802445" y="1716710"/>
                  <a:ext cx="148737" cy="132034"/>
                </a:xfrm>
                <a:custGeom>
                  <a:avLst/>
                  <a:gdLst>
                    <a:gd name="connsiteX0" fmla="*/ 0 w 148737"/>
                    <a:gd name="connsiteY0" fmla="*/ 30984 h 132034"/>
                    <a:gd name="connsiteX1" fmla="*/ 23022 w 148737"/>
                    <a:gd name="connsiteY1" fmla="*/ 9629 h 132034"/>
                    <a:gd name="connsiteX2" fmla="*/ 53569 w 148737"/>
                    <a:gd name="connsiteY2" fmla="*/ 361 h 132034"/>
                    <a:gd name="connsiteX3" fmla="*/ 114300 w 148737"/>
                    <a:gd name="connsiteY3" fmla="*/ 18411 h 132034"/>
                    <a:gd name="connsiteX4" fmla="*/ 147561 w 148737"/>
                    <a:gd name="connsiteY4" fmla="*/ 72332 h 132034"/>
                    <a:gd name="connsiteX5" fmla="*/ 146571 w 148737"/>
                    <a:gd name="connsiteY5" fmla="*/ 104250 h 132034"/>
                    <a:gd name="connsiteX6" fmla="*/ 131940 w 148737"/>
                    <a:gd name="connsiteY6" fmla="*/ 132035 h 132034"/>
                    <a:gd name="connsiteX7" fmla="*/ 142113 w 148737"/>
                    <a:gd name="connsiteY7" fmla="*/ 73437 h 132034"/>
                    <a:gd name="connsiteX8" fmla="*/ 109909 w 148737"/>
                    <a:gd name="connsiteY8" fmla="*/ 24145 h 132034"/>
                    <a:gd name="connsiteX9" fmla="*/ 53930 w 148737"/>
                    <a:gd name="connsiteY9" fmla="*/ 5886 h 132034"/>
                    <a:gd name="connsiteX10" fmla="*/ 0 w 148737"/>
                    <a:gd name="connsiteY10" fmla="*/ 30984 h 132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737" h="132034">
                      <a:moveTo>
                        <a:pt x="0" y="30984"/>
                      </a:moveTo>
                      <a:cubicBezTo>
                        <a:pt x="5677" y="22193"/>
                        <a:pt x="13802" y="14973"/>
                        <a:pt x="23022" y="9629"/>
                      </a:cubicBezTo>
                      <a:cubicBezTo>
                        <a:pt x="32356" y="4457"/>
                        <a:pt x="42863" y="1371"/>
                        <a:pt x="53569" y="361"/>
                      </a:cubicBezTo>
                      <a:cubicBezTo>
                        <a:pt x="75095" y="-1725"/>
                        <a:pt x="97098" y="5343"/>
                        <a:pt x="114300" y="18411"/>
                      </a:cubicBezTo>
                      <a:cubicBezTo>
                        <a:pt x="131397" y="31603"/>
                        <a:pt x="143961" y="51006"/>
                        <a:pt x="147561" y="72332"/>
                      </a:cubicBezTo>
                      <a:cubicBezTo>
                        <a:pt x="149371" y="82934"/>
                        <a:pt x="149133" y="93878"/>
                        <a:pt x="146571" y="104250"/>
                      </a:cubicBezTo>
                      <a:cubicBezTo>
                        <a:pt x="143808" y="114538"/>
                        <a:pt x="138951" y="124263"/>
                        <a:pt x="131940" y="132035"/>
                      </a:cubicBezTo>
                      <a:cubicBezTo>
                        <a:pt x="143551" y="114614"/>
                        <a:pt x="146771" y="92954"/>
                        <a:pt x="142113" y="73437"/>
                      </a:cubicBezTo>
                      <a:cubicBezTo>
                        <a:pt x="137503" y="53844"/>
                        <a:pt x="125816" y="36280"/>
                        <a:pt x="109909" y="24145"/>
                      </a:cubicBezTo>
                      <a:cubicBezTo>
                        <a:pt x="94050" y="11934"/>
                        <a:pt x="74038" y="5238"/>
                        <a:pt x="53930" y="5886"/>
                      </a:cubicBezTo>
                      <a:cubicBezTo>
                        <a:pt x="33861" y="6467"/>
                        <a:pt x="13783" y="15220"/>
                        <a:pt x="0" y="30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464AFE7-EEFC-BB10-6377-296A8008CBEE}"/>
                  </a:ext>
                </a:extLst>
              </p:cNvPr>
              <p:cNvSpPr/>
              <p:nvPr/>
            </p:nvSpPr>
            <p:spPr>
              <a:xfrm>
                <a:off x="3855299" y="1719043"/>
                <a:ext cx="92802" cy="79562"/>
              </a:xfrm>
              <a:custGeom>
                <a:avLst/>
                <a:gdLst>
                  <a:gd name="connsiteX0" fmla="*/ 13621 w 92802"/>
                  <a:gd name="connsiteY0" fmla="*/ 79562 h 79562"/>
                  <a:gd name="connsiteX1" fmla="*/ 92802 w 92802"/>
                  <a:gd name="connsiteY1" fmla="*/ 71247 h 79562"/>
                  <a:gd name="connsiteX2" fmla="*/ 92526 w 92802"/>
                  <a:gd name="connsiteY2" fmla="*/ 69513 h 79562"/>
                  <a:gd name="connsiteX3" fmla="*/ 15459 w 92802"/>
                  <a:gd name="connsiteY3" fmla="*/ 77600 h 79562"/>
                  <a:gd name="connsiteX4" fmla="*/ 59970 w 92802"/>
                  <a:gd name="connsiteY4" fmla="*/ 19488 h 79562"/>
                  <a:gd name="connsiteX5" fmla="*/ 58531 w 92802"/>
                  <a:gd name="connsiteY5" fmla="*/ 18393 h 79562"/>
                  <a:gd name="connsiteX6" fmla="*/ 14021 w 92802"/>
                  <a:gd name="connsiteY6" fmla="*/ 76505 h 79562"/>
                  <a:gd name="connsiteX7" fmla="*/ 1743 w 92802"/>
                  <a:gd name="connsiteY7" fmla="*/ 0 h 79562"/>
                  <a:gd name="connsiteX8" fmla="*/ 0 w 92802"/>
                  <a:gd name="connsiteY8" fmla="*/ 181 h 79562"/>
                  <a:gd name="connsiteX9" fmla="*/ 12611 w 92802"/>
                  <a:gd name="connsiteY9" fmla="*/ 78781 h 7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02" h="79562">
                    <a:moveTo>
                      <a:pt x="13621" y="79562"/>
                    </a:moveTo>
                    <a:lnTo>
                      <a:pt x="92802" y="71247"/>
                    </a:lnTo>
                    <a:lnTo>
                      <a:pt x="92526" y="69513"/>
                    </a:lnTo>
                    <a:lnTo>
                      <a:pt x="15459" y="77600"/>
                    </a:lnTo>
                    <a:lnTo>
                      <a:pt x="59970" y="19488"/>
                    </a:lnTo>
                    <a:lnTo>
                      <a:pt x="58531" y="18393"/>
                    </a:lnTo>
                    <a:lnTo>
                      <a:pt x="14021" y="76505"/>
                    </a:lnTo>
                    <a:lnTo>
                      <a:pt x="1743" y="0"/>
                    </a:lnTo>
                    <a:lnTo>
                      <a:pt x="0" y="181"/>
                    </a:lnTo>
                    <a:lnTo>
                      <a:pt x="12611" y="78781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A75077C4-1984-B9E7-94FC-7BDFFA500F78}"/>
                </a:ext>
              </a:extLst>
            </p:cNvPr>
            <p:cNvSpPr/>
            <p:nvPr/>
          </p:nvSpPr>
          <p:spPr>
            <a:xfrm>
              <a:off x="3980010" y="1770200"/>
              <a:ext cx="129277" cy="38405"/>
            </a:xfrm>
            <a:custGeom>
              <a:avLst/>
              <a:gdLst>
                <a:gd name="connsiteX0" fmla="*/ 1458 w 129277"/>
                <a:gd name="connsiteY0" fmla="*/ 25862 h 38405"/>
                <a:gd name="connsiteX1" fmla="*/ 39177 w 129277"/>
                <a:gd name="connsiteY1" fmla="*/ 12 h 38405"/>
                <a:gd name="connsiteX2" fmla="*/ 76172 w 129277"/>
                <a:gd name="connsiteY2" fmla="*/ 11365 h 38405"/>
                <a:gd name="connsiteX3" fmla="*/ 113376 w 129277"/>
                <a:gd name="connsiteY3" fmla="*/ 12089 h 38405"/>
                <a:gd name="connsiteX4" fmla="*/ 129217 w 129277"/>
                <a:gd name="connsiteY4" fmla="*/ 17709 h 38405"/>
                <a:gd name="connsiteX5" fmla="*/ 91593 w 129277"/>
                <a:gd name="connsiteY5" fmla="*/ 38245 h 38405"/>
                <a:gd name="connsiteX6" fmla="*/ 49178 w 129277"/>
                <a:gd name="connsiteY6" fmla="*/ 32101 h 38405"/>
                <a:gd name="connsiteX7" fmla="*/ 22603 w 129277"/>
                <a:gd name="connsiteY7" fmla="*/ 31587 h 38405"/>
                <a:gd name="connsiteX8" fmla="*/ 1239 w 129277"/>
                <a:gd name="connsiteY8" fmla="*/ 36492 h 38405"/>
                <a:gd name="connsiteX9" fmla="*/ 1458 w 129277"/>
                <a:gd name="connsiteY9" fmla="*/ 25862 h 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77" h="38405">
                  <a:moveTo>
                    <a:pt x="1458" y="25862"/>
                  </a:moveTo>
                  <a:cubicBezTo>
                    <a:pt x="16888" y="5003"/>
                    <a:pt x="29918" y="269"/>
                    <a:pt x="39177" y="12"/>
                  </a:cubicBezTo>
                  <a:cubicBezTo>
                    <a:pt x="53312" y="-388"/>
                    <a:pt x="55474" y="9699"/>
                    <a:pt x="76172" y="11365"/>
                  </a:cubicBezTo>
                  <a:cubicBezTo>
                    <a:pt x="88869" y="12385"/>
                    <a:pt x="95536" y="9194"/>
                    <a:pt x="113376" y="12089"/>
                  </a:cubicBezTo>
                  <a:cubicBezTo>
                    <a:pt x="122082" y="13499"/>
                    <a:pt x="128540" y="14547"/>
                    <a:pt x="129217" y="17709"/>
                  </a:cubicBezTo>
                  <a:cubicBezTo>
                    <a:pt x="130483" y="23576"/>
                    <a:pt x="111862" y="36530"/>
                    <a:pt x="91593" y="38245"/>
                  </a:cubicBezTo>
                  <a:cubicBezTo>
                    <a:pt x="79944" y="39236"/>
                    <a:pt x="80248" y="35445"/>
                    <a:pt x="49178" y="32101"/>
                  </a:cubicBezTo>
                  <a:cubicBezTo>
                    <a:pt x="30414" y="30082"/>
                    <a:pt x="25470" y="30939"/>
                    <a:pt x="22603" y="31587"/>
                  </a:cubicBezTo>
                  <a:cubicBezTo>
                    <a:pt x="11697" y="34035"/>
                    <a:pt x="4391" y="39369"/>
                    <a:pt x="1239" y="36492"/>
                  </a:cubicBezTo>
                  <a:cubicBezTo>
                    <a:pt x="-866" y="34559"/>
                    <a:pt x="57" y="29977"/>
                    <a:pt x="1458" y="25862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670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9439780-2A5A-4115-1EBB-8AC739790A88}"/>
                </a:ext>
              </a:extLst>
            </p:cNvPr>
            <p:cNvSpPr/>
            <p:nvPr/>
          </p:nvSpPr>
          <p:spPr>
            <a:xfrm>
              <a:off x="4012033" y="1797392"/>
              <a:ext cx="122081" cy="55229"/>
            </a:xfrm>
            <a:custGeom>
              <a:avLst/>
              <a:gdLst>
                <a:gd name="connsiteX0" fmla="*/ 0 w 122081"/>
                <a:gd name="connsiteY0" fmla="*/ 55230 h 55229"/>
                <a:gd name="connsiteX1" fmla="*/ 21841 w 122081"/>
                <a:gd name="connsiteY1" fmla="*/ 26455 h 55229"/>
                <a:gd name="connsiteX2" fmla="*/ 59560 w 122081"/>
                <a:gd name="connsiteY2" fmla="*/ 661 h 55229"/>
                <a:gd name="connsiteX3" fmla="*/ 122082 w 122081"/>
                <a:gd name="connsiteY3" fmla="*/ 35418 h 55229"/>
                <a:gd name="connsiteX4" fmla="*/ 71456 w 122081"/>
                <a:gd name="connsiteY4" fmla="*/ 42352 h 55229"/>
                <a:gd name="connsiteX5" fmla="*/ 0 w 122081"/>
                <a:gd name="connsiteY5" fmla="*/ 55230 h 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81" h="55229">
                  <a:moveTo>
                    <a:pt x="0" y="55230"/>
                  </a:moveTo>
                  <a:cubicBezTo>
                    <a:pt x="4258" y="47791"/>
                    <a:pt x="11192" y="37208"/>
                    <a:pt x="21841" y="26455"/>
                  </a:cubicBezTo>
                  <a:cubicBezTo>
                    <a:pt x="32575" y="15615"/>
                    <a:pt x="44529" y="3547"/>
                    <a:pt x="59560" y="661"/>
                  </a:cubicBezTo>
                  <a:cubicBezTo>
                    <a:pt x="91773" y="-5530"/>
                    <a:pt x="120891" y="33770"/>
                    <a:pt x="122082" y="35418"/>
                  </a:cubicBezTo>
                  <a:cubicBezTo>
                    <a:pt x="105632" y="37380"/>
                    <a:pt x="88754" y="39675"/>
                    <a:pt x="71456" y="42352"/>
                  </a:cubicBezTo>
                  <a:cubicBezTo>
                    <a:pt x="46625" y="46190"/>
                    <a:pt x="22784" y="50534"/>
                    <a:pt x="0" y="55230"/>
                  </a:cubicBezTo>
                  <a:close/>
                </a:path>
              </a:pathLst>
            </a:custGeom>
            <a:gradFill>
              <a:gsLst>
                <a:gs pos="0">
                  <a:srgbClr val="176750"/>
                </a:gs>
                <a:gs pos="50000">
                  <a:srgbClr val="38733D"/>
                </a:gs>
                <a:gs pos="100000">
                  <a:srgbClr val="597F2A"/>
                </a:gs>
              </a:gsLst>
              <a:lin ang="206439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4622D1B-06AE-4EA9-494E-8051BDA39458}"/>
                </a:ext>
              </a:extLst>
            </p:cNvPr>
            <p:cNvSpPr/>
            <p:nvPr/>
          </p:nvSpPr>
          <p:spPr>
            <a:xfrm>
              <a:off x="3819914" y="1766335"/>
              <a:ext cx="382895" cy="18622"/>
            </a:xfrm>
            <a:custGeom>
              <a:avLst/>
              <a:gdLst>
                <a:gd name="connsiteX0" fmla="*/ 382896 w 382895"/>
                <a:gd name="connsiteY0" fmla="*/ 7458 h 18622"/>
                <a:gd name="connsiteX1" fmla="*/ 191167 w 382895"/>
                <a:gd name="connsiteY1" fmla="*/ 18145 h 18622"/>
                <a:gd name="connsiteX2" fmla="*/ 0 w 382895"/>
                <a:gd name="connsiteY2" fmla="*/ 0 h 1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895" h="18622">
                  <a:moveTo>
                    <a:pt x="382896" y="7458"/>
                  </a:moveTo>
                  <a:cubicBezTo>
                    <a:pt x="382743" y="15421"/>
                    <a:pt x="296904" y="20203"/>
                    <a:pt x="191167" y="18145"/>
                  </a:cubicBezTo>
                  <a:cubicBezTo>
                    <a:pt x="85430" y="16088"/>
                    <a:pt x="-152" y="7963"/>
                    <a:pt x="0" y="0"/>
                  </a:cubicBezTo>
                </a:path>
              </a:pathLst>
            </a:custGeom>
            <a:noFill/>
            <a:ln w="419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BA64C96-8188-A9B7-4753-12512C8CCEA1}"/>
                </a:ext>
              </a:extLst>
            </p:cNvPr>
            <p:cNvSpPr/>
            <p:nvPr/>
          </p:nvSpPr>
          <p:spPr>
            <a:xfrm>
              <a:off x="4112922" y="1787509"/>
              <a:ext cx="53483" cy="529728"/>
            </a:xfrm>
            <a:custGeom>
              <a:avLst/>
              <a:gdLst>
                <a:gd name="connsiteX0" fmla="*/ 43349 w 53483"/>
                <a:gd name="connsiteY0" fmla="*/ 520151 h 529728"/>
                <a:gd name="connsiteX1" fmla="*/ 7087 w 53483"/>
                <a:gd name="connsiteY1" fmla="*/ 526675 h 529728"/>
                <a:gd name="connsiteX2" fmla="*/ 0 w 53483"/>
                <a:gd name="connsiteY2" fmla="*/ 519313 h 529728"/>
                <a:gd name="connsiteX3" fmla="*/ 9992 w 53483"/>
                <a:gd name="connsiteY3" fmla="*/ 6382 h 529728"/>
                <a:gd name="connsiteX4" fmla="*/ 53483 w 53483"/>
                <a:gd name="connsiteY4" fmla="*/ 0 h 529728"/>
                <a:gd name="connsiteX5" fmla="*/ 43349 w 53483"/>
                <a:gd name="connsiteY5" fmla="*/ 520151 h 5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83" h="529728">
                  <a:moveTo>
                    <a:pt x="43349" y="520151"/>
                  </a:moveTo>
                  <a:cubicBezTo>
                    <a:pt x="30947" y="529819"/>
                    <a:pt x="16593" y="532495"/>
                    <a:pt x="7087" y="526675"/>
                  </a:cubicBezTo>
                  <a:cubicBezTo>
                    <a:pt x="5049" y="525428"/>
                    <a:pt x="2343" y="523246"/>
                    <a:pt x="0" y="519313"/>
                  </a:cubicBezTo>
                  <a:cubicBezTo>
                    <a:pt x="3334" y="348339"/>
                    <a:pt x="6658" y="177355"/>
                    <a:pt x="9992" y="6382"/>
                  </a:cubicBezTo>
                  <a:cubicBezTo>
                    <a:pt x="24489" y="4258"/>
                    <a:pt x="38986" y="2134"/>
                    <a:pt x="53483" y="0"/>
                  </a:cubicBezTo>
                  <a:lnTo>
                    <a:pt x="43349" y="5201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C61CF764-3500-1D67-9F4F-6842CB4BCB17}"/>
                </a:ext>
              </a:extLst>
            </p:cNvPr>
            <p:cNvSpPr/>
            <p:nvPr/>
          </p:nvSpPr>
          <p:spPr>
            <a:xfrm rot="67041">
              <a:off x="4101687" y="2053707"/>
              <a:ext cx="7229" cy="173419"/>
            </a:xfrm>
            <a:custGeom>
              <a:avLst/>
              <a:gdLst>
                <a:gd name="connsiteX0" fmla="*/ 0 w 7229"/>
                <a:gd name="connsiteY0" fmla="*/ 0 h 173419"/>
                <a:gd name="connsiteX1" fmla="*/ 7230 w 7229"/>
                <a:gd name="connsiteY1" fmla="*/ 0 h 173419"/>
                <a:gd name="connsiteX2" fmla="*/ 7230 w 7229"/>
                <a:gd name="connsiteY2" fmla="*/ 173420 h 173419"/>
                <a:gd name="connsiteX3" fmla="*/ 0 w 7229"/>
                <a:gd name="connsiteY3" fmla="*/ 173420 h 1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" h="173419">
                  <a:moveTo>
                    <a:pt x="0" y="0"/>
                  </a:moveTo>
                  <a:lnTo>
                    <a:pt x="7230" y="0"/>
                  </a:lnTo>
                  <a:lnTo>
                    <a:pt x="7230" y="173420"/>
                  </a:lnTo>
                  <a:lnTo>
                    <a:pt x="0" y="1734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22EE0B8-76FC-5083-1F74-528AEF5AED3C}"/>
                </a:ext>
              </a:extLst>
            </p:cNvPr>
            <p:cNvSpPr/>
            <p:nvPr/>
          </p:nvSpPr>
          <p:spPr>
            <a:xfrm>
              <a:off x="3826085" y="1803459"/>
              <a:ext cx="93919" cy="36165"/>
            </a:xfrm>
            <a:custGeom>
              <a:avLst/>
              <a:gdLst>
                <a:gd name="connsiteX0" fmla="*/ 93918 w 93919"/>
                <a:gd name="connsiteY0" fmla="*/ 18997 h 36165"/>
                <a:gd name="connsiteX1" fmla="*/ 46607 w 93919"/>
                <a:gd name="connsiteY1" fmla="*/ 36142 h 36165"/>
                <a:gd name="connsiteX2" fmla="*/ 1 w 93919"/>
                <a:gd name="connsiteY2" fmla="*/ 17169 h 36165"/>
                <a:gd name="connsiteX3" fmla="*/ 47312 w 93919"/>
                <a:gd name="connsiteY3" fmla="*/ 24 h 36165"/>
                <a:gd name="connsiteX4" fmla="*/ 93918 w 93919"/>
                <a:gd name="connsiteY4" fmla="*/ 18997 h 3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9" h="36165">
                  <a:moveTo>
                    <a:pt x="93918" y="18997"/>
                  </a:moveTo>
                  <a:cubicBezTo>
                    <a:pt x="93727" y="28970"/>
                    <a:pt x="72544" y="36647"/>
                    <a:pt x="46607" y="36142"/>
                  </a:cubicBezTo>
                  <a:cubicBezTo>
                    <a:pt x="20671" y="35638"/>
                    <a:pt x="-199" y="27141"/>
                    <a:pt x="1" y="17169"/>
                  </a:cubicBezTo>
                  <a:cubicBezTo>
                    <a:pt x="192" y="7196"/>
                    <a:pt x="21375" y="-481"/>
                    <a:pt x="47312" y="24"/>
                  </a:cubicBezTo>
                  <a:cubicBezTo>
                    <a:pt x="73239" y="528"/>
                    <a:pt x="94108" y="9025"/>
                    <a:pt x="93918" y="189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6CD6CFB-FF22-90EF-D513-7C049A76D58A}"/>
                </a:ext>
              </a:extLst>
            </p:cNvPr>
            <p:cNvSpPr/>
            <p:nvPr/>
          </p:nvSpPr>
          <p:spPr>
            <a:xfrm>
              <a:off x="3838183" y="2255739"/>
              <a:ext cx="248631" cy="47199"/>
            </a:xfrm>
            <a:custGeom>
              <a:avLst/>
              <a:gdLst>
                <a:gd name="connsiteX0" fmla="*/ 6058 w 248631"/>
                <a:gd name="connsiteY0" fmla="*/ 0 h 47199"/>
                <a:gd name="connsiteX1" fmla="*/ 205397 w 248631"/>
                <a:gd name="connsiteY1" fmla="*/ 22974 h 47199"/>
                <a:gd name="connsiteX2" fmla="*/ 248603 w 248631"/>
                <a:gd name="connsiteY2" fmla="*/ 14030 h 47199"/>
                <a:gd name="connsiteX3" fmla="*/ 159163 w 248631"/>
                <a:gd name="connsiteY3" fmla="*/ 44234 h 47199"/>
                <a:gd name="connsiteX4" fmla="*/ 0 w 248631"/>
                <a:gd name="connsiteY4" fmla="*/ 24622 h 47199"/>
                <a:gd name="connsiteX5" fmla="*/ 6058 w 248631"/>
                <a:gd name="connsiteY5" fmla="*/ 0 h 4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631" h="47199">
                  <a:moveTo>
                    <a:pt x="6058" y="0"/>
                  </a:moveTo>
                  <a:cubicBezTo>
                    <a:pt x="100813" y="32328"/>
                    <a:pt x="164040" y="31166"/>
                    <a:pt x="205397" y="22974"/>
                  </a:cubicBezTo>
                  <a:cubicBezTo>
                    <a:pt x="223647" y="19364"/>
                    <a:pt x="247669" y="12392"/>
                    <a:pt x="248603" y="14030"/>
                  </a:cubicBezTo>
                  <a:cubicBezTo>
                    <a:pt x="249879" y="16269"/>
                    <a:pt x="209112" y="36824"/>
                    <a:pt x="159163" y="44234"/>
                  </a:cubicBezTo>
                  <a:cubicBezTo>
                    <a:pt x="89002" y="54645"/>
                    <a:pt x="27604" y="35119"/>
                    <a:pt x="0" y="24622"/>
                  </a:cubicBezTo>
                  <a:cubicBezTo>
                    <a:pt x="2019" y="16421"/>
                    <a:pt x="4039" y="8211"/>
                    <a:pt x="605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901C95FA-BF9A-86D9-3DDF-BABE7D4F16EF}"/>
              </a:ext>
            </a:extLst>
          </p:cNvPr>
          <p:cNvGrpSpPr/>
          <p:nvPr/>
        </p:nvGrpSpPr>
        <p:grpSpPr>
          <a:xfrm>
            <a:off x="9280541" y="3576734"/>
            <a:ext cx="2148709" cy="6841942"/>
            <a:chOff x="3250005" y="1390646"/>
            <a:chExt cx="344709" cy="109762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0CDCC74-36A8-4BB7-59C7-3AD14A5BE799}"/>
                </a:ext>
              </a:extLst>
            </p:cNvPr>
            <p:cNvSpPr/>
            <p:nvPr/>
          </p:nvSpPr>
          <p:spPr>
            <a:xfrm>
              <a:off x="3250005" y="1606716"/>
              <a:ext cx="344709" cy="881556"/>
            </a:xfrm>
            <a:custGeom>
              <a:avLst/>
              <a:gdLst>
                <a:gd name="connsiteX0" fmla="*/ 338642 w 344709"/>
                <a:gd name="connsiteY0" fmla="*/ 866421 h 881556"/>
                <a:gd name="connsiteX1" fmla="*/ 122092 w 344709"/>
                <a:gd name="connsiteY1" fmla="*/ 881557 h 881556"/>
                <a:gd name="connsiteX2" fmla="*/ 0 w 344709"/>
                <a:gd name="connsiteY2" fmla="*/ 24097 h 881556"/>
                <a:gd name="connsiteX3" fmla="*/ 169840 w 344709"/>
                <a:gd name="connsiteY3" fmla="*/ 5952 h 881556"/>
                <a:gd name="connsiteX4" fmla="*/ 344710 w 344709"/>
                <a:gd name="connsiteY4" fmla="*/ 8 h 881556"/>
                <a:gd name="connsiteX5" fmla="*/ 338642 w 344709"/>
                <a:gd name="connsiteY5" fmla="*/ 866421 h 8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709" h="881556">
                  <a:moveTo>
                    <a:pt x="338642" y="866421"/>
                  </a:moveTo>
                  <a:lnTo>
                    <a:pt x="122092" y="881557"/>
                  </a:lnTo>
                  <a:lnTo>
                    <a:pt x="0" y="24097"/>
                  </a:lnTo>
                  <a:cubicBezTo>
                    <a:pt x="52854" y="16525"/>
                    <a:pt x="109585" y="10219"/>
                    <a:pt x="169840" y="5952"/>
                  </a:cubicBezTo>
                  <a:cubicBezTo>
                    <a:pt x="231648" y="1580"/>
                    <a:pt x="290103" y="-135"/>
                    <a:pt x="344710" y="8"/>
                  </a:cubicBezTo>
                  <a:cubicBezTo>
                    <a:pt x="342691" y="288816"/>
                    <a:pt x="340662" y="577623"/>
                    <a:pt x="338642" y="866421"/>
                  </a:cubicBezTo>
                  <a:close/>
                </a:path>
              </a:pathLst>
            </a:custGeom>
            <a:solidFill>
              <a:srgbClr val="EAECEF"/>
            </a:solidFill>
            <a:ln w="4081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8D3D40A-EC0C-81DD-C4EF-CBF3E455F596}"/>
                </a:ext>
              </a:extLst>
            </p:cNvPr>
            <p:cNvSpPr/>
            <p:nvPr/>
          </p:nvSpPr>
          <p:spPr>
            <a:xfrm>
              <a:off x="3493529" y="1390646"/>
              <a:ext cx="68936" cy="479208"/>
            </a:xfrm>
            <a:custGeom>
              <a:avLst/>
              <a:gdLst>
                <a:gd name="connsiteX0" fmla="*/ 4497 w 68936"/>
                <a:gd name="connsiteY0" fmla="*/ 477806 h 479208"/>
                <a:gd name="connsiteX1" fmla="*/ 19042 w 68936"/>
                <a:gd name="connsiteY1" fmla="*/ 479187 h 479208"/>
                <a:gd name="connsiteX2" fmla="*/ 24443 w 68936"/>
                <a:gd name="connsiteY2" fmla="*/ 474720 h 479208"/>
                <a:gd name="connsiteX3" fmla="*/ 68915 w 68936"/>
                <a:gd name="connsiteY3" fmla="*/ 6804 h 479208"/>
                <a:gd name="connsiteX4" fmla="*/ 64448 w 68936"/>
                <a:gd name="connsiteY4" fmla="*/ 1403 h 479208"/>
                <a:gd name="connsiteX5" fmla="*/ 49893 w 68936"/>
                <a:gd name="connsiteY5" fmla="*/ 22 h 479208"/>
                <a:gd name="connsiteX6" fmla="*/ 44493 w 68936"/>
                <a:gd name="connsiteY6" fmla="*/ 4489 h 479208"/>
                <a:gd name="connsiteX7" fmla="*/ 21 w 68936"/>
                <a:gd name="connsiteY7" fmla="*/ 472405 h 479208"/>
                <a:gd name="connsiteX8" fmla="*/ 4497 w 68936"/>
                <a:gd name="connsiteY8" fmla="*/ 477806 h 47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6" h="479208">
                  <a:moveTo>
                    <a:pt x="4497" y="477806"/>
                  </a:moveTo>
                  <a:lnTo>
                    <a:pt x="19042" y="479187"/>
                  </a:lnTo>
                  <a:cubicBezTo>
                    <a:pt x="21757" y="479444"/>
                    <a:pt x="24185" y="477434"/>
                    <a:pt x="24443" y="474720"/>
                  </a:cubicBezTo>
                  <a:lnTo>
                    <a:pt x="68915" y="6804"/>
                  </a:lnTo>
                  <a:cubicBezTo>
                    <a:pt x="69172" y="4089"/>
                    <a:pt x="67162" y="1660"/>
                    <a:pt x="64448" y="1403"/>
                  </a:cubicBezTo>
                  <a:lnTo>
                    <a:pt x="49893" y="22"/>
                  </a:lnTo>
                  <a:cubicBezTo>
                    <a:pt x="47179" y="-235"/>
                    <a:pt x="44750" y="1775"/>
                    <a:pt x="44493" y="4489"/>
                  </a:cubicBezTo>
                  <a:lnTo>
                    <a:pt x="21" y="472405"/>
                  </a:lnTo>
                  <a:cubicBezTo>
                    <a:pt x="-227" y="475120"/>
                    <a:pt x="1783" y="477549"/>
                    <a:pt x="4497" y="477806"/>
                  </a:cubicBezTo>
                  <a:close/>
                </a:path>
              </a:pathLst>
            </a:custGeom>
            <a:gradFill>
              <a:gsLst>
                <a:gs pos="0">
                  <a:srgbClr val="88C78F"/>
                </a:gs>
                <a:gs pos="50000">
                  <a:srgbClr val="6EB37C"/>
                </a:gs>
                <a:gs pos="100000">
                  <a:srgbClr val="54A069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5CB98A9-7622-029B-D82F-BF50547A39E7}"/>
                </a:ext>
              </a:extLst>
            </p:cNvPr>
            <p:cNvSpPr/>
            <p:nvPr/>
          </p:nvSpPr>
          <p:spPr>
            <a:xfrm>
              <a:off x="3265759" y="1689963"/>
              <a:ext cx="324726" cy="743740"/>
            </a:xfrm>
            <a:custGeom>
              <a:avLst/>
              <a:gdLst>
                <a:gd name="connsiteX0" fmla="*/ 312953 w 324726"/>
                <a:gd name="connsiteY0" fmla="*/ 729482 h 743740"/>
                <a:gd name="connsiteX1" fmla="*/ 108956 w 324726"/>
                <a:gd name="connsiteY1" fmla="*/ 743741 h 743740"/>
                <a:gd name="connsiteX2" fmla="*/ 0 w 324726"/>
                <a:gd name="connsiteY2" fmla="*/ 22689 h 743740"/>
                <a:gd name="connsiteX3" fmla="*/ 162363 w 324726"/>
                <a:gd name="connsiteY3" fmla="*/ 11344 h 743740"/>
                <a:gd name="connsiteX4" fmla="*/ 324726 w 324726"/>
                <a:gd name="connsiteY4" fmla="*/ 0 h 743740"/>
                <a:gd name="connsiteX5" fmla="*/ 312953 w 324726"/>
                <a:gd name="connsiteY5" fmla="*/ 729482 h 7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26" h="743740">
                  <a:moveTo>
                    <a:pt x="312953" y="729482"/>
                  </a:moveTo>
                  <a:lnTo>
                    <a:pt x="108956" y="743741"/>
                  </a:lnTo>
                  <a:lnTo>
                    <a:pt x="0" y="22689"/>
                  </a:lnTo>
                  <a:cubicBezTo>
                    <a:pt x="54121" y="18907"/>
                    <a:pt x="108242" y="15126"/>
                    <a:pt x="162363" y="11344"/>
                  </a:cubicBezTo>
                  <a:cubicBezTo>
                    <a:pt x="216484" y="7563"/>
                    <a:pt x="270605" y="3781"/>
                    <a:pt x="324726" y="0"/>
                  </a:cubicBezTo>
                  <a:cubicBezTo>
                    <a:pt x="320802" y="243154"/>
                    <a:pt x="316878" y="486318"/>
                    <a:pt x="312953" y="729482"/>
                  </a:cubicBezTo>
                  <a:close/>
                </a:path>
              </a:pathLst>
            </a:custGeom>
            <a:gradFill>
              <a:gsLst>
                <a:gs pos="0">
                  <a:srgbClr val="CA1254"/>
                </a:gs>
                <a:gs pos="50000">
                  <a:srgbClr val="A30944"/>
                </a:gs>
                <a:gs pos="100000">
                  <a:srgbClr val="7D0034"/>
                </a:gs>
              </a:gsLst>
              <a:lin ang="51601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CBDE601-9775-16D0-366C-F8D7B8078AD8}"/>
                </a:ext>
              </a:extLst>
            </p:cNvPr>
            <p:cNvSpPr/>
            <p:nvPr/>
          </p:nvSpPr>
          <p:spPr>
            <a:xfrm>
              <a:off x="3251767" y="1608124"/>
              <a:ext cx="341377" cy="27282"/>
            </a:xfrm>
            <a:custGeom>
              <a:avLst/>
              <a:gdLst>
                <a:gd name="connsiteX0" fmla="*/ 341376 w 341377"/>
                <a:gd name="connsiteY0" fmla="*/ 0 h 27282"/>
                <a:gd name="connsiteX1" fmla="*/ 171364 w 341377"/>
                <a:gd name="connsiteY1" fmla="*/ 21593 h 27282"/>
                <a:gd name="connsiteX2" fmla="*/ 0 w 341377"/>
                <a:gd name="connsiteY2" fmla="*/ 23860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77" h="27282">
                  <a:moveTo>
                    <a:pt x="341376" y="0"/>
                  </a:moveTo>
                  <a:cubicBezTo>
                    <a:pt x="341748" y="5334"/>
                    <a:pt x="265633" y="15002"/>
                    <a:pt x="171364" y="21593"/>
                  </a:cubicBezTo>
                  <a:cubicBezTo>
                    <a:pt x="77095" y="28184"/>
                    <a:pt x="371" y="29194"/>
                    <a:pt x="0" y="23860"/>
                  </a:cubicBezTo>
                </a:path>
              </a:pathLst>
            </a:custGeom>
            <a:noFill/>
            <a:ln w="44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BF97A8C-0ACA-FF78-9BD9-26CAE274C5FF}"/>
                </a:ext>
              </a:extLst>
            </p:cNvPr>
            <p:cNvSpPr/>
            <p:nvPr/>
          </p:nvSpPr>
          <p:spPr>
            <a:xfrm>
              <a:off x="3265757" y="1684960"/>
              <a:ext cx="324739" cy="32685"/>
            </a:xfrm>
            <a:custGeom>
              <a:avLst/>
              <a:gdLst>
                <a:gd name="connsiteX0" fmla="*/ 324738 w 324739"/>
                <a:gd name="connsiteY0" fmla="*/ 4994 h 32685"/>
                <a:gd name="connsiteX1" fmla="*/ 161546 w 324739"/>
                <a:gd name="connsiteY1" fmla="*/ 4584 h 32685"/>
                <a:gd name="connsiteX2" fmla="*/ 2 w 324739"/>
                <a:gd name="connsiteY2" fmla="*/ 27692 h 32685"/>
                <a:gd name="connsiteX3" fmla="*/ 163194 w 324739"/>
                <a:gd name="connsiteY3" fmla="*/ 28101 h 32685"/>
                <a:gd name="connsiteX4" fmla="*/ 324738 w 324739"/>
                <a:gd name="connsiteY4" fmla="*/ 4994 h 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39" h="32685">
                  <a:moveTo>
                    <a:pt x="324738" y="4994"/>
                  </a:moveTo>
                  <a:cubicBezTo>
                    <a:pt x="324281" y="-1502"/>
                    <a:pt x="251224" y="-1683"/>
                    <a:pt x="161546" y="4584"/>
                  </a:cubicBezTo>
                  <a:cubicBezTo>
                    <a:pt x="71878" y="10852"/>
                    <a:pt x="-446" y="21196"/>
                    <a:pt x="2" y="27692"/>
                  </a:cubicBezTo>
                  <a:cubicBezTo>
                    <a:pt x="459" y="34188"/>
                    <a:pt x="73516" y="34369"/>
                    <a:pt x="163194" y="28101"/>
                  </a:cubicBezTo>
                  <a:cubicBezTo>
                    <a:pt x="252862" y="21834"/>
                    <a:pt x="325185" y="11490"/>
                    <a:pt x="324738" y="4994"/>
                  </a:cubicBezTo>
                  <a:close/>
                </a:path>
              </a:pathLst>
            </a:custGeom>
            <a:solidFill>
              <a:srgbClr val="D53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58DC666-5B3B-992C-2A19-DAE06AD07988}"/>
                </a:ext>
              </a:extLst>
            </p:cNvPr>
            <p:cNvSpPr/>
            <p:nvPr/>
          </p:nvSpPr>
          <p:spPr>
            <a:xfrm>
              <a:off x="3308181" y="1829302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30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8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9" y="-178"/>
                    <a:pt x="99739" y="1908"/>
                    <a:pt x="99930" y="4660"/>
                  </a:cubicBezTo>
                  <a:lnTo>
                    <a:pt x="106216" y="94586"/>
                  </a:lnTo>
                  <a:cubicBezTo>
                    <a:pt x="106406" y="9732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EFB92EF-0218-A09C-7FD1-79D6875AF831}"/>
                </a:ext>
              </a:extLst>
            </p:cNvPr>
            <p:cNvSpPr/>
            <p:nvPr/>
          </p:nvSpPr>
          <p:spPr>
            <a:xfrm>
              <a:off x="3452551" y="1919618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9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D406CE-53C8-F7FC-6A4C-82F15B3AB2E9}"/>
                </a:ext>
              </a:extLst>
            </p:cNvPr>
            <p:cNvSpPr/>
            <p:nvPr/>
          </p:nvSpPr>
          <p:spPr>
            <a:xfrm>
              <a:off x="3395961" y="1841167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3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6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3" y="134298"/>
                  </a:lnTo>
                  <a:cubicBezTo>
                    <a:pt x="55926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6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5BCB71F-A00A-4128-60DE-1082ED686DAE}"/>
                </a:ext>
              </a:extLst>
            </p:cNvPr>
            <p:cNvSpPr/>
            <p:nvPr/>
          </p:nvSpPr>
          <p:spPr>
            <a:xfrm>
              <a:off x="3350660" y="1911262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58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EA9AE9C-CC7B-0546-5503-4DBFDDDC5308}"/>
                </a:ext>
              </a:extLst>
            </p:cNvPr>
            <p:cNvSpPr/>
            <p:nvPr/>
          </p:nvSpPr>
          <p:spPr>
            <a:xfrm>
              <a:off x="3320506" y="1912293"/>
              <a:ext cx="137175" cy="137175"/>
            </a:xfrm>
            <a:custGeom>
              <a:avLst/>
              <a:gdLst>
                <a:gd name="connsiteX0" fmla="*/ 135953 w 137175"/>
                <a:gd name="connsiteY0" fmla="*/ 67431 h 137175"/>
                <a:gd name="connsiteX1" fmla="*/ 76813 w 137175"/>
                <a:gd name="connsiteY1" fmla="*/ 135458 h 137175"/>
                <a:gd name="connsiteX2" fmla="*/ 69745 w 137175"/>
                <a:gd name="connsiteY2" fmla="*/ 135953 h 137175"/>
                <a:gd name="connsiteX3" fmla="*/ 1718 w 137175"/>
                <a:gd name="connsiteY3" fmla="*/ 76813 h 137175"/>
                <a:gd name="connsiteX4" fmla="*/ 1222 w 137175"/>
                <a:gd name="connsiteY4" fmla="*/ 69745 h 137175"/>
                <a:gd name="connsiteX5" fmla="*/ 60363 w 137175"/>
                <a:gd name="connsiteY5" fmla="*/ 1718 h 137175"/>
                <a:gd name="connsiteX6" fmla="*/ 67431 w 137175"/>
                <a:gd name="connsiteY6" fmla="*/ 1222 h 137175"/>
                <a:gd name="connsiteX7" fmla="*/ 135458 w 137175"/>
                <a:gd name="connsiteY7" fmla="*/ 60363 h 137175"/>
                <a:gd name="connsiteX8" fmla="*/ 135953 w 137175"/>
                <a:gd name="connsiteY8" fmla="*/ 67431 h 13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75" h="137175">
                  <a:moveTo>
                    <a:pt x="135953" y="67431"/>
                  </a:moveTo>
                  <a:lnTo>
                    <a:pt x="76813" y="135458"/>
                  </a:lnTo>
                  <a:cubicBezTo>
                    <a:pt x="75003" y="137535"/>
                    <a:pt x="71831" y="137763"/>
                    <a:pt x="69745" y="135953"/>
                  </a:cubicBezTo>
                  <a:lnTo>
                    <a:pt x="1718" y="76813"/>
                  </a:lnTo>
                  <a:cubicBezTo>
                    <a:pt x="-359" y="75003"/>
                    <a:pt x="-587" y="71831"/>
                    <a:pt x="1222" y="69745"/>
                  </a:cubicBezTo>
                  <a:lnTo>
                    <a:pt x="60363" y="1718"/>
                  </a:lnTo>
                  <a:cubicBezTo>
                    <a:pt x="62173" y="-359"/>
                    <a:pt x="65345" y="-587"/>
                    <a:pt x="67431" y="1222"/>
                  </a:cubicBezTo>
                  <a:lnTo>
                    <a:pt x="135458" y="60363"/>
                  </a:lnTo>
                  <a:cubicBezTo>
                    <a:pt x="137534" y="62173"/>
                    <a:pt x="137763" y="65345"/>
                    <a:pt x="135953" y="6743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1A18D17-2E87-DC56-4AD0-DA16AB4B671A}"/>
                </a:ext>
              </a:extLst>
            </p:cNvPr>
            <p:cNvSpPr/>
            <p:nvPr/>
          </p:nvSpPr>
          <p:spPr>
            <a:xfrm>
              <a:off x="3392779" y="1975260"/>
              <a:ext cx="135151" cy="135151"/>
            </a:xfrm>
            <a:custGeom>
              <a:avLst/>
              <a:gdLst>
                <a:gd name="connsiteX0" fmla="*/ 132946 w 135151"/>
                <a:gd name="connsiteY0" fmla="*/ 83892 h 135151"/>
                <a:gd name="connsiteX1" fmla="*/ 58212 w 135151"/>
                <a:gd name="connsiteY1" fmla="*/ 134298 h 135151"/>
                <a:gd name="connsiteX2" fmla="*/ 51259 w 135151"/>
                <a:gd name="connsiteY2" fmla="*/ 132946 h 135151"/>
                <a:gd name="connsiteX3" fmla="*/ 853 w 135151"/>
                <a:gd name="connsiteY3" fmla="*/ 58212 h 135151"/>
                <a:gd name="connsiteX4" fmla="*/ 2205 w 135151"/>
                <a:gd name="connsiteY4" fmla="*/ 51259 h 135151"/>
                <a:gd name="connsiteX5" fmla="*/ 76939 w 135151"/>
                <a:gd name="connsiteY5" fmla="*/ 853 h 135151"/>
                <a:gd name="connsiteX6" fmla="*/ 83892 w 135151"/>
                <a:gd name="connsiteY6" fmla="*/ 2205 h 135151"/>
                <a:gd name="connsiteX7" fmla="*/ 134298 w 135151"/>
                <a:gd name="connsiteY7" fmla="*/ 76939 h 135151"/>
                <a:gd name="connsiteX8" fmla="*/ 132946 w 135151"/>
                <a:gd name="connsiteY8" fmla="*/ 83892 h 1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1" h="135151">
                  <a:moveTo>
                    <a:pt x="132946" y="83892"/>
                  </a:moveTo>
                  <a:lnTo>
                    <a:pt x="58212" y="134298"/>
                  </a:lnTo>
                  <a:cubicBezTo>
                    <a:pt x="55927" y="135841"/>
                    <a:pt x="52802" y="135232"/>
                    <a:pt x="51259" y="132946"/>
                  </a:cubicBezTo>
                  <a:lnTo>
                    <a:pt x="853" y="58212"/>
                  </a:lnTo>
                  <a:cubicBezTo>
                    <a:pt x="-690" y="55926"/>
                    <a:pt x="-81" y="52802"/>
                    <a:pt x="2205" y="51259"/>
                  </a:cubicBezTo>
                  <a:lnTo>
                    <a:pt x="76939" y="853"/>
                  </a:lnTo>
                  <a:cubicBezTo>
                    <a:pt x="79225" y="-690"/>
                    <a:pt x="82349" y="-81"/>
                    <a:pt x="83892" y="2205"/>
                  </a:cubicBezTo>
                  <a:lnTo>
                    <a:pt x="134298" y="76939"/>
                  </a:lnTo>
                  <a:cubicBezTo>
                    <a:pt x="135841" y="79225"/>
                    <a:pt x="135232" y="82349"/>
                    <a:pt x="132946" y="8389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57DB966-4136-0046-12DF-71BFCC41BAF4}"/>
                </a:ext>
              </a:extLst>
            </p:cNvPr>
            <p:cNvSpPr/>
            <p:nvPr/>
          </p:nvSpPr>
          <p:spPr>
            <a:xfrm>
              <a:off x="3418791" y="2085721"/>
              <a:ext cx="79590" cy="79602"/>
            </a:xfrm>
            <a:custGeom>
              <a:avLst/>
              <a:gdLst>
                <a:gd name="connsiteX0" fmla="*/ 78292 w 79590"/>
                <a:gd name="connsiteY0" fmla="*/ 49422 h 79602"/>
                <a:gd name="connsiteX1" fmla="*/ 34277 w 79590"/>
                <a:gd name="connsiteY1" fmla="*/ 79101 h 79602"/>
                <a:gd name="connsiteX2" fmla="*/ 30181 w 79590"/>
                <a:gd name="connsiteY2" fmla="*/ 78301 h 79602"/>
                <a:gd name="connsiteX3" fmla="*/ 501 w 79590"/>
                <a:gd name="connsiteY3" fmla="*/ 34286 h 79602"/>
                <a:gd name="connsiteX4" fmla="*/ 1301 w 79590"/>
                <a:gd name="connsiteY4" fmla="*/ 30191 h 79602"/>
                <a:gd name="connsiteX5" fmla="*/ 45316 w 79590"/>
                <a:gd name="connsiteY5" fmla="*/ 501 h 79602"/>
                <a:gd name="connsiteX6" fmla="*/ 49412 w 79590"/>
                <a:gd name="connsiteY6" fmla="*/ 1301 h 79602"/>
                <a:gd name="connsiteX7" fmla="*/ 79092 w 79590"/>
                <a:gd name="connsiteY7" fmla="*/ 45316 h 79602"/>
                <a:gd name="connsiteX8" fmla="*/ 78292 w 79590"/>
                <a:gd name="connsiteY8" fmla="*/ 49422 h 7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90" h="79602">
                  <a:moveTo>
                    <a:pt x="78292" y="49422"/>
                  </a:moveTo>
                  <a:lnTo>
                    <a:pt x="34277" y="79101"/>
                  </a:lnTo>
                  <a:cubicBezTo>
                    <a:pt x="32934" y="80006"/>
                    <a:pt x="31086" y="79654"/>
                    <a:pt x="30181" y="78301"/>
                  </a:cubicBezTo>
                  <a:lnTo>
                    <a:pt x="501" y="34286"/>
                  </a:lnTo>
                  <a:cubicBezTo>
                    <a:pt x="-404" y="32943"/>
                    <a:pt x="-51" y="31095"/>
                    <a:pt x="1301" y="30191"/>
                  </a:cubicBezTo>
                  <a:lnTo>
                    <a:pt x="45316" y="501"/>
                  </a:lnTo>
                  <a:cubicBezTo>
                    <a:pt x="46659" y="-404"/>
                    <a:pt x="48507" y="-51"/>
                    <a:pt x="49412" y="1301"/>
                  </a:cubicBezTo>
                  <a:lnTo>
                    <a:pt x="79092" y="45316"/>
                  </a:lnTo>
                  <a:cubicBezTo>
                    <a:pt x="79997" y="46678"/>
                    <a:pt x="79635" y="48517"/>
                    <a:pt x="78292" y="4942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7FCE287-BB87-B861-C546-431683B8420A}"/>
                </a:ext>
              </a:extLst>
            </p:cNvPr>
            <p:cNvSpPr/>
            <p:nvPr/>
          </p:nvSpPr>
          <p:spPr>
            <a:xfrm>
              <a:off x="3350955" y="2051032"/>
              <a:ext cx="67304" cy="67306"/>
            </a:xfrm>
            <a:custGeom>
              <a:avLst/>
              <a:gdLst>
                <a:gd name="connsiteX0" fmla="*/ 54745 w 67304"/>
                <a:gd name="connsiteY0" fmla="*/ 67261 h 67306"/>
                <a:gd name="connsiteX1" fmla="*/ 2443 w 67304"/>
                <a:gd name="connsiteY1" fmla="*/ 58155 h 67306"/>
                <a:gd name="connsiteX2" fmla="*/ 43 w 67304"/>
                <a:gd name="connsiteY2" fmla="*/ 54745 h 67306"/>
                <a:gd name="connsiteX3" fmla="*/ 9149 w 67304"/>
                <a:gd name="connsiteY3" fmla="*/ 2444 h 67306"/>
                <a:gd name="connsiteX4" fmla="*/ 12559 w 67304"/>
                <a:gd name="connsiteY4" fmla="*/ 43 h 67306"/>
                <a:gd name="connsiteX5" fmla="*/ 64861 w 67304"/>
                <a:gd name="connsiteY5" fmla="*/ 9149 h 67306"/>
                <a:gd name="connsiteX6" fmla="*/ 67261 w 67304"/>
                <a:gd name="connsiteY6" fmla="*/ 12559 h 67306"/>
                <a:gd name="connsiteX7" fmla="*/ 58155 w 67304"/>
                <a:gd name="connsiteY7" fmla="*/ 64861 h 67306"/>
                <a:gd name="connsiteX8" fmla="*/ 54745 w 67304"/>
                <a:gd name="connsiteY8" fmla="*/ 67261 h 6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6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45" y="6754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64B3AA5-BCC7-0611-2C53-579F992E93D3}"/>
                </a:ext>
              </a:extLst>
            </p:cNvPr>
            <p:cNvSpPr/>
            <p:nvPr/>
          </p:nvSpPr>
          <p:spPr>
            <a:xfrm>
              <a:off x="3492506" y="2041145"/>
              <a:ext cx="67304" cy="67304"/>
            </a:xfrm>
            <a:custGeom>
              <a:avLst/>
              <a:gdLst>
                <a:gd name="connsiteX0" fmla="*/ 54745 w 67304"/>
                <a:gd name="connsiteY0" fmla="*/ 67261 h 67304"/>
                <a:gd name="connsiteX1" fmla="*/ 2443 w 67304"/>
                <a:gd name="connsiteY1" fmla="*/ 58155 h 67304"/>
                <a:gd name="connsiteX2" fmla="*/ 43 w 67304"/>
                <a:gd name="connsiteY2" fmla="*/ 54745 h 67304"/>
                <a:gd name="connsiteX3" fmla="*/ 9149 w 67304"/>
                <a:gd name="connsiteY3" fmla="*/ 2444 h 67304"/>
                <a:gd name="connsiteX4" fmla="*/ 12559 w 67304"/>
                <a:gd name="connsiteY4" fmla="*/ 43 h 67304"/>
                <a:gd name="connsiteX5" fmla="*/ 64861 w 67304"/>
                <a:gd name="connsiteY5" fmla="*/ 9149 h 67304"/>
                <a:gd name="connsiteX6" fmla="*/ 67261 w 67304"/>
                <a:gd name="connsiteY6" fmla="*/ 12559 h 67304"/>
                <a:gd name="connsiteX7" fmla="*/ 58155 w 67304"/>
                <a:gd name="connsiteY7" fmla="*/ 64861 h 67304"/>
                <a:gd name="connsiteX8" fmla="*/ 54745 w 67304"/>
                <a:gd name="connsiteY8" fmla="*/ 67261 h 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04" h="67304">
                  <a:moveTo>
                    <a:pt x="54745" y="67261"/>
                  </a:moveTo>
                  <a:lnTo>
                    <a:pt x="2443" y="58155"/>
                  </a:lnTo>
                  <a:cubicBezTo>
                    <a:pt x="843" y="57879"/>
                    <a:pt x="-233" y="56346"/>
                    <a:pt x="43" y="54745"/>
                  </a:cubicBezTo>
                  <a:lnTo>
                    <a:pt x="9149" y="2444"/>
                  </a:lnTo>
                  <a:cubicBezTo>
                    <a:pt x="9425" y="843"/>
                    <a:pt x="10959" y="-233"/>
                    <a:pt x="12559" y="43"/>
                  </a:cubicBezTo>
                  <a:lnTo>
                    <a:pt x="64861" y="9149"/>
                  </a:lnTo>
                  <a:cubicBezTo>
                    <a:pt x="66461" y="9425"/>
                    <a:pt x="67537" y="10959"/>
                    <a:pt x="67261" y="12559"/>
                  </a:cubicBezTo>
                  <a:lnTo>
                    <a:pt x="58155" y="64861"/>
                  </a:lnTo>
                  <a:cubicBezTo>
                    <a:pt x="57879" y="66461"/>
                    <a:pt x="56336" y="67537"/>
                    <a:pt x="54745" y="672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C718501-67F5-EC33-0511-9E0127E7DD21}"/>
                </a:ext>
              </a:extLst>
            </p:cNvPr>
            <p:cNvSpPr/>
            <p:nvPr/>
          </p:nvSpPr>
          <p:spPr>
            <a:xfrm>
              <a:off x="3436835" y="169480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8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8" y="101568"/>
                  </a:cubicBezTo>
                  <a:lnTo>
                    <a:pt x="12" y="11642"/>
                  </a:lnTo>
                  <a:cubicBezTo>
                    <a:pt x="-179" y="8899"/>
                    <a:pt x="1907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29"/>
                    <a:pt x="104320" y="9972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57F60A1-40CD-C9DB-7BF4-6E639F1ADE5C}"/>
                </a:ext>
              </a:extLst>
            </p:cNvPr>
            <p:cNvSpPr/>
            <p:nvPr/>
          </p:nvSpPr>
          <p:spPr>
            <a:xfrm>
              <a:off x="3446644" y="1726097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1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3C8B257-0038-CB6E-F548-4C79EE9A92FE}"/>
                </a:ext>
              </a:extLst>
            </p:cNvPr>
            <p:cNvSpPr/>
            <p:nvPr/>
          </p:nvSpPr>
          <p:spPr>
            <a:xfrm>
              <a:off x="3442950" y="1782229"/>
              <a:ext cx="106227" cy="106227"/>
            </a:xfrm>
            <a:custGeom>
              <a:avLst/>
              <a:gdLst>
                <a:gd name="connsiteX0" fmla="*/ 101568 w 106227"/>
                <a:gd name="connsiteY0" fmla="*/ 99929 h 106227"/>
                <a:gd name="connsiteX1" fmla="*/ 11642 w 106227"/>
                <a:gd name="connsiteY1" fmla="*/ 106216 h 106227"/>
                <a:gd name="connsiteX2" fmla="*/ 6299 w 106227"/>
                <a:gd name="connsiteY2" fmla="*/ 101568 h 106227"/>
                <a:gd name="connsiteX3" fmla="*/ 12 w 106227"/>
                <a:gd name="connsiteY3" fmla="*/ 11642 h 106227"/>
                <a:gd name="connsiteX4" fmla="*/ 4660 w 106227"/>
                <a:gd name="connsiteY4" fmla="*/ 6299 h 106227"/>
                <a:gd name="connsiteX5" fmla="*/ 94586 w 106227"/>
                <a:gd name="connsiteY5" fmla="*/ 12 h 106227"/>
                <a:gd name="connsiteX6" fmla="*/ 99929 w 106227"/>
                <a:gd name="connsiteY6" fmla="*/ 4660 h 106227"/>
                <a:gd name="connsiteX7" fmla="*/ 106216 w 106227"/>
                <a:gd name="connsiteY7" fmla="*/ 94586 h 106227"/>
                <a:gd name="connsiteX8" fmla="*/ 101568 w 106227"/>
                <a:gd name="connsiteY8" fmla="*/ 99929 h 10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27" h="106227">
                  <a:moveTo>
                    <a:pt x="101568" y="99929"/>
                  </a:moveTo>
                  <a:lnTo>
                    <a:pt x="11642" y="106216"/>
                  </a:lnTo>
                  <a:cubicBezTo>
                    <a:pt x="8889" y="106406"/>
                    <a:pt x="6489" y="104320"/>
                    <a:pt x="6299" y="101568"/>
                  </a:cubicBezTo>
                  <a:lnTo>
                    <a:pt x="12" y="11642"/>
                  </a:lnTo>
                  <a:cubicBezTo>
                    <a:pt x="-179" y="8889"/>
                    <a:pt x="1908" y="6489"/>
                    <a:pt x="4660" y="6299"/>
                  </a:cubicBezTo>
                  <a:lnTo>
                    <a:pt x="94586" y="12"/>
                  </a:lnTo>
                  <a:cubicBezTo>
                    <a:pt x="97338" y="-178"/>
                    <a:pt x="99739" y="1908"/>
                    <a:pt x="99929" y="4660"/>
                  </a:cubicBezTo>
                  <a:lnTo>
                    <a:pt x="106216" y="94586"/>
                  </a:lnTo>
                  <a:cubicBezTo>
                    <a:pt x="106406" y="97339"/>
                    <a:pt x="104311" y="99739"/>
                    <a:pt x="101568" y="999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E7EFF82-A81C-C2B1-18E8-FACA9F589803}"/>
                </a:ext>
              </a:extLst>
            </p:cNvPr>
            <p:cNvSpPr/>
            <p:nvPr/>
          </p:nvSpPr>
          <p:spPr>
            <a:xfrm>
              <a:off x="3310626" y="1693315"/>
              <a:ext cx="125501" cy="125498"/>
            </a:xfrm>
            <a:custGeom>
              <a:avLst/>
              <a:gdLst>
                <a:gd name="connsiteX0" fmla="*/ 122201 w 125501"/>
                <a:gd name="connsiteY0" fmla="*/ 94461 h 125498"/>
                <a:gd name="connsiteX1" fmla="*/ 37457 w 125501"/>
                <a:gd name="connsiteY1" fmla="*/ 125198 h 125498"/>
                <a:gd name="connsiteX2" fmla="*/ 31037 w 125501"/>
                <a:gd name="connsiteY2" fmla="*/ 122198 h 125498"/>
                <a:gd name="connsiteX3" fmla="*/ 300 w 125501"/>
                <a:gd name="connsiteY3" fmla="*/ 37454 h 125498"/>
                <a:gd name="connsiteX4" fmla="*/ 3301 w 125501"/>
                <a:gd name="connsiteY4" fmla="*/ 31034 h 125498"/>
                <a:gd name="connsiteX5" fmla="*/ 88044 w 125501"/>
                <a:gd name="connsiteY5" fmla="*/ 297 h 125498"/>
                <a:gd name="connsiteX6" fmla="*/ 94464 w 125501"/>
                <a:gd name="connsiteY6" fmla="*/ 3297 h 125498"/>
                <a:gd name="connsiteX7" fmla="*/ 125202 w 125501"/>
                <a:gd name="connsiteY7" fmla="*/ 88041 h 125498"/>
                <a:gd name="connsiteX8" fmla="*/ 122201 w 125501"/>
                <a:gd name="connsiteY8" fmla="*/ 94461 h 1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01" h="125498">
                  <a:moveTo>
                    <a:pt x="122201" y="94461"/>
                  </a:moveTo>
                  <a:lnTo>
                    <a:pt x="37457" y="125198"/>
                  </a:lnTo>
                  <a:cubicBezTo>
                    <a:pt x="34867" y="126141"/>
                    <a:pt x="31980" y="124788"/>
                    <a:pt x="31037" y="122198"/>
                  </a:cubicBezTo>
                  <a:lnTo>
                    <a:pt x="300" y="37454"/>
                  </a:lnTo>
                  <a:cubicBezTo>
                    <a:pt x="-643" y="34863"/>
                    <a:pt x="710" y="31977"/>
                    <a:pt x="3301" y="31034"/>
                  </a:cubicBezTo>
                  <a:lnTo>
                    <a:pt x="88044" y="297"/>
                  </a:lnTo>
                  <a:cubicBezTo>
                    <a:pt x="90635" y="-637"/>
                    <a:pt x="93521" y="706"/>
                    <a:pt x="94464" y="3297"/>
                  </a:cubicBezTo>
                  <a:lnTo>
                    <a:pt x="125202" y="88041"/>
                  </a:lnTo>
                  <a:cubicBezTo>
                    <a:pt x="126144" y="90632"/>
                    <a:pt x="124792" y="93518"/>
                    <a:pt x="122201" y="94461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CC54273-1927-BB6E-87BF-BBA734259C4E}"/>
                </a:ext>
              </a:extLst>
            </p:cNvPr>
            <p:cNvSpPr/>
            <p:nvPr/>
          </p:nvSpPr>
          <p:spPr>
            <a:xfrm>
              <a:off x="3341022" y="1771131"/>
              <a:ext cx="116831" cy="116831"/>
            </a:xfrm>
            <a:custGeom>
              <a:avLst/>
              <a:gdLst>
                <a:gd name="connsiteX0" fmla="*/ 92177 w 116831"/>
                <a:gd name="connsiteY0" fmla="*/ 116723 h 116831"/>
                <a:gd name="connsiteX1" fmla="*/ 3976 w 116831"/>
                <a:gd name="connsiteY1" fmla="*/ 98111 h 116831"/>
                <a:gd name="connsiteX2" fmla="*/ 109 w 116831"/>
                <a:gd name="connsiteY2" fmla="*/ 92177 h 116831"/>
                <a:gd name="connsiteX3" fmla="*/ 18720 w 116831"/>
                <a:gd name="connsiteY3" fmla="*/ 3976 h 116831"/>
                <a:gd name="connsiteX4" fmla="*/ 24654 w 116831"/>
                <a:gd name="connsiteY4" fmla="*/ 109 h 116831"/>
                <a:gd name="connsiteX5" fmla="*/ 112856 w 116831"/>
                <a:gd name="connsiteY5" fmla="*/ 18720 h 116831"/>
                <a:gd name="connsiteX6" fmla="*/ 116723 w 116831"/>
                <a:gd name="connsiteY6" fmla="*/ 24654 h 116831"/>
                <a:gd name="connsiteX7" fmla="*/ 98111 w 116831"/>
                <a:gd name="connsiteY7" fmla="*/ 112856 h 116831"/>
                <a:gd name="connsiteX8" fmla="*/ 92177 w 116831"/>
                <a:gd name="connsiteY8" fmla="*/ 116723 h 1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31" h="116831">
                  <a:moveTo>
                    <a:pt x="92177" y="116723"/>
                  </a:moveTo>
                  <a:lnTo>
                    <a:pt x="3976" y="98111"/>
                  </a:lnTo>
                  <a:cubicBezTo>
                    <a:pt x="1280" y="97540"/>
                    <a:pt x="-463" y="94873"/>
                    <a:pt x="109" y="92177"/>
                  </a:cubicBezTo>
                  <a:lnTo>
                    <a:pt x="18720" y="3976"/>
                  </a:lnTo>
                  <a:cubicBezTo>
                    <a:pt x="19292" y="1280"/>
                    <a:pt x="21959" y="-463"/>
                    <a:pt x="24654" y="109"/>
                  </a:cubicBezTo>
                  <a:lnTo>
                    <a:pt x="112856" y="18720"/>
                  </a:lnTo>
                  <a:cubicBezTo>
                    <a:pt x="115552" y="19292"/>
                    <a:pt x="117295" y="21959"/>
                    <a:pt x="116723" y="24654"/>
                  </a:cubicBezTo>
                  <a:lnTo>
                    <a:pt x="98111" y="112856"/>
                  </a:lnTo>
                  <a:cubicBezTo>
                    <a:pt x="97540" y="115552"/>
                    <a:pt x="94873" y="117295"/>
                    <a:pt x="92177" y="116723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9089D90-753C-ADAB-D8AB-4B240246721D}"/>
                </a:ext>
              </a:extLst>
            </p:cNvPr>
            <p:cNvSpPr/>
            <p:nvPr/>
          </p:nvSpPr>
          <p:spPr>
            <a:xfrm>
              <a:off x="3495178" y="1694794"/>
              <a:ext cx="66427" cy="766218"/>
            </a:xfrm>
            <a:custGeom>
              <a:avLst/>
              <a:gdLst>
                <a:gd name="connsiteX0" fmla="*/ 0 w 66427"/>
                <a:gd name="connsiteY0" fmla="*/ 8228 h 766218"/>
                <a:gd name="connsiteX1" fmla="*/ 30242 w 66427"/>
                <a:gd name="connsiteY1" fmla="*/ 381142 h 766218"/>
                <a:gd name="connsiteX2" fmla="*/ 46149 w 66427"/>
                <a:gd name="connsiteY2" fmla="*/ 766218 h 766218"/>
                <a:gd name="connsiteX3" fmla="*/ 66427 w 66427"/>
                <a:gd name="connsiteY3" fmla="*/ 3580 h 766218"/>
                <a:gd name="connsiteX4" fmla="*/ 45453 w 66427"/>
                <a:gd name="connsiteY4" fmla="*/ 151 h 766218"/>
                <a:gd name="connsiteX5" fmla="*/ 0 w 66427"/>
                <a:gd name="connsiteY5" fmla="*/ 8228 h 7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27" h="766218">
                  <a:moveTo>
                    <a:pt x="0" y="8228"/>
                  </a:moveTo>
                  <a:cubicBezTo>
                    <a:pt x="12087" y="128129"/>
                    <a:pt x="22336" y="252506"/>
                    <a:pt x="30242" y="381142"/>
                  </a:cubicBezTo>
                  <a:cubicBezTo>
                    <a:pt x="38395" y="513777"/>
                    <a:pt x="43520" y="642241"/>
                    <a:pt x="46149" y="766218"/>
                  </a:cubicBezTo>
                  <a:cubicBezTo>
                    <a:pt x="52911" y="512006"/>
                    <a:pt x="59665" y="257793"/>
                    <a:pt x="66427" y="3580"/>
                  </a:cubicBezTo>
                  <a:cubicBezTo>
                    <a:pt x="60484" y="1951"/>
                    <a:pt x="53426" y="589"/>
                    <a:pt x="45453" y="151"/>
                  </a:cubicBezTo>
                  <a:cubicBezTo>
                    <a:pt x="25851" y="-935"/>
                    <a:pt x="9953" y="4047"/>
                    <a:pt x="0" y="8228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FE86C4A-1526-4FCE-5FC1-9AFD27CEC5AA}"/>
                </a:ext>
              </a:extLst>
            </p:cNvPr>
            <p:cNvSpPr/>
            <p:nvPr/>
          </p:nvSpPr>
          <p:spPr>
            <a:xfrm rot="-539877">
              <a:off x="3271469" y="1648524"/>
              <a:ext cx="50082" cy="50082"/>
            </a:xfrm>
            <a:custGeom>
              <a:avLst/>
              <a:gdLst>
                <a:gd name="connsiteX0" fmla="*/ 0 w 50082"/>
                <a:gd name="connsiteY0" fmla="*/ 0 h 50082"/>
                <a:gd name="connsiteX1" fmla="*/ 50083 w 50082"/>
                <a:gd name="connsiteY1" fmla="*/ 0 h 50082"/>
                <a:gd name="connsiteX2" fmla="*/ 50083 w 50082"/>
                <a:gd name="connsiteY2" fmla="*/ 50083 h 50082"/>
                <a:gd name="connsiteX3" fmla="*/ 0 w 50082"/>
                <a:gd name="connsiteY3" fmla="*/ 50083 h 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2" h="50082">
                  <a:moveTo>
                    <a:pt x="0" y="0"/>
                  </a:moveTo>
                  <a:lnTo>
                    <a:pt x="50083" y="0"/>
                  </a:lnTo>
                  <a:lnTo>
                    <a:pt x="50083" y="50083"/>
                  </a:lnTo>
                  <a:lnTo>
                    <a:pt x="0" y="500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A2E4A2-0380-8CB7-B41B-E4F8C132B544}"/>
                </a:ext>
              </a:extLst>
            </p:cNvPr>
            <p:cNvSpPr/>
            <p:nvPr/>
          </p:nvSpPr>
          <p:spPr>
            <a:xfrm rot="-239798">
              <a:off x="3384822" y="2449276"/>
              <a:ext cx="16697" cy="16697"/>
            </a:xfrm>
            <a:custGeom>
              <a:avLst/>
              <a:gdLst>
                <a:gd name="connsiteX0" fmla="*/ 0 w 16697"/>
                <a:gd name="connsiteY0" fmla="*/ 0 h 16697"/>
                <a:gd name="connsiteX1" fmla="*/ 16698 w 16697"/>
                <a:gd name="connsiteY1" fmla="*/ 0 h 16697"/>
                <a:gd name="connsiteX2" fmla="*/ 16698 w 16697"/>
                <a:gd name="connsiteY2" fmla="*/ 16698 h 16697"/>
                <a:gd name="connsiteX3" fmla="*/ 0 w 16697"/>
                <a:gd name="connsiteY3" fmla="*/ 16698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" h="16697">
                  <a:moveTo>
                    <a:pt x="0" y="0"/>
                  </a:moveTo>
                  <a:lnTo>
                    <a:pt x="16698" y="0"/>
                  </a:lnTo>
                  <a:lnTo>
                    <a:pt x="16698" y="16698"/>
                  </a:lnTo>
                  <a:lnTo>
                    <a:pt x="0" y="16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">
            <a:extLst>
              <a:ext uri="{FF2B5EF4-FFF2-40B4-BE49-F238E27FC236}">
                <a16:creationId xmlns:a16="http://schemas.microsoft.com/office/drawing/2014/main" id="{AC6A19B9-DC6E-1A31-40E3-D0EAAA3851AA}"/>
              </a:ext>
            </a:extLst>
          </p:cNvPr>
          <p:cNvGrpSpPr/>
          <p:nvPr/>
        </p:nvGrpSpPr>
        <p:grpSpPr>
          <a:xfrm rot="1020230">
            <a:off x="1049300" y="4968480"/>
            <a:ext cx="1386031" cy="1755864"/>
            <a:chOff x="3562710" y="2744039"/>
            <a:chExt cx="390696" cy="494945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A5EFE9-3AAF-1816-E578-68D2449710DF}"/>
                </a:ext>
              </a:extLst>
            </p:cNvPr>
            <p:cNvSpPr/>
            <p:nvPr/>
          </p:nvSpPr>
          <p:spPr>
            <a:xfrm>
              <a:off x="3562710" y="2754687"/>
              <a:ext cx="390239" cy="484297"/>
            </a:xfrm>
            <a:custGeom>
              <a:avLst/>
              <a:gdLst>
                <a:gd name="connsiteX0" fmla="*/ 390239 w 390239"/>
                <a:gd name="connsiteY0" fmla="*/ 16383 h 484297"/>
                <a:gd name="connsiteX1" fmla="*/ 370437 w 390239"/>
                <a:gd name="connsiteY1" fmla="*/ 464220 h 484297"/>
                <a:gd name="connsiteX2" fmla="*/ 186757 w 390239"/>
                <a:gd name="connsiteY2" fmla="*/ 483794 h 484297"/>
                <a:gd name="connsiteX3" fmla="*/ 0 w 390239"/>
                <a:gd name="connsiteY3" fmla="*/ 447837 h 484297"/>
                <a:gd name="connsiteX4" fmla="*/ 19803 w 390239"/>
                <a:gd name="connsiteY4" fmla="*/ 0 h 4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239" h="484297">
                  <a:moveTo>
                    <a:pt x="390239" y="16383"/>
                  </a:moveTo>
                  <a:cubicBezTo>
                    <a:pt x="383639" y="165668"/>
                    <a:pt x="377037" y="314944"/>
                    <a:pt x="370437" y="464220"/>
                  </a:cubicBezTo>
                  <a:cubicBezTo>
                    <a:pt x="326327" y="475583"/>
                    <a:pt x="263014" y="486832"/>
                    <a:pt x="186757" y="483794"/>
                  </a:cubicBezTo>
                  <a:cubicBezTo>
                    <a:pt x="107813" y="480651"/>
                    <a:pt x="43720" y="463325"/>
                    <a:pt x="0" y="447837"/>
                  </a:cubicBezTo>
                  <a:cubicBezTo>
                    <a:pt x="6601" y="298561"/>
                    <a:pt x="13202" y="149276"/>
                    <a:pt x="19803" y="0"/>
                  </a:cubicBezTo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62F00E9-DCA5-1E64-8B02-B313B6AD2241}"/>
                </a:ext>
              </a:extLst>
            </p:cNvPr>
            <p:cNvSpPr/>
            <p:nvPr/>
          </p:nvSpPr>
          <p:spPr>
            <a:xfrm>
              <a:off x="3586333" y="2882465"/>
              <a:ext cx="344433" cy="312565"/>
            </a:xfrm>
            <a:custGeom>
              <a:avLst/>
              <a:gdLst>
                <a:gd name="connsiteX0" fmla="*/ 331737 w 344433"/>
                <a:gd name="connsiteY0" fmla="*/ 301723 h 312565"/>
                <a:gd name="connsiteX1" fmla="*/ 165097 w 344433"/>
                <a:gd name="connsiteY1" fmla="*/ 311791 h 312565"/>
                <a:gd name="connsiteX2" fmla="*/ 0 w 344433"/>
                <a:gd name="connsiteY2" fmla="*/ 287055 h 312565"/>
                <a:gd name="connsiteX3" fmla="*/ 12697 w 344433"/>
                <a:gd name="connsiteY3" fmla="*/ 0 h 312565"/>
                <a:gd name="connsiteX4" fmla="*/ 344433 w 344433"/>
                <a:gd name="connsiteY4" fmla="*/ 14668 h 312565"/>
                <a:gd name="connsiteX5" fmla="*/ 331737 w 344433"/>
                <a:gd name="connsiteY5" fmla="*/ 301723 h 3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433" h="312565">
                  <a:moveTo>
                    <a:pt x="331737" y="301723"/>
                  </a:moveTo>
                  <a:cubicBezTo>
                    <a:pt x="282816" y="309791"/>
                    <a:pt x="226771" y="314516"/>
                    <a:pt x="165097" y="311791"/>
                  </a:cubicBezTo>
                  <a:cubicBezTo>
                    <a:pt x="116195" y="309629"/>
                    <a:pt x="60560" y="302638"/>
                    <a:pt x="0" y="287055"/>
                  </a:cubicBezTo>
                  <a:cubicBezTo>
                    <a:pt x="4105" y="194272"/>
                    <a:pt x="8591" y="92783"/>
                    <a:pt x="12697" y="0"/>
                  </a:cubicBezTo>
                  <a:lnTo>
                    <a:pt x="344433" y="14668"/>
                  </a:lnTo>
                  <a:lnTo>
                    <a:pt x="331737" y="301723"/>
                  </a:lnTo>
                  <a:close/>
                </a:path>
              </a:pathLst>
            </a:custGeom>
            <a:gradFill>
              <a:gsLst>
                <a:gs pos="2340">
                  <a:srgbClr val="F1E4D5"/>
                </a:gs>
                <a:gs pos="27900">
                  <a:srgbClr val="AE8A5E"/>
                </a:gs>
                <a:gs pos="39040">
                  <a:srgbClr val="5F390F"/>
                </a:gs>
                <a:gs pos="100000">
                  <a:srgbClr val="330D00"/>
                </a:gs>
              </a:gsLst>
              <a:lin ang="5551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6E198C0-6183-F5B7-06F5-73525FF5E612}"/>
                </a:ext>
              </a:extLst>
            </p:cNvPr>
            <p:cNvSpPr/>
            <p:nvPr/>
          </p:nvSpPr>
          <p:spPr>
            <a:xfrm rot="152001">
              <a:off x="3602414" y="2784685"/>
              <a:ext cx="60872" cy="38737"/>
            </a:xfrm>
            <a:custGeom>
              <a:avLst/>
              <a:gdLst>
                <a:gd name="connsiteX0" fmla="*/ 0 w 60872"/>
                <a:gd name="connsiteY0" fmla="*/ 0 h 38737"/>
                <a:gd name="connsiteX1" fmla="*/ 60873 w 60872"/>
                <a:gd name="connsiteY1" fmla="*/ 0 h 38737"/>
                <a:gd name="connsiteX2" fmla="*/ 60873 w 60872"/>
                <a:gd name="connsiteY2" fmla="*/ 38737 h 38737"/>
                <a:gd name="connsiteX3" fmla="*/ 0 w 60872"/>
                <a:gd name="connsiteY3" fmla="*/ 38737 h 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2" h="38737">
                  <a:moveTo>
                    <a:pt x="0" y="0"/>
                  </a:moveTo>
                  <a:lnTo>
                    <a:pt x="60873" y="0"/>
                  </a:lnTo>
                  <a:lnTo>
                    <a:pt x="60873" y="38737"/>
                  </a:lnTo>
                  <a:lnTo>
                    <a:pt x="0" y="387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A27B3F-2506-B9D7-2C0B-58868B9F8DD8}"/>
                </a:ext>
              </a:extLst>
            </p:cNvPr>
            <p:cNvSpPr/>
            <p:nvPr/>
          </p:nvSpPr>
          <p:spPr>
            <a:xfrm rot="152001">
              <a:off x="3634670" y="3195566"/>
              <a:ext cx="38737" cy="11067"/>
            </a:xfrm>
            <a:custGeom>
              <a:avLst/>
              <a:gdLst>
                <a:gd name="connsiteX0" fmla="*/ 0 w 38737"/>
                <a:gd name="connsiteY0" fmla="*/ 0 h 11067"/>
                <a:gd name="connsiteX1" fmla="*/ 38737 w 38737"/>
                <a:gd name="connsiteY1" fmla="*/ 0 h 11067"/>
                <a:gd name="connsiteX2" fmla="*/ 38737 w 38737"/>
                <a:gd name="connsiteY2" fmla="*/ 11068 h 11067"/>
                <a:gd name="connsiteX3" fmla="*/ 0 w 38737"/>
                <a:gd name="connsiteY3" fmla="*/ 11068 h 1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37" h="11067">
                  <a:moveTo>
                    <a:pt x="0" y="0"/>
                  </a:moveTo>
                  <a:lnTo>
                    <a:pt x="38737" y="0"/>
                  </a:lnTo>
                  <a:lnTo>
                    <a:pt x="38737" y="11068"/>
                  </a:lnTo>
                  <a:lnTo>
                    <a:pt x="0" y="11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CDF564-BCDA-9A4A-E2B6-E600F14CB338}"/>
                </a:ext>
              </a:extLst>
            </p:cNvPr>
            <p:cNvSpPr/>
            <p:nvPr/>
          </p:nvSpPr>
          <p:spPr>
            <a:xfrm>
              <a:off x="3582636" y="2744039"/>
              <a:ext cx="370438" cy="32135"/>
            </a:xfrm>
            <a:custGeom>
              <a:avLst/>
              <a:gdLst>
                <a:gd name="connsiteX0" fmla="*/ 370438 w 370438"/>
                <a:gd name="connsiteY0" fmla="*/ 24259 h 32135"/>
                <a:gd name="connsiteX1" fmla="*/ 184605 w 370438"/>
                <a:gd name="connsiteY1" fmla="*/ 29889 h 32135"/>
                <a:gd name="connsiteX2" fmla="*/ 1 w 370438"/>
                <a:gd name="connsiteY2" fmla="*/ 7876 h 32135"/>
                <a:gd name="connsiteX3" fmla="*/ 185834 w 370438"/>
                <a:gd name="connsiteY3" fmla="*/ 2247 h 32135"/>
                <a:gd name="connsiteX4" fmla="*/ 370438 w 370438"/>
                <a:gd name="connsiteY4" fmla="*/ 24259 h 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38" h="32135">
                  <a:moveTo>
                    <a:pt x="370438" y="24259"/>
                  </a:moveTo>
                  <a:cubicBezTo>
                    <a:pt x="370104" y="31889"/>
                    <a:pt x="286904" y="34413"/>
                    <a:pt x="184605" y="29889"/>
                  </a:cubicBezTo>
                  <a:cubicBezTo>
                    <a:pt x="82316" y="25364"/>
                    <a:pt x="-342" y="15506"/>
                    <a:pt x="1" y="7876"/>
                  </a:cubicBezTo>
                  <a:cubicBezTo>
                    <a:pt x="334" y="247"/>
                    <a:pt x="83535" y="-2277"/>
                    <a:pt x="185834" y="2247"/>
                  </a:cubicBezTo>
                  <a:cubicBezTo>
                    <a:pt x="288123" y="6771"/>
                    <a:pt x="370771" y="16630"/>
                    <a:pt x="370438" y="24259"/>
                  </a:cubicBezTo>
                  <a:close/>
                </a:path>
              </a:pathLst>
            </a:custGeom>
            <a:solidFill>
              <a:srgbClr val="EBECF0"/>
            </a:solidFill>
            <a:ln w="287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2830F5D-F630-5CF1-B82A-61AE2CE0D60D}"/>
                </a:ext>
              </a:extLst>
            </p:cNvPr>
            <p:cNvSpPr/>
            <p:nvPr/>
          </p:nvSpPr>
          <p:spPr>
            <a:xfrm>
              <a:off x="3582969" y="2751896"/>
              <a:ext cx="370437" cy="24259"/>
            </a:xfrm>
            <a:custGeom>
              <a:avLst/>
              <a:gdLst>
                <a:gd name="connsiteX0" fmla="*/ 370438 w 370437"/>
                <a:gd name="connsiteY0" fmla="*/ 16383 h 24259"/>
                <a:gd name="connsiteX1" fmla="*/ 184605 w 370437"/>
                <a:gd name="connsiteY1" fmla="*/ 22012 h 24259"/>
                <a:gd name="connsiteX2" fmla="*/ 1 w 370437"/>
                <a:gd name="connsiteY2" fmla="*/ 0 h 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437" h="24259">
                  <a:moveTo>
                    <a:pt x="370438" y="16383"/>
                  </a:moveTo>
                  <a:cubicBezTo>
                    <a:pt x="370104" y="24013"/>
                    <a:pt x="286903" y="26537"/>
                    <a:pt x="184605" y="22012"/>
                  </a:cubicBezTo>
                  <a:cubicBezTo>
                    <a:pt x="82316" y="17488"/>
                    <a:pt x="-342" y="7639"/>
                    <a:pt x="1" y="0"/>
                  </a:cubicBezTo>
                </a:path>
              </a:pathLst>
            </a:custGeom>
            <a:noFill/>
            <a:ln w="4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094DDA6-67D2-F8CE-2E05-FB51D1B5B449}"/>
                </a:ext>
              </a:extLst>
            </p:cNvPr>
            <p:cNvSpPr/>
            <p:nvPr/>
          </p:nvSpPr>
          <p:spPr>
            <a:xfrm>
              <a:off x="3840136" y="2805617"/>
              <a:ext cx="94516" cy="388724"/>
            </a:xfrm>
            <a:custGeom>
              <a:avLst/>
              <a:gdLst>
                <a:gd name="connsiteX0" fmla="*/ 38700 w 94516"/>
                <a:gd name="connsiteY0" fmla="*/ 388725 h 388724"/>
                <a:gd name="connsiteX1" fmla="*/ 0 w 94516"/>
                <a:gd name="connsiteY1" fmla="*/ 387020 h 388724"/>
                <a:gd name="connsiteX2" fmla="*/ 17116 w 94516"/>
                <a:gd name="connsiteY2" fmla="*/ 0 h 388724"/>
                <a:gd name="connsiteX3" fmla="*/ 94517 w 94516"/>
                <a:gd name="connsiteY3" fmla="*/ 3420 h 3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16" h="388724">
                  <a:moveTo>
                    <a:pt x="38700" y="388725"/>
                  </a:moveTo>
                  <a:lnTo>
                    <a:pt x="0" y="387020"/>
                  </a:lnTo>
                  <a:lnTo>
                    <a:pt x="17116" y="0"/>
                  </a:lnTo>
                  <a:lnTo>
                    <a:pt x="94517" y="3420"/>
                  </a:lnTo>
                  <a:close/>
                </a:path>
              </a:pathLst>
            </a:custGeom>
            <a:solidFill>
              <a:srgbClr val="FFFFFF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F86F3B-8D5F-501B-736B-94359CEF0192}"/>
                </a:ext>
              </a:extLst>
            </p:cNvPr>
            <p:cNvSpPr/>
            <p:nvPr/>
          </p:nvSpPr>
          <p:spPr>
            <a:xfrm>
              <a:off x="3624424" y="2892715"/>
              <a:ext cx="117535" cy="117545"/>
            </a:xfrm>
            <a:custGeom>
              <a:avLst/>
              <a:gdLst>
                <a:gd name="connsiteX0" fmla="*/ 95230 w 117535"/>
                <a:gd name="connsiteY0" fmla="*/ 117528 h 117545"/>
                <a:gd name="connsiteX1" fmla="*/ 17267 w 117535"/>
                <a:gd name="connsiteY1" fmla="*/ 114079 h 117545"/>
                <a:gd name="connsiteX2" fmla="*/ 18 w 117535"/>
                <a:gd name="connsiteY2" fmla="*/ 95239 h 117545"/>
                <a:gd name="connsiteX3" fmla="*/ 3466 w 117535"/>
                <a:gd name="connsiteY3" fmla="*/ 17267 h 117545"/>
                <a:gd name="connsiteX4" fmla="*/ 22306 w 117535"/>
                <a:gd name="connsiteY4" fmla="*/ 18 h 117545"/>
                <a:gd name="connsiteX5" fmla="*/ 100269 w 117535"/>
                <a:gd name="connsiteY5" fmla="*/ 3466 h 117545"/>
                <a:gd name="connsiteX6" fmla="*/ 117518 w 117535"/>
                <a:gd name="connsiteY6" fmla="*/ 22306 h 117545"/>
                <a:gd name="connsiteX7" fmla="*/ 114070 w 117535"/>
                <a:gd name="connsiteY7" fmla="*/ 100268 h 117545"/>
                <a:gd name="connsiteX8" fmla="*/ 95230 w 117535"/>
                <a:gd name="connsiteY8" fmla="*/ 117528 h 11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5" h="117545">
                  <a:moveTo>
                    <a:pt x="95230" y="117528"/>
                  </a:moveTo>
                  <a:lnTo>
                    <a:pt x="17267" y="114079"/>
                  </a:lnTo>
                  <a:cubicBezTo>
                    <a:pt x="7343" y="113641"/>
                    <a:pt x="-420" y="105164"/>
                    <a:pt x="18" y="95239"/>
                  </a:cubicBezTo>
                  <a:lnTo>
                    <a:pt x="3466" y="17267"/>
                  </a:lnTo>
                  <a:cubicBezTo>
                    <a:pt x="3904" y="7342"/>
                    <a:pt x="12381" y="-421"/>
                    <a:pt x="22306" y="18"/>
                  </a:cubicBezTo>
                  <a:lnTo>
                    <a:pt x="100269" y="3466"/>
                  </a:lnTo>
                  <a:cubicBezTo>
                    <a:pt x="110194" y="3904"/>
                    <a:pt x="117956" y="12381"/>
                    <a:pt x="117518" y="22306"/>
                  </a:cubicBezTo>
                  <a:lnTo>
                    <a:pt x="114070" y="100268"/>
                  </a:lnTo>
                  <a:cubicBezTo>
                    <a:pt x="113642" y="110203"/>
                    <a:pt x="105164" y="117966"/>
                    <a:pt x="95230" y="117528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4C93A7-0D4F-B03A-9D59-C69D1E18AE5C}"/>
                </a:ext>
              </a:extLst>
            </p:cNvPr>
            <p:cNvSpPr/>
            <p:nvPr/>
          </p:nvSpPr>
          <p:spPr>
            <a:xfrm>
              <a:off x="3688506" y="2943147"/>
              <a:ext cx="137503" cy="137504"/>
            </a:xfrm>
            <a:custGeom>
              <a:avLst/>
              <a:gdLst>
                <a:gd name="connsiteX0" fmla="*/ 126141 w 137503"/>
                <a:gd name="connsiteY0" fmla="*/ 107329 h 137504"/>
                <a:gd name="connsiteX1" fmla="*/ 53646 w 137503"/>
                <a:gd name="connsiteY1" fmla="*/ 136228 h 137504"/>
                <a:gd name="connsiteX2" fmla="*/ 30176 w 137503"/>
                <a:gd name="connsiteY2" fmla="*/ 126141 h 137504"/>
                <a:gd name="connsiteX3" fmla="*/ 1277 w 137503"/>
                <a:gd name="connsiteY3" fmla="*/ 53646 h 137504"/>
                <a:gd name="connsiteX4" fmla="*/ 11364 w 137503"/>
                <a:gd name="connsiteY4" fmla="*/ 30176 h 137504"/>
                <a:gd name="connsiteX5" fmla="*/ 83859 w 137503"/>
                <a:gd name="connsiteY5" fmla="*/ 1277 h 137504"/>
                <a:gd name="connsiteX6" fmla="*/ 107329 w 137503"/>
                <a:gd name="connsiteY6" fmla="*/ 11364 h 137504"/>
                <a:gd name="connsiteX7" fmla="*/ 136228 w 137503"/>
                <a:gd name="connsiteY7" fmla="*/ 83859 h 137504"/>
                <a:gd name="connsiteX8" fmla="*/ 126141 w 137503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3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5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62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43" y="2135"/>
                    <a:pt x="107329" y="11364"/>
                  </a:cubicBezTo>
                  <a:lnTo>
                    <a:pt x="136228" y="83859"/>
                  </a:lnTo>
                  <a:cubicBezTo>
                    <a:pt x="139904" y="93098"/>
                    <a:pt x="135361" y="103652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F33A3CC-92C0-8B37-F6CD-ACC57F4A73C3}"/>
                </a:ext>
              </a:extLst>
            </p:cNvPr>
            <p:cNvSpPr/>
            <p:nvPr/>
          </p:nvSpPr>
          <p:spPr>
            <a:xfrm>
              <a:off x="3707489" y="2846040"/>
              <a:ext cx="137505" cy="137504"/>
            </a:xfrm>
            <a:custGeom>
              <a:avLst/>
              <a:gdLst>
                <a:gd name="connsiteX0" fmla="*/ 126141 w 137505"/>
                <a:gd name="connsiteY0" fmla="*/ 107329 h 137504"/>
                <a:gd name="connsiteX1" fmla="*/ 53646 w 137505"/>
                <a:gd name="connsiteY1" fmla="*/ 136228 h 137504"/>
                <a:gd name="connsiteX2" fmla="*/ 30176 w 137505"/>
                <a:gd name="connsiteY2" fmla="*/ 126141 h 137504"/>
                <a:gd name="connsiteX3" fmla="*/ 1277 w 137505"/>
                <a:gd name="connsiteY3" fmla="*/ 53646 h 137504"/>
                <a:gd name="connsiteX4" fmla="*/ 11364 w 137505"/>
                <a:gd name="connsiteY4" fmla="*/ 30176 h 137504"/>
                <a:gd name="connsiteX5" fmla="*/ 83859 w 137505"/>
                <a:gd name="connsiteY5" fmla="*/ 1277 h 137504"/>
                <a:gd name="connsiteX6" fmla="*/ 107329 w 137505"/>
                <a:gd name="connsiteY6" fmla="*/ 11364 h 137504"/>
                <a:gd name="connsiteX7" fmla="*/ 136228 w 137505"/>
                <a:gd name="connsiteY7" fmla="*/ 83859 h 137504"/>
                <a:gd name="connsiteX8" fmla="*/ 126141 w 137505"/>
                <a:gd name="connsiteY8" fmla="*/ 107329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05" h="137504">
                  <a:moveTo>
                    <a:pt x="126141" y="107329"/>
                  </a:moveTo>
                  <a:lnTo>
                    <a:pt x="53646" y="136228"/>
                  </a:lnTo>
                  <a:cubicBezTo>
                    <a:pt x="44416" y="139904"/>
                    <a:pt x="33863" y="135370"/>
                    <a:pt x="30176" y="126141"/>
                  </a:cubicBezTo>
                  <a:lnTo>
                    <a:pt x="1277" y="53646"/>
                  </a:lnTo>
                  <a:cubicBezTo>
                    <a:pt x="-2399" y="44416"/>
                    <a:pt x="2135" y="33853"/>
                    <a:pt x="11364" y="30176"/>
                  </a:cubicBezTo>
                  <a:lnTo>
                    <a:pt x="83859" y="1277"/>
                  </a:lnTo>
                  <a:cubicBezTo>
                    <a:pt x="93089" y="-2399"/>
                    <a:pt x="103652" y="2135"/>
                    <a:pt x="107329" y="11364"/>
                  </a:cubicBezTo>
                  <a:lnTo>
                    <a:pt x="136228" y="83859"/>
                  </a:lnTo>
                  <a:cubicBezTo>
                    <a:pt x="139904" y="93089"/>
                    <a:pt x="135370" y="103643"/>
                    <a:pt x="126141" y="107329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0C353B-1DF7-55EF-B676-58D7FF90F189}"/>
                </a:ext>
              </a:extLst>
            </p:cNvPr>
            <p:cNvSpPr/>
            <p:nvPr/>
          </p:nvSpPr>
          <p:spPr>
            <a:xfrm>
              <a:off x="3760643" y="2955267"/>
              <a:ext cx="135896" cy="135902"/>
            </a:xfrm>
            <a:custGeom>
              <a:avLst/>
              <a:gdLst>
                <a:gd name="connsiteX0" fmla="*/ 85446 w 135896"/>
                <a:gd name="connsiteY0" fmla="*/ 134852 h 135902"/>
                <a:gd name="connsiteX1" fmla="*/ 11970 w 135896"/>
                <a:gd name="connsiteY1" fmla="*/ 108544 h 135902"/>
                <a:gd name="connsiteX2" fmla="*/ 1054 w 135896"/>
                <a:gd name="connsiteY2" fmla="*/ 85446 h 135902"/>
                <a:gd name="connsiteX3" fmla="*/ 27362 w 135896"/>
                <a:gd name="connsiteY3" fmla="*/ 11970 h 135902"/>
                <a:gd name="connsiteX4" fmla="*/ 50451 w 135896"/>
                <a:gd name="connsiteY4" fmla="*/ 1054 h 135902"/>
                <a:gd name="connsiteX5" fmla="*/ 123927 w 135896"/>
                <a:gd name="connsiteY5" fmla="*/ 27353 h 135902"/>
                <a:gd name="connsiteX6" fmla="*/ 134842 w 135896"/>
                <a:gd name="connsiteY6" fmla="*/ 50451 h 135902"/>
                <a:gd name="connsiteX7" fmla="*/ 108534 w 135896"/>
                <a:gd name="connsiteY7" fmla="*/ 123927 h 135902"/>
                <a:gd name="connsiteX8" fmla="*/ 85446 w 135896"/>
                <a:gd name="connsiteY8" fmla="*/ 134852 h 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96" h="135902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201"/>
                    <a:pt x="-2299" y="94799"/>
                    <a:pt x="1054" y="85446"/>
                  </a:cubicBezTo>
                  <a:lnTo>
                    <a:pt x="27362" y="11970"/>
                  </a:lnTo>
                  <a:cubicBezTo>
                    <a:pt x="30715" y="2616"/>
                    <a:pt x="41107" y="-2299"/>
                    <a:pt x="50451" y="1054"/>
                  </a:cubicBezTo>
                  <a:lnTo>
                    <a:pt x="123927" y="27353"/>
                  </a:lnTo>
                  <a:cubicBezTo>
                    <a:pt x="133280" y="30706"/>
                    <a:pt x="138195" y="41097"/>
                    <a:pt x="134842" y="50451"/>
                  </a:cubicBezTo>
                  <a:lnTo>
                    <a:pt x="108534" y="123927"/>
                  </a:lnTo>
                  <a:cubicBezTo>
                    <a:pt x="105191" y="133290"/>
                    <a:pt x="94799" y="13819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7B1C50-2BF6-FB6E-0E8C-BE6AE09FFB94}"/>
                </a:ext>
              </a:extLst>
            </p:cNvPr>
            <p:cNvSpPr/>
            <p:nvPr/>
          </p:nvSpPr>
          <p:spPr>
            <a:xfrm>
              <a:off x="3612701" y="2978108"/>
              <a:ext cx="135886" cy="135905"/>
            </a:xfrm>
            <a:custGeom>
              <a:avLst/>
              <a:gdLst>
                <a:gd name="connsiteX0" fmla="*/ 85446 w 135886"/>
                <a:gd name="connsiteY0" fmla="*/ 134852 h 135905"/>
                <a:gd name="connsiteX1" fmla="*/ 11970 w 135886"/>
                <a:gd name="connsiteY1" fmla="*/ 108544 h 135905"/>
                <a:gd name="connsiteX2" fmla="*/ 1054 w 135886"/>
                <a:gd name="connsiteY2" fmla="*/ 85446 h 135905"/>
                <a:gd name="connsiteX3" fmla="*/ 27353 w 135886"/>
                <a:gd name="connsiteY3" fmla="*/ 11970 h 135905"/>
                <a:gd name="connsiteX4" fmla="*/ 50441 w 135886"/>
                <a:gd name="connsiteY4" fmla="*/ 1054 h 135905"/>
                <a:gd name="connsiteX5" fmla="*/ 123917 w 135886"/>
                <a:gd name="connsiteY5" fmla="*/ 27362 h 135905"/>
                <a:gd name="connsiteX6" fmla="*/ 134833 w 135886"/>
                <a:gd name="connsiteY6" fmla="*/ 50451 h 135905"/>
                <a:gd name="connsiteX7" fmla="*/ 108525 w 135886"/>
                <a:gd name="connsiteY7" fmla="*/ 123927 h 135905"/>
                <a:gd name="connsiteX8" fmla="*/ 85446 w 135886"/>
                <a:gd name="connsiteY8" fmla="*/ 134852 h 13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6" h="135905">
                  <a:moveTo>
                    <a:pt x="85446" y="134852"/>
                  </a:moveTo>
                  <a:lnTo>
                    <a:pt x="11970" y="108544"/>
                  </a:lnTo>
                  <a:cubicBezTo>
                    <a:pt x="2616" y="105191"/>
                    <a:pt x="-2299" y="94799"/>
                    <a:pt x="1054" y="85446"/>
                  </a:cubicBezTo>
                  <a:lnTo>
                    <a:pt x="27353" y="11970"/>
                  </a:lnTo>
                  <a:cubicBezTo>
                    <a:pt x="30705" y="2616"/>
                    <a:pt x="41097" y="-2299"/>
                    <a:pt x="50441" y="1054"/>
                  </a:cubicBezTo>
                  <a:lnTo>
                    <a:pt x="123917" y="27362"/>
                  </a:lnTo>
                  <a:cubicBezTo>
                    <a:pt x="133271" y="30715"/>
                    <a:pt x="138186" y="41107"/>
                    <a:pt x="134833" y="50451"/>
                  </a:cubicBezTo>
                  <a:lnTo>
                    <a:pt x="108525" y="123927"/>
                  </a:lnTo>
                  <a:cubicBezTo>
                    <a:pt x="105191" y="133290"/>
                    <a:pt x="94799" y="138205"/>
                    <a:pt x="85446" y="134852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66C852-5AB8-1767-D21D-B46758F9FA55}"/>
              </a:ext>
            </a:extLst>
          </p:cNvPr>
          <p:cNvSpPr/>
          <p:nvPr/>
        </p:nvSpPr>
        <p:spPr>
          <a:xfrm>
            <a:off x="0" y="5472310"/>
            <a:ext cx="12192000" cy="2486296"/>
          </a:xfrm>
          <a:custGeom>
            <a:avLst/>
            <a:gdLst>
              <a:gd name="connsiteX0" fmla="*/ 12192000 w 12192000"/>
              <a:gd name="connsiteY0" fmla="*/ 0 h 2486296"/>
              <a:gd name="connsiteX1" fmla="*/ 12192000 w 12192000"/>
              <a:gd name="connsiteY1" fmla="*/ 2486296 h 2486296"/>
              <a:gd name="connsiteX2" fmla="*/ 0 w 12192000"/>
              <a:gd name="connsiteY2" fmla="*/ 2486296 h 2486296"/>
              <a:gd name="connsiteX3" fmla="*/ 0 w 12192000"/>
              <a:gd name="connsiteY3" fmla="*/ 185083 h 2486296"/>
              <a:gd name="connsiteX4" fmla="*/ 43396 w 12192000"/>
              <a:gd name="connsiteY4" fmla="*/ 164179 h 2486296"/>
              <a:gd name="connsiteX5" fmla="*/ 563951 w 12192000"/>
              <a:gd name="connsiteY5" fmla="*/ 59083 h 2486296"/>
              <a:gd name="connsiteX6" fmla="*/ 1672900 w 12192000"/>
              <a:gd name="connsiteY6" fmla="*/ 648706 h 2486296"/>
              <a:gd name="connsiteX7" fmla="*/ 1778607 w 12192000"/>
              <a:gd name="connsiteY7" fmla="*/ 843457 h 2486296"/>
              <a:gd name="connsiteX8" fmla="*/ 1791204 w 12192000"/>
              <a:gd name="connsiteY8" fmla="*/ 837389 h 2486296"/>
              <a:gd name="connsiteX9" fmla="*/ 2429617 w 12192000"/>
              <a:gd name="connsiteY9" fmla="*/ 708499 h 2486296"/>
              <a:gd name="connsiteX10" fmla="*/ 3589365 w 12192000"/>
              <a:gd name="connsiteY10" fmla="*/ 1188883 h 2486296"/>
              <a:gd name="connsiteX11" fmla="*/ 3664821 w 12192000"/>
              <a:gd name="connsiteY11" fmla="*/ 1271905 h 2486296"/>
              <a:gd name="connsiteX12" fmla="*/ 3741225 w 12192000"/>
              <a:gd name="connsiteY12" fmla="*/ 1225488 h 2486296"/>
              <a:gd name="connsiteX13" fmla="*/ 4222934 w 12192000"/>
              <a:gd name="connsiteY13" fmla="*/ 1103515 h 2486296"/>
              <a:gd name="connsiteX14" fmla="*/ 4616305 w 12192000"/>
              <a:gd name="connsiteY14" fmla="*/ 1182933 h 2486296"/>
              <a:gd name="connsiteX15" fmla="*/ 4642560 w 12192000"/>
              <a:gd name="connsiteY15" fmla="*/ 1195581 h 2486296"/>
              <a:gd name="connsiteX16" fmla="*/ 4745852 w 12192000"/>
              <a:gd name="connsiteY16" fmla="*/ 1118340 h 2486296"/>
              <a:gd name="connsiteX17" fmla="*/ 5603250 w 12192000"/>
              <a:gd name="connsiteY17" fmla="*/ 856442 h 2486296"/>
              <a:gd name="connsiteX18" fmla="*/ 7016240 w 12192000"/>
              <a:gd name="connsiteY18" fmla="*/ 1793036 h 2486296"/>
              <a:gd name="connsiteX19" fmla="*/ 7047710 w 12192000"/>
              <a:gd name="connsiteY19" fmla="*/ 1894416 h 2486296"/>
              <a:gd name="connsiteX20" fmla="*/ 7058922 w 12192000"/>
              <a:gd name="connsiteY20" fmla="*/ 1882079 h 2486296"/>
              <a:gd name="connsiteX21" fmla="*/ 7881653 w 12192000"/>
              <a:gd name="connsiteY21" fmla="*/ 1541293 h 2486296"/>
              <a:gd name="connsiteX22" fmla="*/ 8532186 w 12192000"/>
              <a:gd name="connsiteY22" fmla="*/ 1740004 h 2486296"/>
              <a:gd name="connsiteX23" fmla="*/ 8554775 w 12192000"/>
              <a:gd name="connsiteY23" fmla="*/ 1756895 h 2486296"/>
              <a:gd name="connsiteX24" fmla="*/ 8645060 w 12192000"/>
              <a:gd name="connsiteY24" fmla="*/ 1636158 h 2486296"/>
              <a:gd name="connsiteX25" fmla="*/ 10050866 w 12192000"/>
              <a:gd name="connsiteY25" fmla="*/ 973184 h 2486296"/>
              <a:gd name="connsiteX26" fmla="*/ 10760001 w 12192000"/>
              <a:gd name="connsiteY26" fmla="*/ 1116352 h 2486296"/>
              <a:gd name="connsiteX27" fmla="*/ 10820774 w 12192000"/>
              <a:gd name="connsiteY27" fmla="*/ 1145628 h 2486296"/>
              <a:gd name="connsiteX28" fmla="*/ 10844262 w 12192000"/>
              <a:gd name="connsiteY28" fmla="*/ 1081454 h 2486296"/>
              <a:gd name="connsiteX29" fmla="*/ 12111480 w 12192000"/>
              <a:gd name="connsiteY29" fmla="*/ 15420 h 248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2486296">
                <a:moveTo>
                  <a:pt x="12192000" y="0"/>
                </a:moveTo>
                <a:lnTo>
                  <a:pt x="12192000" y="2486296"/>
                </a:lnTo>
                <a:lnTo>
                  <a:pt x="0" y="2486296"/>
                </a:lnTo>
                <a:lnTo>
                  <a:pt x="0" y="185083"/>
                </a:lnTo>
                <a:lnTo>
                  <a:pt x="43396" y="164179"/>
                </a:lnTo>
                <a:cubicBezTo>
                  <a:pt x="203394" y="96505"/>
                  <a:pt x="379302" y="59083"/>
                  <a:pt x="563951" y="59083"/>
                </a:cubicBezTo>
                <a:cubicBezTo>
                  <a:pt x="1025574" y="59083"/>
                  <a:pt x="1432569" y="292970"/>
                  <a:pt x="1672900" y="648706"/>
                </a:cubicBezTo>
                <a:lnTo>
                  <a:pt x="1778607" y="843457"/>
                </a:lnTo>
                <a:lnTo>
                  <a:pt x="1791204" y="837389"/>
                </a:lnTo>
                <a:cubicBezTo>
                  <a:pt x="1987427" y="754394"/>
                  <a:pt x="2203162" y="708499"/>
                  <a:pt x="2429617" y="708499"/>
                </a:cubicBezTo>
                <a:cubicBezTo>
                  <a:pt x="2882527" y="708499"/>
                  <a:pt x="3292559" y="892077"/>
                  <a:pt x="3589365" y="1188883"/>
                </a:cubicBezTo>
                <a:lnTo>
                  <a:pt x="3664821" y="1271905"/>
                </a:lnTo>
                <a:lnTo>
                  <a:pt x="3741225" y="1225488"/>
                </a:lnTo>
                <a:cubicBezTo>
                  <a:pt x="3884420" y="1147701"/>
                  <a:pt x="4048517" y="1103515"/>
                  <a:pt x="4222934" y="1103515"/>
                </a:cubicBezTo>
                <a:cubicBezTo>
                  <a:pt x="4362469" y="1103515"/>
                  <a:pt x="4495398" y="1131794"/>
                  <a:pt x="4616305" y="1182933"/>
                </a:cubicBezTo>
                <a:lnTo>
                  <a:pt x="4642560" y="1195581"/>
                </a:lnTo>
                <a:lnTo>
                  <a:pt x="4745852" y="1118340"/>
                </a:lnTo>
                <a:cubicBezTo>
                  <a:pt x="4990601" y="952992"/>
                  <a:pt x="5285651" y="856442"/>
                  <a:pt x="5603250" y="856442"/>
                </a:cubicBezTo>
                <a:cubicBezTo>
                  <a:pt x="6238446" y="856442"/>
                  <a:pt x="6783441" y="1242639"/>
                  <a:pt x="7016240" y="1793036"/>
                </a:cubicBezTo>
                <a:lnTo>
                  <a:pt x="7047710" y="1894416"/>
                </a:lnTo>
                <a:lnTo>
                  <a:pt x="7058922" y="1882079"/>
                </a:lnTo>
                <a:cubicBezTo>
                  <a:pt x="7269477" y="1671524"/>
                  <a:pt x="7560356" y="1541293"/>
                  <a:pt x="7881653" y="1541293"/>
                </a:cubicBezTo>
                <a:cubicBezTo>
                  <a:pt x="8122625" y="1541293"/>
                  <a:pt x="8346488" y="1614548"/>
                  <a:pt x="8532186" y="1740004"/>
                </a:cubicBezTo>
                <a:lnTo>
                  <a:pt x="8554775" y="1756895"/>
                </a:lnTo>
                <a:lnTo>
                  <a:pt x="8645060" y="1636158"/>
                </a:lnTo>
                <a:cubicBezTo>
                  <a:pt x="8979209" y="1231263"/>
                  <a:pt x="9484899" y="973184"/>
                  <a:pt x="10050866" y="973184"/>
                </a:cubicBezTo>
                <a:cubicBezTo>
                  <a:pt x="10302407" y="973184"/>
                  <a:pt x="10542041" y="1024163"/>
                  <a:pt x="10760001" y="1116352"/>
                </a:cubicBezTo>
                <a:lnTo>
                  <a:pt x="10820774" y="1145628"/>
                </a:lnTo>
                <a:lnTo>
                  <a:pt x="10844262" y="1081454"/>
                </a:lnTo>
                <a:cubicBezTo>
                  <a:pt x="11068973" y="550178"/>
                  <a:pt x="11538533" y="147679"/>
                  <a:pt x="12111480" y="15420"/>
                </a:cubicBezTo>
                <a:close/>
              </a:path>
            </a:pathLst>
          </a:custGeom>
          <a:solidFill>
            <a:srgbClr val="85DDE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2391134" y="1949881"/>
            <a:ext cx="3192479" cy="1584767"/>
            <a:chOff x="4463116" y="341140"/>
            <a:chExt cx="3192479" cy="158476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2758254" cy="1483074"/>
              <a:chOff x="4463116" y="1210700"/>
              <a:chExt cx="27582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>
                <a:extLst>
                  <a:ext uri="{FF2B5EF4-FFF2-40B4-BE49-F238E27FC236}">
                    <a16:creationId xmlns:a16="http://schemas.microsoft.com/office/drawing/2014/main" id="{FB2B34CB-C0E2-242F-64A8-AE99731861C7}"/>
                  </a:ext>
                </a:extLst>
              </p:cNvPr>
              <p:cNvSpPr/>
              <p:nvPr/>
            </p:nvSpPr>
            <p:spPr>
              <a:xfrm>
                <a:off x="6384966" y="124572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椭圆 713">
                <a:extLst>
                  <a:ext uri="{FF2B5EF4-FFF2-40B4-BE49-F238E27FC236}">
                    <a16:creationId xmlns:a16="http://schemas.microsoft.com/office/drawing/2014/main" id="{DFC3662B-89A6-CEC0-9A70-BA84B62C906F}"/>
                  </a:ext>
                </a:extLst>
              </p:cNvPr>
              <p:cNvSpPr/>
              <p:nvPr/>
            </p:nvSpPr>
            <p:spPr>
              <a:xfrm>
                <a:off x="6036545" y="167686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758950" y="1823916"/>
                <a:ext cx="462420" cy="46242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5083957" y="746970"/>
              <a:ext cx="131157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  <p:sp>
          <p:nvSpPr>
            <p:cNvPr id="683" name="文本框 682">
              <a:extLst>
                <a:ext uri="{FF2B5EF4-FFF2-40B4-BE49-F238E27FC236}">
                  <a16:creationId xmlns:a16="http://schemas.microsoft.com/office/drawing/2014/main" id="{E1DA9D35-B9E5-B16A-1C22-9BFD18008FDE}"/>
                </a:ext>
              </a:extLst>
            </p:cNvPr>
            <p:cNvSpPr txBox="1"/>
            <p:nvPr/>
          </p:nvSpPr>
          <p:spPr>
            <a:xfrm>
              <a:off x="5782343" y="1556575"/>
              <a:ext cx="18732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i="1" dirty="0">
                  <a:solidFill>
                    <a:srgbClr val="85DDE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PART</a:t>
              </a:r>
              <a:endParaRPr lang="zh-CN" altLang="en-US" i="1" dirty="0">
                <a:solidFill>
                  <a:srgbClr val="85DDE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5487867" y="1965803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完成情况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E49AF3-ACA8-1D5A-2D62-89788BDE8E25}"/>
              </a:ext>
            </a:extLst>
          </p:cNvPr>
          <p:cNvSpPr txBox="1"/>
          <p:nvPr/>
        </p:nvSpPr>
        <p:spPr>
          <a:xfrm>
            <a:off x="5530815" y="2490994"/>
            <a:ext cx="5337630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98130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AE9909D-CA2C-A18D-699C-99B4BDF37D12}"/>
              </a:ext>
            </a:extLst>
          </p:cNvPr>
          <p:cNvGrpSpPr/>
          <p:nvPr/>
        </p:nvGrpSpPr>
        <p:grpSpPr>
          <a:xfrm>
            <a:off x="169162" y="178134"/>
            <a:ext cx="1235913" cy="921103"/>
            <a:chOff x="4463116" y="341140"/>
            <a:chExt cx="1989954" cy="14830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CD3C8D-A991-5BC5-B214-BEE2B2849031}"/>
                </a:ext>
              </a:extLst>
            </p:cNvPr>
            <p:cNvGrpSpPr/>
            <p:nvPr/>
          </p:nvGrpSpPr>
          <p:grpSpPr>
            <a:xfrm>
              <a:off x="4463116" y="341140"/>
              <a:ext cx="1989954" cy="1483074"/>
              <a:chOff x="4463116" y="1210700"/>
              <a:chExt cx="1989954" cy="1483074"/>
            </a:xfrm>
            <a:gradFill>
              <a:gsLst>
                <a:gs pos="100000">
                  <a:srgbClr val="1CBADA"/>
                </a:gs>
                <a:gs pos="0">
                  <a:srgbClr val="85DDEF"/>
                </a:gs>
              </a:gsLst>
              <a:lin ang="5400000" scaled="1"/>
            </a:gradFill>
          </p:grpSpPr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43349835-2069-86DE-6FB9-A9B9D4F58195}"/>
                  </a:ext>
                </a:extLst>
              </p:cNvPr>
              <p:cNvSpPr/>
              <p:nvPr/>
            </p:nvSpPr>
            <p:spPr>
              <a:xfrm>
                <a:off x="4679368" y="1288074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3B572691-1A20-97D3-8331-DDDF0FD13358}"/>
                  </a:ext>
                </a:extLst>
              </p:cNvPr>
              <p:cNvSpPr/>
              <p:nvPr/>
            </p:nvSpPr>
            <p:spPr>
              <a:xfrm>
                <a:off x="4463116" y="181182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id="{599F915E-F629-E0D4-283F-CCBC6F4D6648}"/>
                  </a:ext>
                </a:extLst>
              </p:cNvPr>
              <p:cNvSpPr/>
              <p:nvPr/>
            </p:nvSpPr>
            <p:spPr>
              <a:xfrm>
                <a:off x="4735828" y="1611188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26475C2-C77E-CB11-40DA-DFBBD64260ED}"/>
                  </a:ext>
                </a:extLst>
              </p:cNvPr>
              <p:cNvSpPr/>
              <p:nvPr/>
            </p:nvSpPr>
            <p:spPr>
              <a:xfrm>
                <a:off x="5078137" y="1210700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471185A9-4569-2AFC-A73C-FB842B505E56}"/>
                  </a:ext>
                </a:extLst>
              </p:cNvPr>
              <p:cNvSpPr/>
              <p:nvPr/>
            </p:nvSpPr>
            <p:spPr>
              <a:xfrm>
                <a:off x="5474066" y="1684286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id="{3B277B81-1A5C-ACD8-A22F-D8A0C6A5A13C}"/>
                  </a:ext>
                </a:extLst>
              </p:cNvPr>
              <p:cNvSpPr/>
              <p:nvPr/>
            </p:nvSpPr>
            <p:spPr>
              <a:xfrm>
                <a:off x="5056608" y="1939292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9C8870A7-13FD-C390-9295-48F4A2C0A0B1}"/>
                  </a:ext>
                </a:extLst>
              </p:cNvPr>
              <p:cNvSpPr/>
              <p:nvPr/>
            </p:nvSpPr>
            <p:spPr>
              <a:xfrm>
                <a:off x="5698589" y="1240513"/>
                <a:ext cx="754481" cy="7544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AD265B7-3814-4982-3FFC-791ADA6BA679}"/>
                  </a:ext>
                </a:extLst>
              </p:cNvPr>
              <p:cNvSpPr/>
              <p:nvPr/>
            </p:nvSpPr>
            <p:spPr>
              <a:xfrm>
                <a:off x="6159980" y="2383463"/>
                <a:ext cx="225612" cy="225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EEE19447-79AA-79EB-8685-BF638A50EFB0}"/>
                </a:ext>
              </a:extLst>
            </p:cNvPr>
            <p:cNvSpPr txBox="1"/>
            <p:nvPr/>
          </p:nvSpPr>
          <p:spPr>
            <a:xfrm>
              <a:off x="4588709" y="644418"/>
              <a:ext cx="1642039" cy="113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C0B308-78F7-DB8A-8F36-F0173BD9FF5B}"/>
              </a:ext>
            </a:extLst>
          </p:cNvPr>
          <p:cNvSpPr txBox="1"/>
          <p:nvPr/>
        </p:nvSpPr>
        <p:spPr>
          <a:xfrm>
            <a:off x="1607505" y="359365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完成情况</a:t>
            </a:r>
          </a:p>
        </p:txBody>
      </p:sp>
      <p:sp>
        <p:nvSpPr>
          <p:cNvPr id="4" name="任意多边形 22">
            <a:extLst>
              <a:ext uri="{FF2B5EF4-FFF2-40B4-BE49-F238E27FC236}">
                <a16:creationId xmlns:a16="http://schemas.microsoft.com/office/drawing/2014/main" id="{65C97F73-BAAD-F82F-FA85-3D07E4E8189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8348914" y="3251200"/>
            <a:ext cx="2247136" cy="1103062"/>
          </a:xfrm>
          <a:custGeom>
            <a:avLst/>
            <a:gdLst>
              <a:gd name="connsiteX0" fmla="*/ 0 w 1713361"/>
              <a:gd name="connsiteY0" fmla="*/ 0 h 841045"/>
              <a:gd name="connsiteX1" fmla="*/ 1713361 w 1713361"/>
              <a:gd name="connsiteY1" fmla="*/ 0 h 841045"/>
              <a:gd name="connsiteX2" fmla="*/ 856681 w 1713361"/>
              <a:gd name="connsiteY2" fmla="*/ 841045 h 841045"/>
              <a:gd name="connsiteX3" fmla="*/ 0 w 1713361"/>
              <a:gd name="connsiteY3" fmla="*/ 0 h 841045"/>
              <a:gd name="connsiteX0-1" fmla="*/ 0 w 1713361"/>
              <a:gd name="connsiteY0-2" fmla="*/ 218474 h 1059519"/>
              <a:gd name="connsiteX1-3" fmla="*/ 847889 w 1713361"/>
              <a:gd name="connsiteY1-4" fmla="*/ 0 h 1059519"/>
              <a:gd name="connsiteX2-5" fmla="*/ 1713361 w 1713361"/>
              <a:gd name="connsiteY2-6" fmla="*/ 218474 h 1059519"/>
              <a:gd name="connsiteX3-7" fmla="*/ 856681 w 1713361"/>
              <a:gd name="connsiteY3-8" fmla="*/ 1059519 h 1059519"/>
              <a:gd name="connsiteX4" fmla="*/ 0 w 1713361"/>
              <a:gd name="connsiteY4" fmla="*/ 218474 h 1059519"/>
              <a:gd name="connsiteX0-9" fmla="*/ 847889 w 1713361"/>
              <a:gd name="connsiteY0-10" fmla="*/ 0 h 1059519"/>
              <a:gd name="connsiteX1-11" fmla="*/ 1713361 w 1713361"/>
              <a:gd name="connsiteY1-12" fmla="*/ 218474 h 1059519"/>
              <a:gd name="connsiteX2-13" fmla="*/ 856681 w 1713361"/>
              <a:gd name="connsiteY2-14" fmla="*/ 1059519 h 1059519"/>
              <a:gd name="connsiteX3-15" fmla="*/ 0 w 1713361"/>
              <a:gd name="connsiteY3-16" fmla="*/ 218474 h 1059519"/>
              <a:gd name="connsiteX4-17" fmla="*/ 939329 w 1713361"/>
              <a:gd name="connsiteY4-18" fmla="*/ 91440 h 1059519"/>
              <a:gd name="connsiteX0-19" fmla="*/ 847889 w 1713361"/>
              <a:gd name="connsiteY0-20" fmla="*/ 0 h 1059519"/>
              <a:gd name="connsiteX1-21" fmla="*/ 1713361 w 1713361"/>
              <a:gd name="connsiteY1-22" fmla="*/ 218474 h 1059519"/>
              <a:gd name="connsiteX2-23" fmla="*/ 856681 w 1713361"/>
              <a:gd name="connsiteY2-24" fmla="*/ 1059519 h 1059519"/>
              <a:gd name="connsiteX3-25" fmla="*/ 0 w 1713361"/>
              <a:gd name="connsiteY3-26" fmla="*/ 218474 h 1059519"/>
              <a:gd name="connsiteX0-27" fmla="*/ 1713361 w 1713361"/>
              <a:gd name="connsiteY0-28" fmla="*/ 0 h 841045"/>
              <a:gd name="connsiteX1-29" fmla="*/ 856681 w 1713361"/>
              <a:gd name="connsiteY1-30" fmla="*/ 841045 h 841045"/>
              <a:gd name="connsiteX2-31" fmla="*/ 0 w 1713361"/>
              <a:gd name="connsiteY2-32" fmla="*/ 0 h 841045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</a:cxnLst>
            <a:rect l="l" t="t" r="r" b="b"/>
            <a:pathLst>
              <a:path w="1713361" h="841045">
                <a:moveTo>
                  <a:pt x="1713361" y="0"/>
                </a:moveTo>
                <a:cubicBezTo>
                  <a:pt x="1705255" y="465998"/>
                  <a:pt x="1324766" y="841045"/>
                  <a:pt x="856681" y="841045"/>
                </a:cubicBezTo>
                <a:cubicBezTo>
                  <a:pt x="388595" y="841045"/>
                  <a:pt x="8107" y="465998"/>
                  <a:pt x="0" y="0"/>
                </a:cubicBezTo>
              </a:path>
            </a:pathLst>
          </a:custGeom>
          <a:noFill/>
          <a:ln w="127000">
            <a:solidFill>
              <a:srgbClr val="85DDEF"/>
            </a:solidFill>
            <a:tailEnd type="triangle" w="med" len="med"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000" kern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sym typeface="+mn-lt"/>
              </a:rPr>
              <a:t>04</a:t>
            </a:r>
            <a:endParaRPr lang="zh-CN" altLang="en-US" sz="4000" kern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6" name="任意多边形 23">
            <a:extLst>
              <a:ext uri="{FF2B5EF4-FFF2-40B4-BE49-F238E27FC236}">
                <a16:creationId xmlns:a16="http://schemas.microsoft.com/office/drawing/2014/main" id="{0D051CD0-FC91-C100-E9DE-5A16255608E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3854641" y="3251200"/>
            <a:ext cx="2247136" cy="1103062"/>
          </a:xfrm>
          <a:custGeom>
            <a:avLst/>
            <a:gdLst>
              <a:gd name="connsiteX0" fmla="*/ 0 w 1713361"/>
              <a:gd name="connsiteY0" fmla="*/ 0 h 841045"/>
              <a:gd name="connsiteX1" fmla="*/ 1713361 w 1713361"/>
              <a:gd name="connsiteY1" fmla="*/ 0 h 841045"/>
              <a:gd name="connsiteX2" fmla="*/ 856681 w 1713361"/>
              <a:gd name="connsiteY2" fmla="*/ 841045 h 841045"/>
              <a:gd name="connsiteX3" fmla="*/ 0 w 1713361"/>
              <a:gd name="connsiteY3" fmla="*/ 0 h 841045"/>
              <a:gd name="connsiteX0-1" fmla="*/ 0 w 1713361"/>
              <a:gd name="connsiteY0-2" fmla="*/ 218474 h 1059519"/>
              <a:gd name="connsiteX1-3" fmla="*/ 847889 w 1713361"/>
              <a:gd name="connsiteY1-4" fmla="*/ 0 h 1059519"/>
              <a:gd name="connsiteX2-5" fmla="*/ 1713361 w 1713361"/>
              <a:gd name="connsiteY2-6" fmla="*/ 218474 h 1059519"/>
              <a:gd name="connsiteX3-7" fmla="*/ 856681 w 1713361"/>
              <a:gd name="connsiteY3-8" fmla="*/ 1059519 h 1059519"/>
              <a:gd name="connsiteX4" fmla="*/ 0 w 1713361"/>
              <a:gd name="connsiteY4" fmla="*/ 218474 h 1059519"/>
              <a:gd name="connsiteX0-9" fmla="*/ 847889 w 1713361"/>
              <a:gd name="connsiteY0-10" fmla="*/ 0 h 1059519"/>
              <a:gd name="connsiteX1-11" fmla="*/ 1713361 w 1713361"/>
              <a:gd name="connsiteY1-12" fmla="*/ 218474 h 1059519"/>
              <a:gd name="connsiteX2-13" fmla="*/ 856681 w 1713361"/>
              <a:gd name="connsiteY2-14" fmla="*/ 1059519 h 1059519"/>
              <a:gd name="connsiteX3-15" fmla="*/ 0 w 1713361"/>
              <a:gd name="connsiteY3-16" fmla="*/ 218474 h 1059519"/>
              <a:gd name="connsiteX4-17" fmla="*/ 939329 w 1713361"/>
              <a:gd name="connsiteY4-18" fmla="*/ 91440 h 1059519"/>
              <a:gd name="connsiteX0-19" fmla="*/ 847889 w 1713361"/>
              <a:gd name="connsiteY0-20" fmla="*/ 0 h 1059519"/>
              <a:gd name="connsiteX1-21" fmla="*/ 1713361 w 1713361"/>
              <a:gd name="connsiteY1-22" fmla="*/ 218474 h 1059519"/>
              <a:gd name="connsiteX2-23" fmla="*/ 856681 w 1713361"/>
              <a:gd name="connsiteY2-24" fmla="*/ 1059519 h 1059519"/>
              <a:gd name="connsiteX3-25" fmla="*/ 0 w 1713361"/>
              <a:gd name="connsiteY3-26" fmla="*/ 218474 h 1059519"/>
              <a:gd name="connsiteX0-27" fmla="*/ 1713361 w 1713361"/>
              <a:gd name="connsiteY0-28" fmla="*/ 0 h 841045"/>
              <a:gd name="connsiteX1-29" fmla="*/ 856681 w 1713361"/>
              <a:gd name="connsiteY1-30" fmla="*/ 841045 h 841045"/>
              <a:gd name="connsiteX2-31" fmla="*/ 0 w 1713361"/>
              <a:gd name="connsiteY2-32" fmla="*/ 0 h 841045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</a:cxnLst>
            <a:rect l="l" t="t" r="r" b="b"/>
            <a:pathLst>
              <a:path w="1713361" h="841045">
                <a:moveTo>
                  <a:pt x="1713361" y="0"/>
                </a:moveTo>
                <a:cubicBezTo>
                  <a:pt x="1705255" y="465998"/>
                  <a:pt x="1324766" y="841045"/>
                  <a:pt x="856681" y="841045"/>
                </a:cubicBezTo>
                <a:cubicBezTo>
                  <a:pt x="388595" y="841045"/>
                  <a:pt x="8107" y="465998"/>
                  <a:pt x="0" y="0"/>
                </a:cubicBezTo>
              </a:path>
            </a:pathLst>
          </a:custGeom>
          <a:noFill/>
          <a:ln w="127000">
            <a:solidFill>
              <a:srgbClr val="85DDEF"/>
            </a:solidFill>
            <a:tailEnd type="triangle" w="med" len="med"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000" kern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sym typeface="+mn-lt"/>
              </a:rPr>
              <a:t>02</a:t>
            </a:r>
            <a:endParaRPr lang="zh-CN" altLang="en-US" sz="4000" kern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7" name="椭圆 3">
            <a:extLst>
              <a:ext uri="{FF2B5EF4-FFF2-40B4-BE49-F238E27FC236}">
                <a16:creationId xmlns:a16="http://schemas.microsoft.com/office/drawing/2014/main" id="{5724EAAA-2044-A75C-54BC-0220BBF243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07505" y="2148138"/>
            <a:ext cx="2247136" cy="1103062"/>
          </a:xfrm>
          <a:custGeom>
            <a:avLst/>
            <a:gdLst>
              <a:gd name="connsiteX0" fmla="*/ 1638525 w 3277050"/>
              <a:gd name="connsiteY0" fmla="*/ 0 h 1631707"/>
              <a:gd name="connsiteX1" fmla="*/ 3277050 w 3277050"/>
              <a:gd name="connsiteY1" fmla="*/ 1608620 h 1631707"/>
              <a:gd name="connsiteX2" fmla="*/ 1497848 w 3277050"/>
              <a:gd name="connsiteY2" fmla="*/ 1631323 h 1631707"/>
              <a:gd name="connsiteX3" fmla="*/ 0 w 3277050"/>
              <a:gd name="connsiteY3" fmla="*/ 1608620 h 1631707"/>
              <a:gd name="connsiteX4" fmla="*/ 1638525 w 3277050"/>
              <a:gd name="connsiteY4" fmla="*/ 0 h 1631707"/>
              <a:gd name="connsiteX0-1" fmla="*/ 1497848 w 3277050"/>
              <a:gd name="connsiteY0-2" fmla="*/ 1631323 h 1722763"/>
              <a:gd name="connsiteX1-3" fmla="*/ 0 w 3277050"/>
              <a:gd name="connsiteY1-4" fmla="*/ 1608620 h 1722763"/>
              <a:gd name="connsiteX2-5" fmla="*/ 1638525 w 3277050"/>
              <a:gd name="connsiteY2-6" fmla="*/ 0 h 1722763"/>
              <a:gd name="connsiteX3-7" fmla="*/ 3277050 w 3277050"/>
              <a:gd name="connsiteY3-8" fmla="*/ 1608620 h 1722763"/>
              <a:gd name="connsiteX4-9" fmla="*/ 1589288 w 3277050"/>
              <a:gd name="connsiteY4-10" fmla="*/ 1722763 h 1722763"/>
              <a:gd name="connsiteX0-11" fmla="*/ 1497848 w 3277050"/>
              <a:gd name="connsiteY0-12" fmla="*/ 1631323 h 1631707"/>
              <a:gd name="connsiteX1-13" fmla="*/ 0 w 3277050"/>
              <a:gd name="connsiteY1-14" fmla="*/ 1608620 h 1631707"/>
              <a:gd name="connsiteX2-15" fmla="*/ 1638525 w 3277050"/>
              <a:gd name="connsiteY2-16" fmla="*/ 0 h 1631707"/>
              <a:gd name="connsiteX3-17" fmla="*/ 3277050 w 3277050"/>
              <a:gd name="connsiteY3-18" fmla="*/ 1608620 h 1631707"/>
              <a:gd name="connsiteX0-19" fmla="*/ 0 w 3277050"/>
              <a:gd name="connsiteY0-20" fmla="*/ 1608620 h 1608620"/>
              <a:gd name="connsiteX1-21" fmla="*/ 1638525 w 3277050"/>
              <a:gd name="connsiteY1-22" fmla="*/ 0 h 1608620"/>
              <a:gd name="connsiteX2-23" fmla="*/ 3277050 w 3277050"/>
              <a:gd name="connsiteY2-24" fmla="*/ 1608620 h 160862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</a:cxnLst>
            <a:rect l="l" t="t" r="r" b="b"/>
            <a:pathLst>
              <a:path w="3277050" h="1608620">
                <a:moveTo>
                  <a:pt x="0" y="1608620"/>
                </a:moveTo>
                <a:cubicBezTo>
                  <a:pt x="15506" y="717331"/>
                  <a:pt x="743244" y="0"/>
                  <a:pt x="1638525" y="0"/>
                </a:cubicBezTo>
                <a:cubicBezTo>
                  <a:pt x="2533806" y="0"/>
                  <a:pt x="3261545" y="717331"/>
                  <a:pt x="3277050" y="1608620"/>
                </a:cubicBezTo>
              </a:path>
            </a:pathLst>
          </a:custGeom>
          <a:noFill/>
          <a:ln w="127000">
            <a:solidFill>
              <a:srgbClr val="BEEBFA"/>
            </a:solidFill>
            <a:tailEnd type="triangle" w="med" len="med"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3F4143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000" kern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sym typeface="+mn-lt"/>
              </a:rPr>
              <a:t>01</a:t>
            </a:r>
            <a:endParaRPr lang="zh-CN" altLang="en-US" sz="4000" kern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8" name="椭圆 3">
            <a:extLst>
              <a:ext uri="{FF2B5EF4-FFF2-40B4-BE49-F238E27FC236}">
                <a16:creationId xmlns:a16="http://schemas.microsoft.com/office/drawing/2014/main" id="{958D53FC-C63C-ABA3-FB0E-23D0A64350E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101778" y="2148138"/>
            <a:ext cx="2247136" cy="1103062"/>
          </a:xfrm>
          <a:custGeom>
            <a:avLst/>
            <a:gdLst>
              <a:gd name="connsiteX0" fmla="*/ 1638525 w 3277050"/>
              <a:gd name="connsiteY0" fmla="*/ 0 h 1631707"/>
              <a:gd name="connsiteX1" fmla="*/ 3277050 w 3277050"/>
              <a:gd name="connsiteY1" fmla="*/ 1608620 h 1631707"/>
              <a:gd name="connsiteX2" fmla="*/ 1497848 w 3277050"/>
              <a:gd name="connsiteY2" fmla="*/ 1631323 h 1631707"/>
              <a:gd name="connsiteX3" fmla="*/ 0 w 3277050"/>
              <a:gd name="connsiteY3" fmla="*/ 1608620 h 1631707"/>
              <a:gd name="connsiteX4" fmla="*/ 1638525 w 3277050"/>
              <a:gd name="connsiteY4" fmla="*/ 0 h 1631707"/>
              <a:gd name="connsiteX0-1" fmla="*/ 1497848 w 3277050"/>
              <a:gd name="connsiteY0-2" fmla="*/ 1631323 h 1722763"/>
              <a:gd name="connsiteX1-3" fmla="*/ 0 w 3277050"/>
              <a:gd name="connsiteY1-4" fmla="*/ 1608620 h 1722763"/>
              <a:gd name="connsiteX2-5" fmla="*/ 1638525 w 3277050"/>
              <a:gd name="connsiteY2-6" fmla="*/ 0 h 1722763"/>
              <a:gd name="connsiteX3-7" fmla="*/ 3277050 w 3277050"/>
              <a:gd name="connsiteY3-8" fmla="*/ 1608620 h 1722763"/>
              <a:gd name="connsiteX4-9" fmla="*/ 1589288 w 3277050"/>
              <a:gd name="connsiteY4-10" fmla="*/ 1722763 h 1722763"/>
              <a:gd name="connsiteX0-11" fmla="*/ 1497848 w 3277050"/>
              <a:gd name="connsiteY0-12" fmla="*/ 1631323 h 1631707"/>
              <a:gd name="connsiteX1-13" fmla="*/ 0 w 3277050"/>
              <a:gd name="connsiteY1-14" fmla="*/ 1608620 h 1631707"/>
              <a:gd name="connsiteX2-15" fmla="*/ 1638525 w 3277050"/>
              <a:gd name="connsiteY2-16" fmla="*/ 0 h 1631707"/>
              <a:gd name="connsiteX3-17" fmla="*/ 3277050 w 3277050"/>
              <a:gd name="connsiteY3-18" fmla="*/ 1608620 h 1631707"/>
              <a:gd name="connsiteX0-19" fmla="*/ 0 w 3277050"/>
              <a:gd name="connsiteY0-20" fmla="*/ 1608620 h 1608620"/>
              <a:gd name="connsiteX1-21" fmla="*/ 1638525 w 3277050"/>
              <a:gd name="connsiteY1-22" fmla="*/ 0 h 1608620"/>
              <a:gd name="connsiteX2-23" fmla="*/ 3277050 w 3277050"/>
              <a:gd name="connsiteY2-24" fmla="*/ 1608620 h 160862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</a:cxnLst>
            <a:rect l="l" t="t" r="r" b="b"/>
            <a:pathLst>
              <a:path w="3277050" h="1608620">
                <a:moveTo>
                  <a:pt x="0" y="1608620"/>
                </a:moveTo>
                <a:cubicBezTo>
                  <a:pt x="15506" y="717331"/>
                  <a:pt x="743244" y="0"/>
                  <a:pt x="1638525" y="0"/>
                </a:cubicBezTo>
                <a:cubicBezTo>
                  <a:pt x="2533806" y="0"/>
                  <a:pt x="3261545" y="717331"/>
                  <a:pt x="3277050" y="1608620"/>
                </a:cubicBezTo>
              </a:path>
            </a:pathLst>
          </a:custGeom>
          <a:noFill/>
          <a:ln w="127000">
            <a:solidFill>
              <a:srgbClr val="BEEBFA"/>
            </a:solidFill>
            <a:tailEnd type="triangle" w="med" len="med"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kern="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000" kern="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3326CD-8CD2-B02F-A1F6-D3943E459784}"/>
              </a:ext>
            </a:extLst>
          </p:cNvPr>
          <p:cNvGrpSpPr/>
          <p:nvPr/>
        </p:nvGrpSpPr>
        <p:grpSpPr>
          <a:xfrm>
            <a:off x="1733560" y="3313137"/>
            <a:ext cx="1995026" cy="1328569"/>
            <a:chOff x="571609" y="1774312"/>
            <a:chExt cx="1995026" cy="132856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6C11B3A-7936-26E4-22CA-8C4123B83D41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 免费下载！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5F062E7-6941-4087-E748-73E2F6E21E75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6B05E74-B972-6FAB-552A-7EE9BE2D979E}"/>
              </a:ext>
            </a:extLst>
          </p:cNvPr>
          <p:cNvGrpSpPr/>
          <p:nvPr/>
        </p:nvGrpSpPr>
        <p:grpSpPr>
          <a:xfrm>
            <a:off x="6227833" y="3313137"/>
            <a:ext cx="1995026" cy="1101840"/>
            <a:chOff x="571609" y="1774312"/>
            <a:chExt cx="1995026" cy="110184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2A9A273-892D-56D5-1B06-84F08E358524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AAADC07-2126-166C-EF99-1494BEBD5995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FF0BD3E-AB35-BC69-6F80-BB424FAF1E14}"/>
              </a:ext>
            </a:extLst>
          </p:cNvPr>
          <p:cNvGrpSpPr/>
          <p:nvPr/>
        </p:nvGrpSpPr>
        <p:grpSpPr>
          <a:xfrm>
            <a:off x="3980696" y="2055837"/>
            <a:ext cx="1995026" cy="1101840"/>
            <a:chOff x="571609" y="1774312"/>
            <a:chExt cx="1995026" cy="110184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C55E91E-4D7D-7E16-2D62-466970F905A9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62FF357-9822-D3D6-7FBE-3F45C1715213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F57C5A3-01A0-CF53-2F06-B82510427F1C}"/>
              </a:ext>
            </a:extLst>
          </p:cNvPr>
          <p:cNvGrpSpPr/>
          <p:nvPr/>
        </p:nvGrpSpPr>
        <p:grpSpPr>
          <a:xfrm>
            <a:off x="8474969" y="2055837"/>
            <a:ext cx="1995026" cy="1101840"/>
            <a:chOff x="571609" y="1774312"/>
            <a:chExt cx="1995026" cy="110184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A407731-BC12-AB38-2437-6000FF4256DF}"/>
                </a:ext>
              </a:extLst>
            </p:cNvPr>
            <p:cNvSpPr txBox="1"/>
            <p:nvPr/>
          </p:nvSpPr>
          <p:spPr>
            <a:xfrm>
              <a:off x="571609" y="2112866"/>
              <a:ext cx="1995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4F0FF36-996C-B0E9-1A37-F193C1671565}"/>
                </a:ext>
              </a:extLst>
            </p:cNvPr>
            <p:cNvSpPr txBox="1"/>
            <p:nvPr/>
          </p:nvSpPr>
          <p:spPr>
            <a:xfrm>
              <a:off x="596849" y="177431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3009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3540;#93540;#9354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Oth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Oth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4076;#56703;#15519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750;#141750;#15795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82"/>
  <p:tag name="KSO_WM_UNIT_TYPE" val="m_i"/>
  <p:tag name="KSO_WM_UNIT_INDEX" val="1_1"/>
  <p:tag name="KSO_WM_UNIT_ID" val="diagram682_3*m_i*1_1"/>
  <p:tag name="KSO_WM_UNIT_CLEAR" val="1"/>
  <p:tag name="KSO_WM_UNIT_LAYERLEVEL" val="1_1"/>
  <p:tag name="KSO_WM_DIAGRAM_GROUP_CODE" val="m1-1"/>
  <p:tag name="KSO_WM_UNIT_LINE_FORE_SCHEMECOLOR_INDEX" val="8"/>
  <p:tag name="KSO_WM_UNIT_LINE_FILL_TYPE" val="2"/>
  <p:tag name="KSO_WM_UNIT_TEXT_FILL_FORE_SCHEMECOLOR_INDEX" val="8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82"/>
  <p:tag name="KSO_WM_UNIT_TYPE" val="m_i"/>
  <p:tag name="KSO_WM_UNIT_INDEX" val="1_2"/>
  <p:tag name="KSO_WM_UNIT_ID" val="diagram682_3*m_i*1_2"/>
  <p:tag name="KSO_WM_UNIT_CLEAR" val="1"/>
  <p:tag name="KSO_WM_UNIT_LAYERLEVEL" val="1_1"/>
  <p:tag name="KSO_WM_DIAGRAM_GROUP_CODE" val="m1-1"/>
  <p:tag name="KSO_WM_UNIT_LINE_FORE_SCHEMECOLOR_INDEX" val="6"/>
  <p:tag name="KSO_WM_UNIT_LINE_FILL_TYPE" val="2"/>
  <p:tag name="KSO_WM_UNIT_TEXT_FILL_FORE_SCHEMECOLOR_INDEX" val="6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82"/>
  <p:tag name="KSO_WM_UNIT_TYPE" val="m_i"/>
  <p:tag name="KSO_WM_UNIT_INDEX" val="1_3"/>
  <p:tag name="KSO_WM_UNIT_ID" val="diagram682_3*m_i*1_3"/>
  <p:tag name="KSO_WM_UNIT_CLEAR" val="1"/>
  <p:tag name="KSO_WM_UNIT_LAYERLEVEL" val="1_1"/>
  <p:tag name="KSO_WM_DIAGRAM_GROUP_CODE" val="m1-1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82"/>
  <p:tag name="KSO_WM_UNIT_TYPE" val="m_i"/>
  <p:tag name="KSO_WM_UNIT_INDEX" val="1_4"/>
  <p:tag name="KSO_WM_UNIT_ID" val="diagram682_3*m_i*1_4"/>
  <p:tag name="KSO_WM_UNIT_CLEAR" val="1"/>
  <p:tag name="KSO_WM_UNIT_LAYERLEVEL" val="1_1"/>
  <p:tag name="KSO_WM_DIAGRAM_GROUP_CODE" val="m1-1"/>
  <p:tag name="KSO_WM_UNIT_LINE_FORE_SCHEMECOLOR_INDEX" val="7"/>
  <p:tag name="KSO_WM_UNIT_LINE_FILL_TYPE" val="2"/>
  <p:tag name="KSO_WM_UNIT_TEXT_FILL_FORE_SCHEMECOLOR_INDEX" val="7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Oth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  <p:tag name="WHOLESPTYPE" val="Shape_Other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5DDEF"/>
        </a:solidFill>
        <a:ln>
          <a:noFill/>
        </a:ln>
        <a:effectLst/>
      </a:spPr>
      <a:bodyPr rtlCol="0" anchor="ctr"/>
      <a:lstStyle>
        <a:defPPr algn="ctr">
          <a:defRPr sz="2400" dirty="0"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2218</Words>
  <Application>Microsoft Office PowerPoint</Application>
  <PresentationFormat>宽屏</PresentationFormat>
  <Paragraphs>277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Helvetica Light</vt:lpstr>
      <vt:lpstr>MiSans Heavy</vt:lpstr>
      <vt:lpstr>阿里巴巴普惠体 2.0 55 Regular</vt:lpstr>
      <vt:lpstr>阿里巴巴普惠体 2.0 65 Medium</vt:lpstr>
      <vt:lpstr>等线</vt:lpstr>
      <vt:lpstr>快看世界体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夏日清凉卡通风工作汇报ppt模板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68</cp:revision>
  <dcterms:created xsi:type="dcterms:W3CDTF">2023-06-05T01:38:46Z</dcterms:created>
  <dcterms:modified xsi:type="dcterms:W3CDTF">2023-06-05T14:17:47Z</dcterms:modified>
</cp:coreProperties>
</file>