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7"/>
  </p:notesMasterIdLst>
  <p:sldIdLst>
    <p:sldId id="412" r:id="rId3"/>
    <p:sldId id="413" r:id="rId4"/>
    <p:sldId id="414" r:id="rId5"/>
    <p:sldId id="415" r:id="rId6"/>
    <p:sldId id="416" r:id="rId7"/>
    <p:sldId id="419" r:id="rId8"/>
    <p:sldId id="417" r:id="rId9"/>
    <p:sldId id="420" r:id="rId10"/>
    <p:sldId id="421" r:id="rId11"/>
    <p:sldId id="422" r:id="rId12"/>
    <p:sldId id="424" r:id="rId13"/>
    <p:sldId id="423" r:id="rId14"/>
    <p:sldId id="426" r:id="rId15"/>
    <p:sldId id="425" r:id="rId16"/>
    <p:sldId id="418" r:id="rId17"/>
    <p:sldId id="427" r:id="rId18"/>
    <p:sldId id="429" r:id="rId19"/>
    <p:sldId id="430" r:id="rId20"/>
    <p:sldId id="428" r:id="rId21"/>
    <p:sldId id="431" r:id="rId22"/>
    <p:sldId id="432" r:id="rId23"/>
    <p:sldId id="433" r:id="rId24"/>
    <p:sldId id="434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CBAE"/>
    <a:srgbClr val="4249C1"/>
    <a:srgbClr val="76A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4" y="648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584EC-E5FE-4AB4-8644-E834BDEEC498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C8054-7518-430E-B8AA-3AE96D8AA8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360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47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8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860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93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41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50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6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98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28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66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4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04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6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174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82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95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9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81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98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00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43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27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51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F8863-0037-0D14-15E8-B1D74DC9E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8B8DEA-8B22-4EE2-ACD0-33749C370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425480-AF3E-9618-E267-248E3F410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4668-249B-4AB9-A2BA-CB0DF0353AA1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D1C09E-B034-8703-0BD0-209CF337C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835C42-06EF-DA70-2970-04C23AE69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3CC4-B3A1-4670-A3BD-3B1CE5802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4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40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F8947CB-CF4A-48F9-79E8-1FEF5E37555C}"/>
              </a:ext>
            </a:extLst>
          </p:cNvPr>
          <p:cNvSpPr txBox="1"/>
          <p:nvPr userDrawn="1"/>
        </p:nvSpPr>
        <p:spPr>
          <a:xfrm>
            <a:off x="11607800" y="6673333"/>
            <a:ext cx="5842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D34500-CBB4-0C13-4756-B047F4FE10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FA1FFC3-3C72-E657-C32D-F5E70BFA55C4}"/>
              </a:ext>
            </a:extLst>
          </p:cNvPr>
          <p:cNvSpPr/>
          <p:nvPr userDrawn="1"/>
        </p:nvSpPr>
        <p:spPr>
          <a:xfrm>
            <a:off x="1" y="1"/>
            <a:ext cx="1328493" cy="1714499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4947BC9-23A3-678D-8EE5-340FD7EF4E84}"/>
              </a:ext>
            </a:extLst>
          </p:cNvPr>
          <p:cNvSpPr/>
          <p:nvPr userDrawn="1"/>
        </p:nvSpPr>
        <p:spPr>
          <a:xfrm>
            <a:off x="9001538" y="5916045"/>
            <a:ext cx="3190463" cy="941956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D6D2075-CC43-BB9D-9261-A70CD474E672}"/>
              </a:ext>
            </a:extLst>
          </p:cNvPr>
          <p:cNvSpPr/>
          <p:nvPr userDrawn="1"/>
        </p:nvSpPr>
        <p:spPr>
          <a:xfrm>
            <a:off x="9652000" y="6319944"/>
            <a:ext cx="2539999" cy="538055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6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E06AE61-31A6-AE6D-E51B-27512F2E3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4668-249B-4AB9-A2BA-CB0DF0353AA1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F10F6A8-98B0-A4EE-A7E0-808ADE7E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1308E0-07F6-0040-D095-B590F677A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3CC4-B3A1-4670-A3BD-3B1CE5802AB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EC0D26-7E5D-623B-2C92-5237B205AF20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B666BA2-2761-C926-1C15-B5043AB46672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61ACA12E-DF62-C5E7-40CB-228E4CE139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2763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0116E00-6F87-6283-2F75-7D53624D1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E084DD-5415-E9A6-DA6A-AB8BF909E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38B6AD-633D-AF8F-48A0-FBDBEB023A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C4668-249B-4AB9-A2BA-CB0DF0353AA1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5DFE7F-8127-81C8-4179-18FC29496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B7BC29-CCF5-80D7-0A3B-8F938BD573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B3CC4-B3A1-4670-A3BD-3B1CE5802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09" y="1009560"/>
            <a:ext cx="9755715" cy="15603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1039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511D241E-0D50-B3DE-135F-ED75E8E0A7E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3912808" y="4413641"/>
            <a:ext cx="8279193" cy="2444359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1200A24-08A4-2CE3-F79F-BCA83E425C4E}"/>
              </a:ext>
            </a:extLst>
          </p:cNvPr>
          <p:cNvSpPr txBox="1"/>
          <p:nvPr/>
        </p:nvSpPr>
        <p:spPr>
          <a:xfrm>
            <a:off x="1203384" y="3381239"/>
            <a:ext cx="5513813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9AFD203-5330-9319-3311-2546A53FA8B8}"/>
              </a:ext>
            </a:extLst>
          </p:cNvPr>
          <p:cNvGrpSpPr/>
          <p:nvPr/>
        </p:nvGrpSpPr>
        <p:grpSpPr>
          <a:xfrm>
            <a:off x="1175947" y="4768763"/>
            <a:ext cx="4332879" cy="342544"/>
            <a:chOff x="4289813" y="5868701"/>
            <a:chExt cx="2339025" cy="34254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A399357-B53A-0ACA-7A87-064B27156AB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AAF9012-CA4A-30F8-BE69-AD1625198066}"/>
                </a:ext>
              </a:extLst>
            </p:cNvPr>
            <p:cNvSpPr txBox="1"/>
            <p:nvPr/>
          </p:nvSpPr>
          <p:spPr>
            <a:xfrm>
              <a:off x="5569605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2023.06.06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51108" y="153596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Aa厚底黑" panose="00020600040101010101" pitchFamily="18" charset="-122"/>
                <a:ea typeface="Aa厚底黑" panose="00020600040101010101" pitchFamily="18" charset="-122"/>
              </a:rPr>
              <a:t>就业指导主题讲座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3DEDBD-A612-8113-68C8-F7124DDDB6A9}"/>
              </a:ext>
            </a:extLst>
          </p:cNvPr>
          <p:cNvGrpSpPr/>
          <p:nvPr/>
        </p:nvGrpSpPr>
        <p:grpSpPr>
          <a:xfrm>
            <a:off x="1132082" y="700478"/>
            <a:ext cx="1641670" cy="816312"/>
            <a:chOff x="8752950" y="-578830"/>
            <a:chExt cx="1641670" cy="81631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1F7F05C-4252-2FF6-45F9-A6258F6AD80A}"/>
                </a:ext>
              </a:extLst>
            </p:cNvPr>
            <p:cNvSpPr txBox="1"/>
            <p:nvPr/>
          </p:nvSpPr>
          <p:spPr>
            <a:xfrm>
              <a:off x="8824960" y="-408849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40CBAE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毕业季</a:t>
              </a:r>
            </a:p>
          </p:txBody>
        </p:sp>
        <p:sp>
          <p:nvSpPr>
            <p:cNvPr id="28" name="iconfont-11253-5327384">
              <a:extLst>
                <a:ext uri="{FF2B5EF4-FFF2-40B4-BE49-F238E27FC236}">
                  <a16:creationId xmlns:a16="http://schemas.microsoft.com/office/drawing/2014/main" id="{67191AF7-DBDC-4D71-4615-1F40AD4140F3}"/>
                </a:ext>
              </a:extLst>
            </p:cNvPr>
            <p:cNvSpPr/>
            <p:nvPr/>
          </p:nvSpPr>
          <p:spPr>
            <a:xfrm rot="19880029">
              <a:off x="8752950" y="-578830"/>
              <a:ext cx="560126" cy="373380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6CB730B-BF91-1A58-ADCE-1CA4FF178D9B}"/>
              </a:ext>
            </a:extLst>
          </p:cNvPr>
          <p:cNvSpPr/>
          <p:nvPr/>
        </p:nvSpPr>
        <p:spPr>
          <a:xfrm>
            <a:off x="1285875" y="2815141"/>
            <a:ext cx="4785501" cy="369789"/>
          </a:xfrm>
          <a:prstGeom prst="roundRect">
            <a:avLst>
              <a:gd name="adj" fmla="val 50000"/>
            </a:avLst>
          </a:prstGeom>
          <a:solidFill>
            <a:srgbClr val="4249C1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628374" y="2852769"/>
            <a:ext cx="41088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就业指导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就职培训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岗前培训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内训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27" name="组合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085390" y="2551444"/>
            <a:ext cx="3584284" cy="3140534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9F5903-BB54-1BAE-9CC7-9FA089F62305}"/>
              </a:ext>
            </a:extLst>
          </p:cNvPr>
          <p:cNvSpPr/>
          <p:nvPr/>
        </p:nvSpPr>
        <p:spPr>
          <a:xfrm>
            <a:off x="6530244" y="5658654"/>
            <a:ext cx="5661756" cy="119934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7DDC2A9-450D-27AC-42FA-737C0771486E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86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26F5A1-3AA6-0D57-5BFF-4DAA49E6975C}"/>
              </a:ext>
            </a:extLst>
          </p:cNvPr>
          <p:cNvGrpSpPr/>
          <p:nvPr/>
        </p:nvGrpSpPr>
        <p:grpSpPr>
          <a:xfrm rot="10800000">
            <a:off x="1759787" y="2204677"/>
            <a:ext cx="8240730" cy="2448646"/>
            <a:chOff x="3659187" y="2476502"/>
            <a:chExt cx="6411128" cy="1904999"/>
          </a:xfrm>
        </p:grpSpPr>
        <p:sp>
          <p:nvSpPr>
            <p:cNvPr id="3" name="任意多边形 17">
              <a:extLst>
                <a:ext uri="{FF2B5EF4-FFF2-40B4-BE49-F238E27FC236}">
                  <a16:creationId xmlns:a16="http://schemas.microsoft.com/office/drawing/2014/main" id="{B5C0FF8B-58A9-19FB-AFC5-1CED2EBC9316}"/>
                </a:ext>
              </a:extLst>
            </p:cNvPr>
            <p:cNvSpPr/>
            <p:nvPr/>
          </p:nvSpPr>
          <p:spPr>
            <a:xfrm rot="10800000">
              <a:off x="8757339" y="2578317"/>
              <a:ext cx="1312976" cy="1701363"/>
            </a:xfrm>
            <a:custGeom>
              <a:avLst/>
              <a:gdLst>
                <a:gd name="connsiteX0" fmla="*/ 653834 w 1312976"/>
                <a:gd name="connsiteY0" fmla="*/ 1701363 h 1701363"/>
                <a:gd name="connsiteX1" fmla="*/ 0 w 1312976"/>
                <a:gd name="connsiteY1" fmla="*/ 1701363 h 1701363"/>
                <a:gd name="connsiteX2" fmla="*/ 261230 w 1312976"/>
                <a:gd name="connsiteY2" fmla="*/ 1361485 h 1701363"/>
                <a:gd name="connsiteX3" fmla="*/ 209105 w 1312976"/>
                <a:gd name="connsiteY3" fmla="*/ 1361485 h 1701363"/>
                <a:gd name="connsiteX4" fmla="*/ 209105 w 1312976"/>
                <a:gd name="connsiteY4" fmla="*/ 339879 h 1701363"/>
                <a:gd name="connsiteX5" fmla="*/ 261231 w 1312976"/>
                <a:gd name="connsiteY5" fmla="*/ 339879 h 1701363"/>
                <a:gd name="connsiteX6" fmla="*/ 0 w 1312976"/>
                <a:gd name="connsiteY6" fmla="*/ 0 h 1701363"/>
                <a:gd name="connsiteX7" fmla="*/ 653834 w 1312976"/>
                <a:gd name="connsiteY7" fmla="*/ 0 h 1701363"/>
                <a:gd name="connsiteX8" fmla="*/ 915065 w 1312976"/>
                <a:gd name="connsiteY8" fmla="*/ 339879 h 1701363"/>
                <a:gd name="connsiteX9" fmla="*/ 1312976 w 1312976"/>
                <a:gd name="connsiteY9" fmla="*/ 339879 h 1701363"/>
                <a:gd name="connsiteX10" fmla="*/ 1312976 w 1312976"/>
                <a:gd name="connsiteY10" fmla="*/ 1361485 h 1701363"/>
                <a:gd name="connsiteX11" fmla="*/ 915064 w 1312976"/>
                <a:gd name="connsiteY11" fmla="*/ 1361485 h 170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976" h="1701363">
                  <a:moveTo>
                    <a:pt x="653834" y="1701363"/>
                  </a:moveTo>
                  <a:lnTo>
                    <a:pt x="0" y="1701363"/>
                  </a:lnTo>
                  <a:lnTo>
                    <a:pt x="261230" y="1361485"/>
                  </a:lnTo>
                  <a:lnTo>
                    <a:pt x="209105" y="1361485"/>
                  </a:lnTo>
                  <a:lnTo>
                    <a:pt x="209105" y="339879"/>
                  </a:lnTo>
                  <a:lnTo>
                    <a:pt x="261231" y="339879"/>
                  </a:lnTo>
                  <a:lnTo>
                    <a:pt x="0" y="0"/>
                  </a:lnTo>
                  <a:lnTo>
                    <a:pt x="653834" y="0"/>
                  </a:lnTo>
                  <a:lnTo>
                    <a:pt x="915065" y="339879"/>
                  </a:lnTo>
                  <a:lnTo>
                    <a:pt x="1312976" y="339879"/>
                  </a:lnTo>
                  <a:lnTo>
                    <a:pt x="1312976" y="1361485"/>
                  </a:lnTo>
                  <a:lnTo>
                    <a:pt x="915064" y="136148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15">
              <a:extLst>
                <a:ext uri="{FF2B5EF4-FFF2-40B4-BE49-F238E27FC236}">
                  <a16:creationId xmlns:a16="http://schemas.microsoft.com/office/drawing/2014/main" id="{FE76F9BD-1D20-01A7-D4D8-B910DAAFAAE1}"/>
                </a:ext>
              </a:extLst>
            </p:cNvPr>
            <p:cNvSpPr/>
            <p:nvPr/>
          </p:nvSpPr>
          <p:spPr>
            <a:xfrm rot="5400000">
              <a:off x="7751852" y="2819046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14">
              <a:extLst>
                <a:ext uri="{FF2B5EF4-FFF2-40B4-BE49-F238E27FC236}">
                  <a16:creationId xmlns:a16="http://schemas.microsoft.com/office/drawing/2014/main" id="{FBCF50CD-1B59-6AA7-AE66-542F5F11505C}"/>
                </a:ext>
              </a:extLst>
            </p:cNvPr>
            <p:cNvSpPr/>
            <p:nvPr/>
          </p:nvSpPr>
          <p:spPr>
            <a:xfrm rot="5400000">
              <a:off x="6671246" y="2819047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13">
              <a:extLst>
                <a:ext uri="{FF2B5EF4-FFF2-40B4-BE49-F238E27FC236}">
                  <a16:creationId xmlns:a16="http://schemas.microsoft.com/office/drawing/2014/main" id="{25A7426E-0955-41EF-B044-CD9EB0191027}"/>
                </a:ext>
              </a:extLst>
            </p:cNvPr>
            <p:cNvSpPr/>
            <p:nvPr/>
          </p:nvSpPr>
          <p:spPr>
            <a:xfrm rot="5400000">
              <a:off x="5566609" y="2819048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10">
              <a:extLst>
                <a:ext uri="{FF2B5EF4-FFF2-40B4-BE49-F238E27FC236}">
                  <a16:creationId xmlns:a16="http://schemas.microsoft.com/office/drawing/2014/main" id="{6E1C490E-351D-2B2B-AE86-9B2153925A21}"/>
                </a:ext>
              </a:extLst>
            </p:cNvPr>
            <p:cNvSpPr/>
            <p:nvPr/>
          </p:nvSpPr>
          <p:spPr>
            <a:xfrm rot="16200000">
              <a:off x="3663949" y="2471740"/>
              <a:ext cx="1904999" cy="1914523"/>
            </a:xfrm>
            <a:custGeom>
              <a:avLst/>
              <a:gdLst>
                <a:gd name="connsiteX0" fmla="*/ 1904845 w 1904999"/>
                <a:gd name="connsiteY0" fmla="*/ 1752153 h 1914523"/>
                <a:gd name="connsiteX1" fmla="*/ 1877202 w 1904999"/>
                <a:gd name="connsiteY1" fmla="*/ 1803749 h 1914523"/>
                <a:gd name="connsiteX2" fmla="*/ 1875316 w 1904999"/>
                <a:gd name="connsiteY2" fmla="*/ 1806080 h 1914523"/>
                <a:gd name="connsiteX3" fmla="*/ 1694971 w 1904999"/>
                <a:gd name="connsiteY3" fmla="*/ 1808463 h 1914523"/>
                <a:gd name="connsiteX4" fmla="*/ 1070569 w 1904999"/>
                <a:gd name="connsiteY4" fmla="*/ 1808462 h 1914523"/>
                <a:gd name="connsiteX5" fmla="*/ 952500 w 1904999"/>
                <a:gd name="connsiteY5" fmla="*/ 1914523 h 1914523"/>
                <a:gd name="connsiteX6" fmla="*/ 834430 w 1904999"/>
                <a:gd name="connsiteY6" fmla="*/ 1808461 h 1914523"/>
                <a:gd name="connsiteX7" fmla="*/ 196759 w 1904999"/>
                <a:gd name="connsiteY7" fmla="*/ 1808459 h 1914523"/>
                <a:gd name="connsiteX8" fmla="*/ 29203 w 1904999"/>
                <a:gd name="connsiteY8" fmla="*/ 1806079 h 1914523"/>
                <a:gd name="connsiteX9" fmla="*/ 27317 w 1904999"/>
                <a:gd name="connsiteY9" fmla="*/ 1803748 h 1914523"/>
                <a:gd name="connsiteX10" fmla="*/ 2898 w 1904999"/>
                <a:gd name="connsiteY10" fmla="*/ 1724324 h 1914523"/>
                <a:gd name="connsiteX11" fmla="*/ 815756 w 1904999"/>
                <a:gd name="connsiteY11" fmla="*/ 123258 h 1914523"/>
                <a:gd name="connsiteX12" fmla="*/ 833024 w 1904999"/>
                <a:gd name="connsiteY12" fmla="*/ 91381 h 1914523"/>
                <a:gd name="connsiteX13" fmla="*/ 955923 w 1904999"/>
                <a:gd name="connsiteY13" fmla="*/ 601 h 1914523"/>
                <a:gd name="connsiteX14" fmla="*/ 959324 w 1904999"/>
                <a:gd name="connsiteY14" fmla="*/ 0 h 1914523"/>
                <a:gd name="connsiteX15" fmla="*/ 1078826 w 1904999"/>
                <a:gd name="connsiteY15" fmla="*/ 91381 h 1914523"/>
                <a:gd name="connsiteX16" fmla="*/ 1148780 w 1904999"/>
                <a:gd name="connsiteY16" fmla="*/ 220519 h 1914523"/>
                <a:gd name="connsiteX17" fmla="*/ 1623257 w 1904999"/>
                <a:gd name="connsiteY17" fmla="*/ 1155085 h 1914523"/>
                <a:gd name="connsiteX18" fmla="*/ 1620212 w 1904999"/>
                <a:gd name="connsiteY18" fmla="*/ 1153362 h 1914523"/>
                <a:gd name="connsiteX19" fmla="*/ 1883174 w 1904999"/>
                <a:gd name="connsiteY19" fmla="*/ 1670667 h 1914523"/>
                <a:gd name="connsiteX20" fmla="*/ 1904845 w 1904999"/>
                <a:gd name="connsiteY20" fmla="*/ 1752153 h 191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4999" h="1914523">
                  <a:moveTo>
                    <a:pt x="1904845" y="1752153"/>
                  </a:moveTo>
                  <a:cubicBezTo>
                    <a:pt x="1903540" y="1774608"/>
                    <a:pt x="1894016" y="1792082"/>
                    <a:pt x="1877202" y="1803749"/>
                  </a:cubicBezTo>
                  <a:cubicBezTo>
                    <a:pt x="1876917" y="1804790"/>
                    <a:pt x="1905689" y="1805294"/>
                    <a:pt x="1875316" y="1806080"/>
                  </a:cubicBezTo>
                  <a:cubicBezTo>
                    <a:pt x="1844945" y="1806866"/>
                    <a:pt x="1832201" y="1809506"/>
                    <a:pt x="1694971" y="1808463"/>
                  </a:cubicBezTo>
                  <a:lnTo>
                    <a:pt x="1070569" y="1808462"/>
                  </a:lnTo>
                  <a:lnTo>
                    <a:pt x="952500" y="1914523"/>
                  </a:lnTo>
                  <a:lnTo>
                    <a:pt x="834430" y="1808461"/>
                  </a:lnTo>
                  <a:lnTo>
                    <a:pt x="196759" y="1808459"/>
                  </a:lnTo>
                  <a:cubicBezTo>
                    <a:pt x="94828" y="1809500"/>
                    <a:pt x="60068" y="1830323"/>
                    <a:pt x="29203" y="1806079"/>
                  </a:cubicBezTo>
                  <a:cubicBezTo>
                    <a:pt x="28391" y="1805443"/>
                    <a:pt x="28332" y="1804453"/>
                    <a:pt x="27317" y="1803748"/>
                  </a:cubicBezTo>
                  <a:cubicBezTo>
                    <a:pt x="4061" y="1787610"/>
                    <a:pt x="-5249" y="1760366"/>
                    <a:pt x="2898" y="1724324"/>
                  </a:cubicBezTo>
                  <a:lnTo>
                    <a:pt x="815756" y="123258"/>
                  </a:lnTo>
                  <a:lnTo>
                    <a:pt x="833024" y="91381"/>
                  </a:lnTo>
                  <a:cubicBezTo>
                    <a:pt x="866887" y="28860"/>
                    <a:pt x="911551" y="-1578"/>
                    <a:pt x="955923" y="601"/>
                  </a:cubicBezTo>
                  <a:cubicBezTo>
                    <a:pt x="957052" y="24"/>
                    <a:pt x="958190" y="0"/>
                    <a:pt x="959324" y="0"/>
                  </a:cubicBezTo>
                  <a:cubicBezTo>
                    <a:pt x="1002574" y="0"/>
                    <a:pt x="1045826" y="30460"/>
                    <a:pt x="1078826" y="91381"/>
                  </a:cubicBezTo>
                  <a:lnTo>
                    <a:pt x="1148780" y="220519"/>
                  </a:lnTo>
                  <a:lnTo>
                    <a:pt x="1623257" y="1155085"/>
                  </a:lnTo>
                  <a:lnTo>
                    <a:pt x="1620212" y="1153362"/>
                  </a:lnTo>
                  <a:lnTo>
                    <a:pt x="1883174" y="1670667"/>
                  </a:lnTo>
                  <a:cubicBezTo>
                    <a:pt x="1899236" y="1702261"/>
                    <a:pt x="1906150" y="1729698"/>
                    <a:pt x="1904845" y="1752153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Group 4">
            <a:extLst>
              <a:ext uri="{FF2B5EF4-FFF2-40B4-BE49-F238E27FC236}">
                <a16:creationId xmlns:a16="http://schemas.microsoft.com/office/drawing/2014/main" id="{752FC2BA-E7E6-24C0-86B2-30B96612F4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58632" y="3194528"/>
            <a:ext cx="436982" cy="459201"/>
            <a:chOff x="-334" y="2326"/>
            <a:chExt cx="472" cy="496"/>
          </a:xfrm>
          <a:solidFill>
            <a:schemeClr val="bg1"/>
          </a:solidFill>
          <a:effectLst/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8FF696B-1A45-09B0-52A0-C5C619919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4" y="2326"/>
              <a:ext cx="472" cy="294"/>
            </a:xfrm>
            <a:custGeom>
              <a:avLst/>
              <a:gdLst>
                <a:gd name="T0" fmla="*/ 295 w 472"/>
                <a:gd name="T1" fmla="*/ 25 h 294"/>
                <a:gd name="T2" fmla="*/ 350 w 472"/>
                <a:gd name="T3" fmla="*/ 76 h 294"/>
                <a:gd name="T4" fmla="*/ 270 w 472"/>
                <a:gd name="T5" fmla="*/ 156 h 294"/>
                <a:gd name="T6" fmla="*/ 228 w 472"/>
                <a:gd name="T7" fmla="*/ 118 h 294"/>
                <a:gd name="T8" fmla="*/ 228 w 472"/>
                <a:gd name="T9" fmla="*/ 118 h 294"/>
                <a:gd name="T10" fmla="*/ 181 w 472"/>
                <a:gd name="T11" fmla="*/ 67 h 294"/>
                <a:gd name="T12" fmla="*/ 177 w 472"/>
                <a:gd name="T13" fmla="*/ 67 h 294"/>
                <a:gd name="T14" fmla="*/ 177 w 472"/>
                <a:gd name="T15" fmla="*/ 67 h 294"/>
                <a:gd name="T16" fmla="*/ 131 w 472"/>
                <a:gd name="T17" fmla="*/ 118 h 294"/>
                <a:gd name="T18" fmla="*/ 131 w 472"/>
                <a:gd name="T19" fmla="*/ 118 h 294"/>
                <a:gd name="T20" fmla="*/ 0 w 472"/>
                <a:gd name="T21" fmla="*/ 244 h 294"/>
                <a:gd name="T22" fmla="*/ 50 w 472"/>
                <a:gd name="T23" fmla="*/ 294 h 294"/>
                <a:gd name="T24" fmla="*/ 177 w 472"/>
                <a:gd name="T25" fmla="*/ 168 h 294"/>
                <a:gd name="T26" fmla="*/ 219 w 472"/>
                <a:gd name="T27" fmla="*/ 206 h 294"/>
                <a:gd name="T28" fmla="*/ 219 w 472"/>
                <a:gd name="T29" fmla="*/ 206 h 294"/>
                <a:gd name="T30" fmla="*/ 266 w 472"/>
                <a:gd name="T31" fmla="*/ 257 h 294"/>
                <a:gd name="T32" fmla="*/ 270 w 472"/>
                <a:gd name="T33" fmla="*/ 257 h 294"/>
                <a:gd name="T34" fmla="*/ 270 w 472"/>
                <a:gd name="T35" fmla="*/ 257 h 294"/>
                <a:gd name="T36" fmla="*/ 316 w 472"/>
                <a:gd name="T37" fmla="*/ 206 h 294"/>
                <a:gd name="T38" fmla="*/ 316 w 472"/>
                <a:gd name="T39" fmla="*/ 206 h 294"/>
                <a:gd name="T40" fmla="*/ 396 w 472"/>
                <a:gd name="T41" fmla="*/ 126 h 294"/>
                <a:gd name="T42" fmla="*/ 451 w 472"/>
                <a:gd name="T43" fmla="*/ 177 h 294"/>
                <a:gd name="T44" fmla="*/ 460 w 472"/>
                <a:gd name="T45" fmla="*/ 88 h 294"/>
                <a:gd name="T46" fmla="*/ 472 w 472"/>
                <a:gd name="T47" fmla="*/ 0 h 294"/>
                <a:gd name="T48" fmla="*/ 384 w 472"/>
                <a:gd name="T49" fmla="*/ 13 h 294"/>
                <a:gd name="T50" fmla="*/ 295 w 472"/>
                <a:gd name="T51" fmla="*/ 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294">
                  <a:moveTo>
                    <a:pt x="295" y="25"/>
                  </a:moveTo>
                  <a:lnTo>
                    <a:pt x="350" y="76"/>
                  </a:lnTo>
                  <a:lnTo>
                    <a:pt x="270" y="156"/>
                  </a:lnTo>
                  <a:lnTo>
                    <a:pt x="228" y="118"/>
                  </a:lnTo>
                  <a:lnTo>
                    <a:pt x="228" y="118"/>
                  </a:lnTo>
                  <a:lnTo>
                    <a:pt x="181" y="67"/>
                  </a:lnTo>
                  <a:lnTo>
                    <a:pt x="177" y="67"/>
                  </a:lnTo>
                  <a:lnTo>
                    <a:pt x="177" y="67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0" y="244"/>
                  </a:lnTo>
                  <a:lnTo>
                    <a:pt x="50" y="294"/>
                  </a:lnTo>
                  <a:lnTo>
                    <a:pt x="177" y="168"/>
                  </a:lnTo>
                  <a:lnTo>
                    <a:pt x="219" y="206"/>
                  </a:lnTo>
                  <a:lnTo>
                    <a:pt x="219" y="206"/>
                  </a:lnTo>
                  <a:lnTo>
                    <a:pt x="266" y="257"/>
                  </a:lnTo>
                  <a:lnTo>
                    <a:pt x="270" y="257"/>
                  </a:lnTo>
                  <a:lnTo>
                    <a:pt x="270" y="25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96" y="126"/>
                  </a:lnTo>
                  <a:lnTo>
                    <a:pt x="451" y="177"/>
                  </a:lnTo>
                  <a:lnTo>
                    <a:pt x="460" y="88"/>
                  </a:lnTo>
                  <a:lnTo>
                    <a:pt x="472" y="0"/>
                  </a:lnTo>
                  <a:lnTo>
                    <a:pt x="384" y="13"/>
                  </a:lnTo>
                  <a:lnTo>
                    <a:pt x="295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9C608F4D-0BE4-5B1E-BF4A-61945F163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5" y="2704"/>
              <a:ext cx="85" cy="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5E5A0D8C-3CB9-10F4-6205-F3F59330D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82" y="2599"/>
              <a:ext cx="80" cy="2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CDD62124-2742-58E6-4F60-A8259D0D6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4" y="2654"/>
              <a:ext cx="84" cy="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F4E30817-D180-43BF-1246-370E8473F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" y="2549"/>
              <a:ext cx="80" cy="2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Freeform 13">
            <a:extLst>
              <a:ext uri="{FF2B5EF4-FFF2-40B4-BE49-F238E27FC236}">
                <a16:creationId xmlns:a16="http://schemas.microsoft.com/office/drawing/2014/main" id="{D2247785-B0B5-1E53-2E35-A8AB52395BB5}"/>
              </a:ext>
            </a:extLst>
          </p:cNvPr>
          <p:cNvSpPr>
            <a:spLocks noEditPoints="1"/>
          </p:cNvSpPr>
          <p:nvPr/>
        </p:nvSpPr>
        <p:spPr bwMode="auto">
          <a:xfrm>
            <a:off x="2511005" y="3203115"/>
            <a:ext cx="451827" cy="442026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37DCDE1F-E9CD-CD3F-7863-504D017CB92F}"/>
              </a:ext>
            </a:extLst>
          </p:cNvPr>
          <p:cNvSpPr>
            <a:spLocks noEditPoints="1"/>
          </p:cNvSpPr>
          <p:nvPr/>
        </p:nvSpPr>
        <p:spPr bwMode="auto">
          <a:xfrm>
            <a:off x="5407743" y="3186944"/>
            <a:ext cx="472409" cy="474369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A3424602-11CB-D8CC-BD25-7A52B2910B75}"/>
              </a:ext>
            </a:extLst>
          </p:cNvPr>
          <p:cNvSpPr>
            <a:spLocks noEditPoints="1"/>
          </p:cNvSpPr>
          <p:nvPr/>
        </p:nvSpPr>
        <p:spPr bwMode="auto">
          <a:xfrm>
            <a:off x="6870510" y="3189884"/>
            <a:ext cx="467508" cy="468488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2A04B02-B020-1E9E-CF81-9E028B162E1F}"/>
              </a:ext>
            </a:extLst>
          </p:cNvPr>
          <p:cNvSpPr txBox="1"/>
          <p:nvPr/>
        </p:nvSpPr>
        <p:spPr>
          <a:xfrm>
            <a:off x="8220891" y="3100962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3B2A00E-DDE0-D959-657C-BD3CCC638A6E}"/>
              </a:ext>
            </a:extLst>
          </p:cNvPr>
          <p:cNvCxnSpPr>
            <a:cxnSpLocks/>
          </p:cNvCxnSpPr>
          <p:nvPr/>
        </p:nvCxnSpPr>
        <p:spPr>
          <a:xfrm>
            <a:off x="3261193" y="3938253"/>
            <a:ext cx="0" cy="15481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8EB3589-B93E-7FE3-EE86-ECF567DA323F}"/>
              </a:ext>
            </a:extLst>
          </p:cNvPr>
          <p:cNvGrpSpPr/>
          <p:nvPr/>
        </p:nvGrpSpPr>
        <p:grpSpPr>
          <a:xfrm>
            <a:off x="3299293" y="4553313"/>
            <a:ext cx="2108450" cy="1013317"/>
            <a:chOff x="-9088" y="1807430"/>
            <a:chExt cx="2108450" cy="101331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B497425-F32A-EF7B-CA32-A8D16C96EC3D}"/>
                </a:ext>
              </a:extLst>
            </p:cNvPr>
            <p:cNvSpPr txBox="1"/>
            <p:nvPr/>
          </p:nvSpPr>
          <p:spPr>
            <a:xfrm>
              <a:off x="-9086" y="2057461"/>
              <a:ext cx="2108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CC1BC55-472D-6D7F-3523-190DAE4B64A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F4A366E-AC78-C5E6-ED31-B3B7D688B568}"/>
              </a:ext>
            </a:extLst>
          </p:cNvPr>
          <p:cNvCxnSpPr>
            <a:cxnSpLocks/>
          </p:cNvCxnSpPr>
          <p:nvPr/>
        </p:nvCxnSpPr>
        <p:spPr>
          <a:xfrm>
            <a:off x="6093293" y="3938253"/>
            <a:ext cx="0" cy="15481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C9B5A98-72BD-105E-876A-2C7BA98BEF94}"/>
              </a:ext>
            </a:extLst>
          </p:cNvPr>
          <p:cNvGrpSpPr/>
          <p:nvPr/>
        </p:nvGrpSpPr>
        <p:grpSpPr>
          <a:xfrm>
            <a:off x="6131393" y="4553313"/>
            <a:ext cx="2108450" cy="1240046"/>
            <a:chOff x="-9088" y="1807430"/>
            <a:chExt cx="2108450" cy="12400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2F3FFCE-625D-EEEE-5448-325BE804DC62}"/>
                </a:ext>
              </a:extLst>
            </p:cNvPr>
            <p:cNvSpPr txBox="1"/>
            <p:nvPr/>
          </p:nvSpPr>
          <p:spPr>
            <a:xfrm>
              <a:off x="-9086" y="2057461"/>
              <a:ext cx="2108448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75DAC6-7DBD-0158-D089-DC0444A70B6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C3B9877-EA85-D634-B2F0-32A251B58489}"/>
              </a:ext>
            </a:extLst>
          </p:cNvPr>
          <p:cNvCxnSpPr>
            <a:cxnSpLocks/>
          </p:cNvCxnSpPr>
          <p:nvPr/>
        </p:nvCxnSpPr>
        <p:spPr>
          <a:xfrm flipV="1">
            <a:off x="4673292" y="1450962"/>
            <a:ext cx="0" cy="15074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890560-6EC0-C5EB-8E6F-FBD5EA2E8896}"/>
              </a:ext>
            </a:extLst>
          </p:cNvPr>
          <p:cNvGrpSpPr/>
          <p:nvPr/>
        </p:nvGrpSpPr>
        <p:grpSpPr>
          <a:xfrm>
            <a:off x="2511005" y="1400226"/>
            <a:ext cx="2147299" cy="1013317"/>
            <a:chOff x="185415" y="1807430"/>
            <a:chExt cx="2147299" cy="101331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C5C518-16B9-E922-0CD5-02ED966F8467}"/>
                </a:ext>
              </a:extLst>
            </p:cNvPr>
            <p:cNvSpPr txBox="1"/>
            <p:nvPr/>
          </p:nvSpPr>
          <p:spPr>
            <a:xfrm>
              <a:off x="185415" y="2057461"/>
              <a:ext cx="214729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F24B403-302C-ABA5-1D4B-C00CD7A71B4E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223896F-30DE-18EB-AAA3-CAA74F85863B}"/>
              </a:ext>
            </a:extLst>
          </p:cNvPr>
          <p:cNvCxnSpPr>
            <a:cxnSpLocks/>
          </p:cNvCxnSpPr>
          <p:nvPr/>
        </p:nvCxnSpPr>
        <p:spPr>
          <a:xfrm flipV="1">
            <a:off x="7518709" y="1450962"/>
            <a:ext cx="0" cy="15074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946AE1-9638-86CB-7680-A614EBD1F500}"/>
              </a:ext>
            </a:extLst>
          </p:cNvPr>
          <p:cNvGrpSpPr/>
          <p:nvPr/>
        </p:nvGrpSpPr>
        <p:grpSpPr>
          <a:xfrm>
            <a:off x="5356422" y="1400226"/>
            <a:ext cx="2147299" cy="1013317"/>
            <a:chOff x="185415" y="1807430"/>
            <a:chExt cx="2147299" cy="101331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8A86C99-C478-2BCE-C43E-57AB76D9DB67}"/>
                </a:ext>
              </a:extLst>
            </p:cNvPr>
            <p:cNvSpPr txBox="1"/>
            <p:nvPr/>
          </p:nvSpPr>
          <p:spPr>
            <a:xfrm>
              <a:off x="185415" y="2057461"/>
              <a:ext cx="214729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D34AF9B-C170-30A1-F8C3-D8B602E4804D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弧形 47">
            <a:extLst>
              <a:ext uri="{FF2B5EF4-FFF2-40B4-BE49-F238E27FC236}">
                <a16:creationId xmlns:a16="http://schemas.microsoft.com/office/drawing/2014/main" id="{E6FF01C7-D163-B436-9F5F-F7667375298E}"/>
              </a:ext>
            </a:extLst>
          </p:cNvPr>
          <p:cNvSpPr/>
          <p:nvPr/>
        </p:nvSpPr>
        <p:spPr>
          <a:xfrm>
            <a:off x="9924636" y="2594189"/>
            <a:ext cx="507578" cy="1659876"/>
          </a:xfrm>
          <a:prstGeom prst="arc">
            <a:avLst>
              <a:gd name="adj1" fmla="val 13519904"/>
              <a:gd name="adj2" fmla="val 7997308"/>
            </a:avLst>
          </a:prstGeom>
          <a:ln w="1016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B8218B0F-E444-B146-BEFC-A3B57AF40B55}"/>
              </a:ext>
            </a:extLst>
          </p:cNvPr>
          <p:cNvSpPr/>
          <p:nvPr/>
        </p:nvSpPr>
        <p:spPr>
          <a:xfrm>
            <a:off x="10169063" y="2194068"/>
            <a:ext cx="752286" cy="2460118"/>
          </a:xfrm>
          <a:prstGeom prst="arc">
            <a:avLst>
              <a:gd name="adj1" fmla="val 15318890"/>
              <a:gd name="adj2" fmla="val 6187723"/>
            </a:avLst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id="{13C460CF-15CE-8A7E-ED78-41EF7335D76E}"/>
              </a:ext>
            </a:extLst>
          </p:cNvPr>
          <p:cNvSpPr/>
          <p:nvPr/>
        </p:nvSpPr>
        <p:spPr>
          <a:xfrm>
            <a:off x="10345234" y="1622877"/>
            <a:ext cx="1101618" cy="3602500"/>
          </a:xfrm>
          <a:prstGeom prst="arc">
            <a:avLst>
              <a:gd name="adj1" fmla="val 15318890"/>
              <a:gd name="adj2" fmla="val 6187723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39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9DBB042-18BB-F330-9DEA-B647521D978A}"/>
              </a:ext>
            </a:extLst>
          </p:cNvPr>
          <p:cNvGrpSpPr/>
          <p:nvPr/>
        </p:nvGrpSpPr>
        <p:grpSpPr>
          <a:xfrm>
            <a:off x="619806" y="1595401"/>
            <a:ext cx="5188694" cy="4135374"/>
            <a:chOff x="1174752" y="2094775"/>
            <a:chExt cx="4294140" cy="3422418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97D0F3D9-A328-6A4C-06A9-255611C5A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752" y="2094775"/>
              <a:ext cx="4294140" cy="3422418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11F7367-63C8-7862-6421-3E92335A2370}"/>
                </a:ext>
              </a:extLst>
            </p:cNvPr>
            <p:cNvSpPr/>
            <p:nvPr/>
          </p:nvSpPr>
          <p:spPr>
            <a:xfrm>
              <a:off x="1397399" y="2301989"/>
              <a:ext cx="3842449" cy="217636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透明">
              <a:extLst>
                <a:ext uri="{FF2B5EF4-FFF2-40B4-BE49-F238E27FC236}">
                  <a16:creationId xmlns:a16="http://schemas.microsoft.com/office/drawing/2014/main" id="{84710424-AC3F-DD78-162D-43DFBB844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976" y="2301989"/>
              <a:ext cx="1979872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椭圆 38">
            <a:extLst>
              <a:ext uri="{FF2B5EF4-FFF2-40B4-BE49-F238E27FC236}">
                <a16:creationId xmlns:a16="http://schemas.microsoft.com/office/drawing/2014/main" id="{7D1F393F-5DEE-E45B-AFD1-17A5366FCC3D}"/>
              </a:ext>
            </a:extLst>
          </p:cNvPr>
          <p:cNvSpPr/>
          <p:nvPr/>
        </p:nvSpPr>
        <p:spPr>
          <a:xfrm>
            <a:off x="7018815" y="2097440"/>
            <a:ext cx="394416" cy="317876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3FE3F1A-EC61-DD27-870F-3309B56DAA7B}"/>
              </a:ext>
            </a:extLst>
          </p:cNvPr>
          <p:cNvCxnSpPr>
            <a:cxnSpLocks/>
          </p:cNvCxnSpPr>
          <p:nvPr/>
        </p:nvCxnSpPr>
        <p:spPr>
          <a:xfrm>
            <a:off x="6642061" y="2919916"/>
            <a:ext cx="44878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E752EEC-D104-EB95-D110-A8FB83F44B01}"/>
              </a:ext>
            </a:extLst>
          </p:cNvPr>
          <p:cNvCxnSpPr>
            <a:cxnSpLocks/>
          </p:cNvCxnSpPr>
          <p:nvPr/>
        </p:nvCxnSpPr>
        <p:spPr>
          <a:xfrm>
            <a:off x="6642061" y="4253242"/>
            <a:ext cx="44878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5">
            <a:extLst>
              <a:ext uri="{FF2B5EF4-FFF2-40B4-BE49-F238E27FC236}">
                <a16:creationId xmlns:a16="http://schemas.microsoft.com/office/drawing/2014/main" id="{7C6CE965-3A74-A4BF-F5E0-C8F342DB3DBB}"/>
              </a:ext>
            </a:extLst>
          </p:cNvPr>
          <p:cNvSpPr>
            <a:spLocks noEditPoints="1"/>
          </p:cNvSpPr>
          <p:nvPr/>
        </p:nvSpPr>
        <p:spPr bwMode="auto">
          <a:xfrm>
            <a:off x="7022693" y="3456018"/>
            <a:ext cx="370852" cy="31787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40CBAE"/>
          </a:solidFill>
          <a:ln>
            <a:noFill/>
          </a:ln>
        </p:spPr>
        <p:txBody>
          <a:bodyPr vert="horz" wrap="square" lIns="83732" tIns="41867" rIns="83732" bIns="4186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5C453DC6-31AE-8D54-7C22-17D125E6E77B}"/>
              </a:ext>
            </a:extLst>
          </p:cNvPr>
          <p:cNvSpPr>
            <a:spLocks noEditPoints="1"/>
          </p:cNvSpPr>
          <p:nvPr/>
        </p:nvSpPr>
        <p:spPr bwMode="auto">
          <a:xfrm>
            <a:off x="6989847" y="4766672"/>
            <a:ext cx="365849" cy="369285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txBody>
          <a:bodyPr vert="horz" wrap="square" lIns="83732" tIns="41867" rIns="83732" bIns="4186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62DAE14-27B0-8CA3-55F2-57FDF8D1E3AC}"/>
              </a:ext>
            </a:extLst>
          </p:cNvPr>
          <p:cNvGrpSpPr/>
          <p:nvPr/>
        </p:nvGrpSpPr>
        <p:grpSpPr>
          <a:xfrm>
            <a:off x="7659351" y="1882378"/>
            <a:ext cx="3007890" cy="782484"/>
            <a:chOff x="-9088" y="1807430"/>
            <a:chExt cx="3007890" cy="78248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424CE5E-D6B4-FD61-7985-2F92BC1579F4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CE6E62-D8E5-A327-B6DD-861EE2A4968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C82F5E-3BC3-81EF-7F24-B6FDDC85F5AA}"/>
              </a:ext>
            </a:extLst>
          </p:cNvPr>
          <p:cNvGrpSpPr/>
          <p:nvPr/>
        </p:nvGrpSpPr>
        <p:grpSpPr>
          <a:xfrm>
            <a:off x="7659351" y="3237295"/>
            <a:ext cx="3795394" cy="782484"/>
            <a:chOff x="-9088" y="1807430"/>
            <a:chExt cx="3795394" cy="78248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7003BF7-4554-7010-B261-89072A98FA90}"/>
                </a:ext>
              </a:extLst>
            </p:cNvPr>
            <p:cNvSpPr txBox="1"/>
            <p:nvPr/>
          </p:nvSpPr>
          <p:spPr>
            <a:xfrm>
              <a:off x="-9087" y="2057461"/>
              <a:ext cx="37953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3A0584-8BC5-E43B-42FC-9C33F0B1C4A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7E4FD4C-3E2D-7D34-D023-C17491D71A65}"/>
              </a:ext>
            </a:extLst>
          </p:cNvPr>
          <p:cNvGrpSpPr/>
          <p:nvPr/>
        </p:nvGrpSpPr>
        <p:grpSpPr>
          <a:xfrm>
            <a:off x="7659351" y="4592212"/>
            <a:ext cx="3007890" cy="782484"/>
            <a:chOff x="-9088" y="1807430"/>
            <a:chExt cx="3007890" cy="78248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6FF185C-7363-BE00-8097-9578F4566FEA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D65093-7FB0-79D8-D334-3D4052AF6BAB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5540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Freeform 105">
            <a:extLst>
              <a:ext uri="{FF2B5EF4-FFF2-40B4-BE49-F238E27FC236}">
                <a16:creationId xmlns:a16="http://schemas.microsoft.com/office/drawing/2014/main" id="{FDC1A34A-0714-1EDE-224D-1798D47009BA}"/>
              </a:ext>
            </a:extLst>
          </p:cNvPr>
          <p:cNvSpPr/>
          <p:nvPr/>
        </p:nvSpPr>
        <p:spPr bwMode="auto">
          <a:xfrm>
            <a:off x="6194939" y="4204596"/>
            <a:ext cx="1151467" cy="1250498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3" name="Freeform 107">
            <a:extLst>
              <a:ext uri="{FF2B5EF4-FFF2-40B4-BE49-F238E27FC236}">
                <a16:creationId xmlns:a16="http://schemas.microsoft.com/office/drawing/2014/main" id="{68106909-957E-5A9D-51C8-1160C131E9A9}"/>
              </a:ext>
            </a:extLst>
          </p:cNvPr>
          <p:cNvSpPr/>
          <p:nvPr/>
        </p:nvSpPr>
        <p:spPr bwMode="auto">
          <a:xfrm>
            <a:off x="4852967" y="4204596"/>
            <a:ext cx="1155700" cy="1250498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2FA8FD-491D-EFC4-CD80-DFF7270FA527}"/>
              </a:ext>
            </a:extLst>
          </p:cNvPr>
          <p:cNvGrpSpPr/>
          <p:nvPr/>
        </p:nvGrpSpPr>
        <p:grpSpPr>
          <a:xfrm>
            <a:off x="4084615" y="1623197"/>
            <a:ext cx="4030134" cy="3831898"/>
            <a:chOff x="3748193" y="2000673"/>
            <a:chExt cx="4030134" cy="3833285"/>
          </a:xfrm>
          <a:solidFill>
            <a:schemeClr val="bg1"/>
          </a:solidFill>
        </p:grpSpPr>
        <p:sp>
          <p:nvSpPr>
            <p:cNvPr id="5" name="Freeform 104">
              <a:extLst>
                <a:ext uri="{FF2B5EF4-FFF2-40B4-BE49-F238E27FC236}">
                  <a16:creationId xmlns:a16="http://schemas.microsoft.com/office/drawing/2014/main" id="{4A78FA84-5245-727E-9E44-4E4E05882603}"/>
                </a:ext>
              </a:extLst>
            </p:cNvPr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34D3A5DB-5C07-6782-7A0C-3EE8955C39E4}"/>
                </a:ext>
              </a:extLst>
            </p:cNvPr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8">
              <a:extLst>
                <a:ext uri="{FF2B5EF4-FFF2-40B4-BE49-F238E27FC236}">
                  <a16:creationId xmlns:a16="http://schemas.microsoft.com/office/drawing/2014/main" id="{67B21E67-17EB-9898-B5A4-E55F10C9AF11}"/>
                </a:ext>
              </a:extLst>
            </p:cNvPr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9">
              <a:extLst>
                <a:ext uri="{FF2B5EF4-FFF2-40B4-BE49-F238E27FC236}">
                  <a16:creationId xmlns:a16="http://schemas.microsoft.com/office/drawing/2014/main" id="{4E62FA0B-49E2-E423-94CF-A4FFAE6F36C7}"/>
                </a:ext>
              </a:extLst>
            </p:cNvPr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1">
              <a:extLst>
                <a:ext uri="{FF2B5EF4-FFF2-40B4-BE49-F238E27FC236}">
                  <a16:creationId xmlns:a16="http://schemas.microsoft.com/office/drawing/2014/main" id="{AD939BDA-D9EE-61ED-B540-92020DFD7BD5}"/>
                </a:ext>
              </a:extLst>
            </p:cNvPr>
            <p:cNvSpPr/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2">
              <a:extLst>
                <a:ext uri="{FF2B5EF4-FFF2-40B4-BE49-F238E27FC236}">
                  <a16:creationId xmlns:a16="http://schemas.microsoft.com/office/drawing/2014/main" id="{CB151972-91C6-27BE-207B-24952D5B428B}"/>
                </a:ext>
              </a:extLst>
            </p:cNvPr>
            <p:cNvSpPr/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3">
              <a:extLst>
                <a:ext uri="{FF2B5EF4-FFF2-40B4-BE49-F238E27FC236}">
                  <a16:creationId xmlns:a16="http://schemas.microsoft.com/office/drawing/2014/main" id="{6A16A856-F073-C0DC-6712-0B3E334D4B09}"/>
                </a:ext>
              </a:extLst>
            </p:cNvPr>
            <p:cNvSpPr/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4">
              <a:extLst>
                <a:ext uri="{FF2B5EF4-FFF2-40B4-BE49-F238E27FC236}">
                  <a16:creationId xmlns:a16="http://schemas.microsoft.com/office/drawing/2014/main" id="{428EECE6-7FBE-BB71-EB74-7C41D5C3E25E}"/>
                </a:ext>
              </a:extLst>
            </p:cNvPr>
            <p:cNvSpPr/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任意多边形 20">
            <a:extLst>
              <a:ext uri="{FF2B5EF4-FFF2-40B4-BE49-F238E27FC236}">
                <a16:creationId xmlns:a16="http://schemas.microsoft.com/office/drawing/2014/main" id="{36699507-2C4E-C838-20A2-EBD1E3543FDA}"/>
              </a:ext>
            </a:extLst>
          </p:cNvPr>
          <p:cNvSpPr/>
          <p:nvPr/>
        </p:nvSpPr>
        <p:spPr>
          <a:xfrm flipH="1">
            <a:off x="1513529" y="2162751"/>
            <a:ext cx="3966031" cy="820969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2" name="任意多边形 23">
            <a:extLst>
              <a:ext uri="{FF2B5EF4-FFF2-40B4-BE49-F238E27FC236}">
                <a16:creationId xmlns:a16="http://schemas.microsoft.com/office/drawing/2014/main" id="{DB65AB70-F2FE-5E50-8E96-03578F908128}"/>
              </a:ext>
            </a:extLst>
          </p:cNvPr>
          <p:cNvSpPr/>
          <p:nvPr/>
        </p:nvSpPr>
        <p:spPr>
          <a:xfrm>
            <a:off x="6963289" y="2175448"/>
            <a:ext cx="3649133" cy="82097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5" name="任意多边形 29">
            <a:extLst>
              <a:ext uri="{FF2B5EF4-FFF2-40B4-BE49-F238E27FC236}">
                <a16:creationId xmlns:a16="http://schemas.microsoft.com/office/drawing/2014/main" id="{5425E206-7746-ECF2-EF4A-E621E37B3207}"/>
              </a:ext>
            </a:extLst>
          </p:cNvPr>
          <p:cNvSpPr/>
          <p:nvPr/>
        </p:nvSpPr>
        <p:spPr>
          <a:xfrm>
            <a:off x="7022610" y="4196130"/>
            <a:ext cx="3617383" cy="8273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28" name="任意多边形 32">
            <a:extLst>
              <a:ext uri="{FF2B5EF4-FFF2-40B4-BE49-F238E27FC236}">
                <a16:creationId xmlns:a16="http://schemas.microsoft.com/office/drawing/2014/main" id="{950244A6-344B-DDF3-3AA7-B23C55274CC6}"/>
              </a:ext>
            </a:extLst>
          </p:cNvPr>
          <p:cNvSpPr/>
          <p:nvPr/>
        </p:nvSpPr>
        <p:spPr>
          <a:xfrm flipH="1">
            <a:off x="1513465" y="4196130"/>
            <a:ext cx="3574447" cy="82731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93DCEC-A224-B58B-A842-334532CA8286}"/>
              </a:ext>
            </a:extLst>
          </p:cNvPr>
          <p:cNvGrpSpPr/>
          <p:nvPr/>
        </p:nvGrpSpPr>
        <p:grpSpPr>
          <a:xfrm>
            <a:off x="1317094" y="3845253"/>
            <a:ext cx="3019406" cy="898596"/>
            <a:chOff x="-686691" y="1778402"/>
            <a:chExt cx="3019406" cy="89859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70C447D-CDB8-59C7-2E33-D6781439841E}"/>
                </a:ext>
              </a:extLst>
            </p:cNvPr>
            <p:cNvSpPr txBox="1"/>
            <p:nvPr/>
          </p:nvSpPr>
          <p:spPr>
            <a:xfrm>
              <a:off x="-686691" y="2144545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2135A53-448B-61CA-74C7-582EFB0FDBC9}"/>
                </a:ext>
              </a:extLst>
            </p:cNvPr>
            <p:cNvSpPr txBox="1"/>
            <p:nvPr/>
          </p:nvSpPr>
          <p:spPr>
            <a:xfrm>
              <a:off x="388171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82BF5D5-B102-8813-18B4-F3A6115E9D04}"/>
              </a:ext>
            </a:extLst>
          </p:cNvPr>
          <p:cNvGrpSpPr/>
          <p:nvPr/>
        </p:nvGrpSpPr>
        <p:grpSpPr>
          <a:xfrm>
            <a:off x="7767615" y="3845253"/>
            <a:ext cx="3886320" cy="898596"/>
            <a:chOff x="-686697" y="1778402"/>
            <a:chExt cx="3886320" cy="89859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73C1F00-BB3F-C5E6-87BD-B21DC67286EF}"/>
                </a:ext>
              </a:extLst>
            </p:cNvPr>
            <p:cNvSpPr txBox="1"/>
            <p:nvPr/>
          </p:nvSpPr>
          <p:spPr>
            <a:xfrm>
              <a:off x="-686692" y="2144545"/>
              <a:ext cx="38863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B7B0B32-CD0E-21E2-E3D5-B207B0B4FEF2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2DAA739-60EB-CFC7-2E88-F3DD828929ED}"/>
              </a:ext>
            </a:extLst>
          </p:cNvPr>
          <p:cNvGrpSpPr/>
          <p:nvPr/>
        </p:nvGrpSpPr>
        <p:grpSpPr>
          <a:xfrm>
            <a:off x="1317094" y="1822954"/>
            <a:ext cx="3019406" cy="898596"/>
            <a:chOff x="-686691" y="1778402"/>
            <a:chExt cx="3019406" cy="89859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BCADBA8-0A91-3F2B-EC73-2A54A7D90F0D}"/>
                </a:ext>
              </a:extLst>
            </p:cNvPr>
            <p:cNvSpPr txBox="1"/>
            <p:nvPr/>
          </p:nvSpPr>
          <p:spPr>
            <a:xfrm>
              <a:off x="-686691" y="2144545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525ED1-7F4B-9AAD-41ED-E4979D4958D5}"/>
                </a:ext>
              </a:extLst>
            </p:cNvPr>
            <p:cNvSpPr txBox="1"/>
            <p:nvPr/>
          </p:nvSpPr>
          <p:spPr>
            <a:xfrm>
              <a:off x="388171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166AC2F-D38B-F3E3-BBC4-DBD8A22A8483}"/>
              </a:ext>
            </a:extLst>
          </p:cNvPr>
          <p:cNvGrpSpPr/>
          <p:nvPr/>
        </p:nvGrpSpPr>
        <p:grpSpPr>
          <a:xfrm>
            <a:off x="7767615" y="1822954"/>
            <a:ext cx="3019412" cy="898596"/>
            <a:chOff x="-686697" y="1778402"/>
            <a:chExt cx="3019412" cy="89859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B907397-600F-82F6-6355-E10659FCFA97}"/>
                </a:ext>
              </a:extLst>
            </p:cNvPr>
            <p:cNvSpPr txBox="1"/>
            <p:nvPr/>
          </p:nvSpPr>
          <p:spPr>
            <a:xfrm>
              <a:off x="-686691" y="2144545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CD1FFE6-73C3-68C6-0D89-C9727467F989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7429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E8976B18-3249-B95E-3F1F-BC247EDC73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30131" y="646964"/>
            <a:ext cx="27606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66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5652128" y="4927161"/>
            <a:ext cx="6539873" cy="1930840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462557" y="2779829"/>
            <a:ext cx="3401320" cy="2980222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EADE29-6274-8530-7D98-ECE572D0013B}"/>
              </a:ext>
            </a:extLst>
          </p:cNvPr>
          <p:cNvSpPr txBox="1"/>
          <p:nvPr/>
        </p:nvSpPr>
        <p:spPr>
          <a:xfrm>
            <a:off x="732621" y="2281616"/>
            <a:ext cx="158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C17DB2-7039-CA3C-B79C-DD896C3D3A4B}"/>
              </a:ext>
            </a:extLst>
          </p:cNvPr>
          <p:cNvGrpSpPr/>
          <p:nvPr/>
        </p:nvGrpSpPr>
        <p:grpSpPr>
          <a:xfrm>
            <a:off x="4136000" y="2382733"/>
            <a:ext cx="3858410" cy="590852"/>
            <a:chOff x="1285876" y="2704610"/>
            <a:chExt cx="3858410" cy="5908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96CB730B-BF91-1A58-ADCE-1CA4FF178D9B}"/>
                </a:ext>
              </a:extLst>
            </p:cNvPr>
            <p:cNvSpPr/>
            <p:nvPr/>
          </p:nvSpPr>
          <p:spPr>
            <a:xfrm>
              <a:off x="1285876" y="2704610"/>
              <a:ext cx="3858410" cy="590852"/>
            </a:xfrm>
            <a:prstGeom prst="roundRect">
              <a:avLst>
                <a:gd name="adj" fmla="val 50000"/>
              </a:avLst>
            </a:prstGeom>
            <a:solidFill>
              <a:srgbClr val="40CBAE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975101-3D5D-7959-46D3-D2E156E134C4}"/>
                </a:ext>
              </a:extLst>
            </p:cNvPr>
            <p:cNvSpPr txBox="1"/>
            <p:nvPr/>
          </p:nvSpPr>
          <p:spPr>
            <a:xfrm>
              <a:off x="2068460" y="280176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F132161-EAA9-E55F-560A-9F8700A45E25}"/>
              </a:ext>
            </a:extLst>
          </p:cNvPr>
          <p:cNvSpPr txBox="1"/>
          <p:nvPr/>
        </p:nvSpPr>
        <p:spPr>
          <a:xfrm>
            <a:off x="3399565" y="3171608"/>
            <a:ext cx="53745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模板网，幻 灯片演示模板及 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www.51pptm 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3094CD3-0BA2-4825-FABB-2FABCC375773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EFEC603-F505-CD1D-AFAF-9E08594763D7}"/>
              </a:ext>
            </a:extLst>
          </p:cNvPr>
          <p:cNvSpPr/>
          <p:nvPr/>
        </p:nvSpPr>
        <p:spPr>
          <a:xfrm>
            <a:off x="7286170" y="5818784"/>
            <a:ext cx="4905829" cy="103921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任意多边形 2">
            <a:extLst>
              <a:ext uri="{FF2B5EF4-FFF2-40B4-BE49-F238E27FC236}">
                <a16:creationId xmlns:a16="http://schemas.microsoft.com/office/drawing/2014/main" id="{D07E5570-B8D0-4C28-9CD9-943D65A7EE4D}"/>
              </a:ext>
            </a:extLst>
          </p:cNvPr>
          <p:cNvSpPr/>
          <p:nvPr/>
        </p:nvSpPr>
        <p:spPr>
          <a:xfrm>
            <a:off x="6269949" y="1115218"/>
            <a:ext cx="3771900" cy="4913313"/>
          </a:xfrm>
          <a:custGeom>
            <a:avLst/>
            <a:gdLst>
              <a:gd name="connsiteX0" fmla="*/ 0 w 3771900"/>
              <a:gd name="connsiteY0" fmla="*/ 0 h 4914514"/>
              <a:gd name="connsiteX1" fmla="*/ 3771900 w 3771900"/>
              <a:gd name="connsiteY1" fmla="*/ 0 h 4914514"/>
              <a:gd name="connsiteX2" fmla="*/ 3771900 w 3771900"/>
              <a:gd name="connsiteY2" fmla="*/ 1646878 h 4914514"/>
              <a:gd name="connsiteX3" fmla="*/ 3119718 w 3771900"/>
              <a:gd name="connsiteY3" fmla="*/ 2299060 h 4914514"/>
              <a:gd name="connsiteX4" fmla="*/ 3771900 w 3771900"/>
              <a:gd name="connsiteY4" fmla="*/ 2951242 h 4914514"/>
              <a:gd name="connsiteX5" fmla="*/ 3771900 w 3771900"/>
              <a:gd name="connsiteY5" fmla="*/ 4914514 h 4914514"/>
              <a:gd name="connsiteX6" fmla="*/ 0 w 3771900"/>
              <a:gd name="connsiteY6" fmla="*/ 4914514 h 4914514"/>
              <a:gd name="connsiteX7" fmla="*/ 0 w 3771900"/>
              <a:gd name="connsiteY7" fmla="*/ 0 h 49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1900" h="4914514">
                <a:moveTo>
                  <a:pt x="0" y="0"/>
                </a:moveTo>
                <a:lnTo>
                  <a:pt x="3771900" y="0"/>
                </a:lnTo>
                <a:lnTo>
                  <a:pt x="3771900" y="1646878"/>
                </a:lnTo>
                <a:cubicBezTo>
                  <a:pt x="3411710" y="1646878"/>
                  <a:pt x="3119718" y="1938870"/>
                  <a:pt x="3119718" y="2299060"/>
                </a:cubicBezTo>
                <a:cubicBezTo>
                  <a:pt x="3119718" y="2659250"/>
                  <a:pt x="3411710" y="2951242"/>
                  <a:pt x="3771900" y="2951242"/>
                </a:cubicBezTo>
                <a:lnTo>
                  <a:pt x="3771900" y="4914514"/>
                </a:lnTo>
                <a:lnTo>
                  <a:pt x="0" y="491451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1157D580-15C8-A05A-27BF-208AE95C951F}"/>
              </a:ext>
            </a:extLst>
          </p:cNvPr>
          <p:cNvSpPr/>
          <p:nvPr/>
        </p:nvSpPr>
        <p:spPr>
          <a:xfrm>
            <a:off x="1491393" y="1115218"/>
            <a:ext cx="4424363" cy="4913313"/>
          </a:xfrm>
          <a:custGeom>
            <a:avLst/>
            <a:gdLst>
              <a:gd name="connsiteX0" fmla="*/ 652182 w 4424082"/>
              <a:gd name="connsiteY0" fmla="*/ 0 h 4914514"/>
              <a:gd name="connsiteX1" fmla="*/ 4424082 w 4424082"/>
              <a:gd name="connsiteY1" fmla="*/ 0 h 4914514"/>
              <a:gd name="connsiteX2" fmla="*/ 4424082 w 4424082"/>
              <a:gd name="connsiteY2" fmla="*/ 4914514 h 4914514"/>
              <a:gd name="connsiteX3" fmla="*/ 652182 w 4424082"/>
              <a:gd name="connsiteY3" fmla="*/ 4914514 h 4914514"/>
              <a:gd name="connsiteX4" fmla="*/ 652182 w 4424082"/>
              <a:gd name="connsiteY4" fmla="*/ 2951242 h 4914514"/>
              <a:gd name="connsiteX5" fmla="*/ 0 w 4424082"/>
              <a:gd name="connsiteY5" fmla="*/ 2299060 h 4914514"/>
              <a:gd name="connsiteX6" fmla="*/ 652182 w 4424082"/>
              <a:gd name="connsiteY6" fmla="*/ 1646878 h 49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4082" h="4914514">
                <a:moveTo>
                  <a:pt x="652182" y="0"/>
                </a:moveTo>
                <a:lnTo>
                  <a:pt x="4424082" y="0"/>
                </a:lnTo>
                <a:lnTo>
                  <a:pt x="4424082" y="4914514"/>
                </a:lnTo>
                <a:lnTo>
                  <a:pt x="652182" y="4914514"/>
                </a:lnTo>
                <a:lnTo>
                  <a:pt x="652182" y="2951242"/>
                </a:lnTo>
                <a:cubicBezTo>
                  <a:pt x="291992" y="2951242"/>
                  <a:pt x="0" y="2659250"/>
                  <a:pt x="0" y="2299060"/>
                </a:cubicBezTo>
                <a:cubicBezTo>
                  <a:pt x="0" y="1938870"/>
                  <a:pt x="291992" y="1646878"/>
                  <a:pt x="652182" y="1646878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08139FE-385D-C24D-0C5A-46D0C9A3FB9B}"/>
              </a:ext>
            </a:extLst>
          </p:cNvPr>
          <p:cNvSpPr/>
          <p:nvPr/>
        </p:nvSpPr>
        <p:spPr>
          <a:xfrm>
            <a:off x="9529086" y="2904331"/>
            <a:ext cx="1027113" cy="1027112"/>
          </a:xfrm>
          <a:prstGeom prst="ellipse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FACB454-5F4B-AF1E-909B-F8091BAE31B7}"/>
              </a:ext>
            </a:extLst>
          </p:cNvPr>
          <p:cNvSpPr/>
          <p:nvPr/>
        </p:nvSpPr>
        <p:spPr>
          <a:xfrm>
            <a:off x="1610456" y="2915443"/>
            <a:ext cx="1027112" cy="1027113"/>
          </a:xfrm>
          <a:prstGeom prst="ellipse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38725063-7777-5708-FFDF-BCD8567FC503}"/>
              </a:ext>
            </a:extLst>
          </p:cNvPr>
          <p:cNvSpPr>
            <a:spLocks/>
          </p:cNvSpPr>
          <p:nvPr/>
        </p:nvSpPr>
        <p:spPr bwMode="auto">
          <a:xfrm>
            <a:off x="6548241" y="1604685"/>
            <a:ext cx="488382" cy="488382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lnTo>
                  <a:pt x="1337" y="0"/>
                </a:lnTo>
                <a:close/>
              </a:path>
            </a:pathLst>
          </a:cu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026281B4-AA24-EBE5-9959-60849698DC8E}"/>
              </a:ext>
            </a:extLst>
          </p:cNvPr>
          <p:cNvSpPr>
            <a:spLocks/>
          </p:cNvSpPr>
          <p:nvPr/>
        </p:nvSpPr>
        <p:spPr bwMode="auto">
          <a:xfrm>
            <a:off x="9623202" y="3110933"/>
            <a:ext cx="796018" cy="689882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4A63E831-CE50-54F2-08FE-8E91FB19B4A9}"/>
              </a:ext>
            </a:extLst>
          </p:cNvPr>
          <p:cNvSpPr>
            <a:spLocks/>
          </p:cNvSpPr>
          <p:nvPr/>
        </p:nvSpPr>
        <p:spPr bwMode="auto">
          <a:xfrm>
            <a:off x="1740116" y="3032125"/>
            <a:ext cx="796018" cy="689882"/>
          </a:xfrm>
          <a:custGeom>
            <a:avLst/>
            <a:gdLst>
              <a:gd name="T0" fmla="*/ 384 w 1360"/>
              <a:gd name="T1" fmla="*/ 150 h 1360"/>
              <a:gd name="T2" fmla="*/ 472 w 1360"/>
              <a:gd name="T3" fmla="*/ 366 h 1360"/>
              <a:gd name="T4" fmla="*/ 598 w 1360"/>
              <a:gd name="T5" fmla="*/ 574 h 1360"/>
              <a:gd name="T6" fmla="*/ 717 w 1360"/>
              <a:gd name="T7" fmla="*/ 493 h 1360"/>
              <a:gd name="T8" fmla="*/ 813 w 1360"/>
              <a:gd name="T9" fmla="*/ 374 h 1360"/>
              <a:gd name="T10" fmla="*/ 902 w 1360"/>
              <a:gd name="T11" fmla="*/ 282 h 1360"/>
              <a:gd name="T12" fmla="*/ 982 w 1360"/>
              <a:gd name="T13" fmla="*/ 217 h 1360"/>
              <a:gd name="T14" fmla="*/ 1055 w 1360"/>
              <a:gd name="T15" fmla="*/ 176 h 1360"/>
              <a:gd name="T16" fmla="*/ 1118 w 1360"/>
              <a:gd name="T17" fmla="*/ 163 h 1360"/>
              <a:gd name="T18" fmla="*/ 1176 w 1360"/>
              <a:gd name="T19" fmla="*/ 176 h 1360"/>
              <a:gd name="T20" fmla="*/ 1224 w 1360"/>
              <a:gd name="T21" fmla="*/ 213 h 1360"/>
              <a:gd name="T22" fmla="*/ 1262 w 1360"/>
              <a:gd name="T23" fmla="*/ 269 h 1360"/>
              <a:gd name="T24" fmla="*/ 1172 w 1360"/>
              <a:gd name="T25" fmla="*/ 357 h 1360"/>
              <a:gd name="T26" fmla="*/ 1001 w 1360"/>
              <a:gd name="T27" fmla="*/ 503 h 1360"/>
              <a:gd name="T28" fmla="*/ 817 w 1360"/>
              <a:gd name="T29" fmla="*/ 708 h 1360"/>
              <a:gd name="T30" fmla="*/ 832 w 1360"/>
              <a:gd name="T31" fmla="*/ 861 h 1360"/>
              <a:gd name="T32" fmla="*/ 921 w 1360"/>
              <a:gd name="T33" fmla="*/ 953 h 1360"/>
              <a:gd name="T34" fmla="*/ 1007 w 1360"/>
              <a:gd name="T35" fmla="*/ 1026 h 1360"/>
              <a:gd name="T36" fmla="*/ 1090 w 1360"/>
              <a:gd name="T37" fmla="*/ 1078 h 1360"/>
              <a:gd name="T38" fmla="*/ 1170 w 1360"/>
              <a:gd name="T39" fmla="*/ 1109 h 1360"/>
              <a:gd name="T40" fmla="*/ 1247 w 1360"/>
              <a:gd name="T41" fmla="*/ 1118 h 1360"/>
              <a:gd name="T42" fmla="*/ 1360 w 1360"/>
              <a:gd name="T43" fmla="*/ 1105 h 1360"/>
              <a:gd name="T44" fmla="*/ 1329 w 1360"/>
              <a:gd name="T45" fmla="*/ 1170 h 1360"/>
              <a:gd name="T46" fmla="*/ 1291 w 1360"/>
              <a:gd name="T47" fmla="*/ 1243 h 1360"/>
              <a:gd name="T48" fmla="*/ 1258 w 1360"/>
              <a:gd name="T49" fmla="*/ 1293 h 1360"/>
              <a:gd name="T50" fmla="*/ 1195 w 1360"/>
              <a:gd name="T51" fmla="*/ 1341 h 1360"/>
              <a:gd name="T52" fmla="*/ 1107 w 1360"/>
              <a:gd name="T53" fmla="*/ 1350 h 1360"/>
              <a:gd name="T54" fmla="*/ 1038 w 1360"/>
              <a:gd name="T55" fmla="*/ 1331 h 1360"/>
              <a:gd name="T56" fmla="*/ 961 w 1360"/>
              <a:gd name="T57" fmla="*/ 1289 h 1360"/>
              <a:gd name="T58" fmla="*/ 879 w 1360"/>
              <a:gd name="T59" fmla="*/ 1224 h 1360"/>
              <a:gd name="T60" fmla="*/ 788 w 1360"/>
              <a:gd name="T61" fmla="*/ 1137 h 1360"/>
              <a:gd name="T62" fmla="*/ 692 w 1360"/>
              <a:gd name="T63" fmla="*/ 1026 h 1360"/>
              <a:gd name="T64" fmla="*/ 568 w 1360"/>
              <a:gd name="T65" fmla="*/ 1040 h 1360"/>
              <a:gd name="T66" fmla="*/ 487 w 1360"/>
              <a:gd name="T67" fmla="*/ 1147 h 1360"/>
              <a:gd name="T68" fmla="*/ 412 w 1360"/>
              <a:gd name="T69" fmla="*/ 1233 h 1360"/>
              <a:gd name="T70" fmla="*/ 343 w 1360"/>
              <a:gd name="T71" fmla="*/ 1297 h 1360"/>
              <a:gd name="T72" fmla="*/ 282 w 1360"/>
              <a:gd name="T73" fmla="*/ 1339 h 1360"/>
              <a:gd name="T74" fmla="*/ 228 w 1360"/>
              <a:gd name="T75" fmla="*/ 1358 h 1360"/>
              <a:gd name="T76" fmla="*/ 198 w 1360"/>
              <a:gd name="T77" fmla="*/ 1358 h 1360"/>
              <a:gd name="T78" fmla="*/ 125 w 1360"/>
              <a:gd name="T79" fmla="*/ 1327 h 1360"/>
              <a:gd name="T80" fmla="*/ 50 w 1360"/>
              <a:gd name="T81" fmla="*/ 1249 h 1360"/>
              <a:gd name="T82" fmla="*/ 17 w 1360"/>
              <a:gd name="T83" fmla="*/ 1174 h 1360"/>
              <a:gd name="T84" fmla="*/ 58 w 1360"/>
              <a:gd name="T85" fmla="*/ 1180 h 1360"/>
              <a:gd name="T86" fmla="*/ 123 w 1360"/>
              <a:gd name="T87" fmla="*/ 1168 h 1360"/>
              <a:gd name="T88" fmla="*/ 194 w 1360"/>
              <a:gd name="T89" fmla="*/ 1136 h 1360"/>
              <a:gd name="T90" fmla="*/ 267 w 1360"/>
              <a:gd name="T91" fmla="*/ 1080 h 1360"/>
              <a:gd name="T92" fmla="*/ 345 w 1360"/>
              <a:gd name="T93" fmla="*/ 1001 h 1360"/>
              <a:gd name="T94" fmla="*/ 424 w 1360"/>
              <a:gd name="T95" fmla="*/ 902 h 1360"/>
              <a:gd name="T96" fmla="*/ 466 w 1360"/>
              <a:gd name="T97" fmla="*/ 740 h 1360"/>
              <a:gd name="T98" fmla="*/ 376 w 1360"/>
              <a:gd name="T99" fmla="*/ 618 h 1360"/>
              <a:gd name="T100" fmla="*/ 303 w 1360"/>
              <a:gd name="T101" fmla="*/ 510 h 1360"/>
              <a:gd name="T102" fmla="*/ 249 w 1360"/>
              <a:gd name="T103" fmla="*/ 416 h 1360"/>
              <a:gd name="T104" fmla="*/ 215 w 1360"/>
              <a:gd name="T105" fmla="*/ 338 h 1360"/>
              <a:gd name="T106" fmla="*/ 199 w 1360"/>
              <a:gd name="T107" fmla="*/ 272 h 1360"/>
              <a:gd name="T108" fmla="*/ 207 w 1360"/>
              <a:gd name="T109" fmla="*/ 201 h 1360"/>
              <a:gd name="T110" fmla="*/ 255 w 1360"/>
              <a:gd name="T111" fmla="*/ 107 h 1360"/>
              <a:gd name="T112" fmla="*/ 345 w 1360"/>
              <a:gd name="T11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03327FAE-FC62-12D1-7466-BE2AB41DAE34}"/>
              </a:ext>
            </a:extLst>
          </p:cNvPr>
          <p:cNvSpPr>
            <a:spLocks/>
          </p:cNvSpPr>
          <p:nvPr/>
        </p:nvSpPr>
        <p:spPr bwMode="auto">
          <a:xfrm>
            <a:off x="2536134" y="1704137"/>
            <a:ext cx="488382" cy="488382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4CC028F4-BB18-D460-DB40-607C22FAEEE5}"/>
              </a:ext>
            </a:extLst>
          </p:cNvPr>
          <p:cNvSpPr>
            <a:spLocks/>
          </p:cNvSpPr>
          <p:nvPr/>
        </p:nvSpPr>
        <p:spPr bwMode="auto">
          <a:xfrm>
            <a:off x="6548241" y="4318625"/>
            <a:ext cx="488382" cy="488382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lnTo>
                  <a:pt x="1337" y="0"/>
                </a:lnTo>
                <a:close/>
              </a:path>
            </a:pathLst>
          </a:cu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9F9C764B-2786-FB1B-F4A8-D3ADB2688B9F}"/>
              </a:ext>
            </a:extLst>
          </p:cNvPr>
          <p:cNvSpPr>
            <a:spLocks/>
          </p:cNvSpPr>
          <p:nvPr/>
        </p:nvSpPr>
        <p:spPr bwMode="auto">
          <a:xfrm>
            <a:off x="2536134" y="4318625"/>
            <a:ext cx="488382" cy="488382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1095E6F-FE89-6D25-F794-0EF5765F0718}"/>
              </a:ext>
            </a:extLst>
          </p:cNvPr>
          <p:cNvGrpSpPr/>
          <p:nvPr/>
        </p:nvGrpSpPr>
        <p:grpSpPr>
          <a:xfrm>
            <a:off x="3153519" y="1613820"/>
            <a:ext cx="2231281" cy="1071373"/>
            <a:chOff x="-686697" y="1778402"/>
            <a:chExt cx="2231281" cy="107137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4AF4804-CADF-11C8-C328-D1C5FB0099F7}"/>
                </a:ext>
              </a:extLst>
            </p:cNvPr>
            <p:cNvSpPr txBox="1"/>
            <p:nvPr/>
          </p:nvSpPr>
          <p:spPr>
            <a:xfrm>
              <a:off x="-686691" y="2086489"/>
              <a:ext cx="22312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6F1B70-5DBF-55E6-E8F4-F66661A7A647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9C8B4E-39FA-88C5-55DB-73DABAC8B645}"/>
              </a:ext>
            </a:extLst>
          </p:cNvPr>
          <p:cNvGrpSpPr/>
          <p:nvPr/>
        </p:nvGrpSpPr>
        <p:grpSpPr>
          <a:xfrm>
            <a:off x="7141856" y="1613820"/>
            <a:ext cx="2231281" cy="1071373"/>
            <a:chOff x="-686697" y="1778402"/>
            <a:chExt cx="2231281" cy="107137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34375D-1260-93B4-58DA-03733B40F5A8}"/>
                </a:ext>
              </a:extLst>
            </p:cNvPr>
            <p:cNvSpPr txBox="1"/>
            <p:nvPr/>
          </p:nvSpPr>
          <p:spPr>
            <a:xfrm>
              <a:off x="-686691" y="2086489"/>
              <a:ext cx="22312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562C8DE-4FD3-3125-72C0-9B6688860186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E1286E5-B349-77CF-9C8B-BCB5DFE51C1B}"/>
              </a:ext>
            </a:extLst>
          </p:cNvPr>
          <p:cNvGrpSpPr/>
          <p:nvPr/>
        </p:nvGrpSpPr>
        <p:grpSpPr>
          <a:xfrm>
            <a:off x="3153519" y="4271320"/>
            <a:ext cx="2231281" cy="1071373"/>
            <a:chOff x="-686697" y="1778402"/>
            <a:chExt cx="2231281" cy="107137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14A877C-D12A-629C-8D83-9181593B5569}"/>
                </a:ext>
              </a:extLst>
            </p:cNvPr>
            <p:cNvSpPr txBox="1"/>
            <p:nvPr/>
          </p:nvSpPr>
          <p:spPr>
            <a:xfrm>
              <a:off x="-686691" y="2086489"/>
              <a:ext cx="22312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7CFB91-45CD-AC9F-2811-71368BD5A8A9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336A455-F70B-860C-9A5C-90E822EDA6E3}"/>
              </a:ext>
            </a:extLst>
          </p:cNvPr>
          <p:cNvGrpSpPr/>
          <p:nvPr/>
        </p:nvGrpSpPr>
        <p:grpSpPr>
          <a:xfrm>
            <a:off x="7141856" y="4271320"/>
            <a:ext cx="2231281" cy="1298102"/>
            <a:chOff x="-686697" y="1778402"/>
            <a:chExt cx="2231281" cy="12981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CCD625-2BB2-7283-A39F-2301179D1B7A}"/>
                </a:ext>
              </a:extLst>
            </p:cNvPr>
            <p:cNvSpPr txBox="1"/>
            <p:nvPr/>
          </p:nvSpPr>
          <p:spPr>
            <a:xfrm>
              <a:off x="-686691" y="2086489"/>
              <a:ext cx="2231275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 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6D7A005-A25D-68AC-A6BE-CC93A75B2CB1}"/>
                </a:ext>
              </a:extLst>
            </p:cNvPr>
            <p:cNvSpPr txBox="1"/>
            <p:nvPr/>
          </p:nvSpPr>
          <p:spPr>
            <a:xfrm>
              <a:off x="-686697" y="1778402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8932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46F96AC5-CF2B-F140-A9BA-D0FDACE00321}"/>
              </a:ext>
            </a:extLst>
          </p:cNvPr>
          <p:cNvSpPr/>
          <p:nvPr/>
        </p:nvSpPr>
        <p:spPr>
          <a:xfrm>
            <a:off x="2522647" y="2035349"/>
            <a:ext cx="2047749" cy="1765300"/>
          </a:xfrm>
          <a:prstGeom prst="hexagon">
            <a:avLst/>
          </a:pr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C2DDBC02-2F8A-F870-7F9E-F162BE60FB93}"/>
              </a:ext>
            </a:extLst>
          </p:cNvPr>
          <p:cNvSpPr/>
          <p:nvPr/>
        </p:nvSpPr>
        <p:spPr>
          <a:xfrm>
            <a:off x="4196076" y="2917999"/>
            <a:ext cx="2047749" cy="1765300"/>
          </a:xfrm>
          <a:prstGeom prst="hexagon">
            <a:avLst/>
          </a:pr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六边形 37">
            <a:extLst>
              <a:ext uri="{FF2B5EF4-FFF2-40B4-BE49-F238E27FC236}">
                <a16:creationId xmlns:a16="http://schemas.microsoft.com/office/drawing/2014/main" id="{DF03CD30-AF32-D77C-0541-3686835068AA}"/>
              </a:ext>
            </a:extLst>
          </p:cNvPr>
          <p:cNvSpPr/>
          <p:nvPr/>
        </p:nvSpPr>
        <p:spPr>
          <a:xfrm>
            <a:off x="5869505" y="2035349"/>
            <a:ext cx="2047749" cy="1765300"/>
          </a:xfrm>
          <a:prstGeom prst="hexagon">
            <a:avLst/>
          </a:pr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id="{6B4BAA57-3F63-C1D3-F8AF-AE4D47ED4CD9}"/>
              </a:ext>
            </a:extLst>
          </p:cNvPr>
          <p:cNvSpPr/>
          <p:nvPr/>
        </p:nvSpPr>
        <p:spPr>
          <a:xfrm>
            <a:off x="7542934" y="2917999"/>
            <a:ext cx="2047749" cy="1765300"/>
          </a:xfrm>
          <a:prstGeom prst="hexagon">
            <a:avLst/>
          </a:pr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六边形 39">
            <a:extLst>
              <a:ext uri="{FF2B5EF4-FFF2-40B4-BE49-F238E27FC236}">
                <a16:creationId xmlns:a16="http://schemas.microsoft.com/office/drawing/2014/main" id="{CE0AD164-2B70-F767-0F51-E4FCE04E65FD}"/>
              </a:ext>
            </a:extLst>
          </p:cNvPr>
          <p:cNvSpPr/>
          <p:nvPr/>
        </p:nvSpPr>
        <p:spPr>
          <a:xfrm>
            <a:off x="849218" y="2917999"/>
            <a:ext cx="2047749" cy="1765300"/>
          </a:xfrm>
          <a:prstGeom prst="hexagon">
            <a:avLst/>
          </a:pr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六边形 40">
            <a:extLst>
              <a:ext uri="{FF2B5EF4-FFF2-40B4-BE49-F238E27FC236}">
                <a16:creationId xmlns:a16="http://schemas.microsoft.com/office/drawing/2014/main" id="{F3CDD2FF-0565-0E53-FE03-CE90740E7B89}"/>
              </a:ext>
            </a:extLst>
          </p:cNvPr>
          <p:cNvSpPr/>
          <p:nvPr/>
        </p:nvSpPr>
        <p:spPr>
          <a:xfrm>
            <a:off x="9216363" y="2059886"/>
            <a:ext cx="2047749" cy="1765300"/>
          </a:xfrm>
          <a:prstGeom prst="hexagon">
            <a:avLst/>
          </a:pr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6" name="Group 98">
            <a:extLst>
              <a:ext uri="{FF2B5EF4-FFF2-40B4-BE49-F238E27FC236}">
                <a16:creationId xmlns:a16="http://schemas.microsoft.com/office/drawing/2014/main" id="{85EB6441-5F9E-A63A-E131-3E69D813AB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94962" y="2691338"/>
            <a:ext cx="490550" cy="453322"/>
            <a:chOff x="-86" y="2465"/>
            <a:chExt cx="1120" cy="1035"/>
          </a:xfrm>
          <a:solidFill>
            <a:schemeClr val="bg1"/>
          </a:solidFill>
        </p:grpSpPr>
        <p:sp>
          <p:nvSpPr>
            <p:cNvPr id="47" name="Freeform 99">
              <a:extLst>
                <a:ext uri="{FF2B5EF4-FFF2-40B4-BE49-F238E27FC236}">
                  <a16:creationId xmlns:a16="http://schemas.microsoft.com/office/drawing/2014/main" id="{5547ACE9-556A-71A6-EBA9-CA3BCD2639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2465"/>
              <a:ext cx="671" cy="671"/>
            </a:xfrm>
            <a:custGeom>
              <a:avLst/>
              <a:gdLst>
                <a:gd name="T0" fmla="*/ 256 w 282"/>
                <a:gd name="T1" fmla="*/ 25 h 282"/>
                <a:gd name="T2" fmla="*/ 164 w 282"/>
                <a:gd name="T3" fmla="*/ 25 h 282"/>
                <a:gd name="T4" fmla="*/ 0 w 282"/>
                <a:gd name="T5" fmla="*/ 189 h 282"/>
                <a:gd name="T6" fmla="*/ 92 w 282"/>
                <a:gd name="T7" fmla="*/ 282 h 282"/>
                <a:gd name="T8" fmla="*/ 256 w 282"/>
                <a:gd name="T9" fmla="*/ 118 h 282"/>
                <a:gd name="T10" fmla="*/ 256 w 282"/>
                <a:gd name="T11" fmla="*/ 25 h 282"/>
                <a:gd name="T12" fmla="*/ 55 w 282"/>
                <a:gd name="T13" fmla="*/ 191 h 282"/>
                <a:gd name="T14" fmla="*/ 44 w 282"/>
                <a:gd name="T15" fmla="*/ 180 h 282"/>
                <a:gd name="T16" fmla="*/ 183 w 282"/>
                <a:gd name="T17" fmla="*/ 42 h 282"/>
                <a:gd name="T18" fmla="*/ 194 w 282"/>
                <a:gd name="T19" fmla="*/ 42 h 282"/>
                <a:gd name="T20" fmla="*/ 194 w 282"/>
                <a:gd name="T21" fmla="*/ 53 h 282"/>
                <a:gd name="T22" fmla="*/ 55 w 282"/>
                <a:gd name="T23" fmla="*/ 191 h 282"/>
                <a:gd name="T24" fmla="*/ 78 w 282"/>
                <a:gd name="T25" fmla="*/ 214 h 282"/>
                <a:gd name="T26" fmla="*/ 67 w 282"/>
                <a:gd name="T27" fmla="*/ 203 h 282"/>
                <a:gd name="T28" fmla="*/ 217 w 282"/>
                <a:gd name="T29" fmla="*/ 53 h 282"/>
                <a:gd name="T30" fmla="*/ 228 w 282"/>
                <a:gd name="T31" fmla="*/ 53 h 282"/>
                <a:gd name="T32" fmla="*/ 228 w 282"/>
                <a:gd name="T33" fmla="*/ 64 h 282"/>
                <a:gd name="T34" fmla="*/ 78 w 282"/>
                <a:gd name="T35" fmla="*/ 214 h 282"/>
                <a:gd name="T36" fmla="*/ 101 w 282"/>
                <a:gd name="T37" fmla="*/ 237 h 282"/>
                <a:gd name="T38" fmla="*/ 90 w 282"/>
                <a:gd name="T39" fmla="*/ 226 h 282"/>
                <a:gd name="T40" fmla="*/ 229 w 282"/>
                <a:gd name="T41" fmla="*/ 88 h 282"/>
                <a:gd name="T42" fmla="*/ 240 w 282"/>
                <a:gd name="T43" fmla="*/ 88 h 282"/>
                <a:gd name="T44" fmla="*/ 240 w 282"/>
                <a:gd name="T45" fmla="*/ 99 h 282"/>
                <a:gd name="T46" fmla="*/ 101 w 282"/>
                <a:gd name="T47" fmla="*/ 23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2" h="282">
                  <a:moveTo>
                    <a:pt x="256" y="25"/>
                  </a:moveTo>
                  <a:cubicBezTo>
                    <a:pt x="231" y="0"/>
                    <a:pt x="189" y="0"/>
                    <a:pt x="164" y="2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82" y="92"/>
                    <a:pt x="282" y="51"/>
                    <a:pt x="256" y="25"/>
                  </a:cubicBezTo>
                  <a:close/>
                  <a:moveTo>
                    <a:pt x="55" y="191"/>
                  </a:moveTo>
                  <a:cubicBezTo>
                    <a:pt x="44" y="180"/>
                    <a:pt x="44" y="180"/>
                    <a:pt x="44" y="180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1"/>
                  </a:lnTo>
                  <a:close/>
                  <a:moveTo>
                    <a:pt x="78" y="214"/>
                  </a:moveTo>
                  <a:cubicBezTo>
                    <a:pt x="67" y="203"/>
                    <a:pt x="67" y="203"/>
                    <a:pt x="67" y="20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20" y="50"/>
                    <a:pt x="225" y="50"/>
                    <a:pt x="228" y="53"/>
                  </a:cubicBezTo>
                  <a:cubicBezTo>
                    <a:pt x="231" y="56"/>
                    <a:pt x="231" y="61"/>
                    <a:pt x="228" y="64"/>
                  </a:cubicBezTo>
                  <a:lnTo>
                    <a:pt x="78" y="214"/>
                  </a:lnTo>
                  <a:close/>
                  <a:moveTo>
                    <a:pt x="101" y="237"/>
                  </a:moveTo>
                  <a:cubicBezTo>
                    <a:pt x="90" y="226"/>
                    <a:pt x="90" y="226"/>
                    <a:pt x="90" y="226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00">
              <a:extLst>
                <a:ext uri="{FF2B5EF4-FFF2-40B4-BE49-F238E27FC236}">
                  <a16:creationId xmlns:a16="http://schemas.microsoft.com/office/drawing/2014/main" id="{C60A7BFB-43AF-D29D-ACC5-77B8495C8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" y="3036"/>
              <a:ext cx="464" cy="464"/>
            </a:xfrm>
            <a:custGeom>
              <a:avLst/>
              <a:gdLst>
                <a:gd name="T0" fmla="*/ 300 w 464"/>
                <a:gd name="T1" fmla="*/ 276 h 464"/>
                <a:gd name="T2" fmla="*/ 281 w 464"/>
                <a:gd name="T3" fmla="*/ 257 h 464"/>
                <a:gd name="T4" fmla="*/ 464 w 464"/>
                <a:gd name="T5" fmla="*/ 74 h 464"/>
                <a:gd name="T6" fmla="*/ 390 w 464"/>
                <a:gd name="T7" fmla="*/ 0 h 464"/>
                <a:gd name="T8" fmla="*/ 207 w 464"/>
                <a:gd name="T9" fmla="*/ 184 h 464"/>
                <a:gd name="T10" fmla="*/ 188 w 464"/>
                <a:gd name="T11" fmla="*/ 165 h 464"/>
                <a:gd name="T12" fmla="*/ 145 w 464"/>
                <a:gd name="T13" fmla="*/ 188 h 464"/>
                <a:gd name="T14" fmla="*/ 0 w 464"/>
                <a:gd name="T15" fmla="*/ 422 h 464"/>
                <a:gd name="T16" fmla="*/ 43 w 464"/>
                <a:gd name="T17" fmla="*/ 464 h 464"/>
                <a:gd name="T18" fmla="*/ 276 w 464"/>
                <a:gd name="T19" fmla="*/ 322 h 464"/>
                <a:gd name="T20" fmla="*/ 300 w 464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4" h="464">
                  <a:moveTo>
                    <a:pt x="300" y="276"/>
                  </a:moveTo>
                  <a:lnTo>
                    <a:pt x="281" y="257"/>
                  </a:lnTo>
                  <a:lnTo>
                    <a:pt x="464" y="74"/>
                  </a:lnTo>
                  <a:lnTo>
                    <a:pt x="390" y="0"/>
                  </a:lnTo>
                  <a:lnTo>
                    <a:pt x="207" y="184"/>
                  </a:lnTo>
                  <a:lnTo>
                    <a:pt x="188" y="165"/>
                  </a:lnTo>
                  <a:lnTo>
                    <a:pt x="145" y="188"/>
                  </a:lnTo>
                  <a:lnTo>
                    <a:pt x="0" y="422"/>
                  </a:lnTo>
                  <a:lnTo>
                    <a:pt x="43" y="464"/>
                  </a:lnTo>
                  <a:lnTo>
                    <a:pt x="276" y="322"/>
                  </a:lnTo>
                  <a:lnTo>
                    <a:pt x="300" y="2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01">
              <a:extLst>
                <a:ext uri="{FF2B5EF4-FFF2-40B4-BE49-F238E27FC236}">
                  <a16:creationId xmlns:a16="http://schemas.microsoft.com/office/drawing/2014/main" id="{FE230E10-1F7A-BA41-87AB-D62CB328D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" y="2472"/>
              <a:ext cx="490" cy="493"/>
            </a:xfrm>
            <a:custGeom>
              <a:avLst/>
              <a:gdLst>
                <a:gd name="T0" fmla="*/ 103 w 206"/>
                <a:gd name="T1" fmla="*/ 0 h 207"/>
                <a:gd name="T2" fmla="*/ 77 w 206"/>
                <a:gd name="T3" fmla="*/ 4 h 207"/>
                <a:gd name="T4" fmla="*/ 80 w 206"/>
                <a:gd name="T5" fmla="*/ 6 h 207"/>
                <a:gd name="T6" fmla="*/ 117 w 206"/>
                <a:gd name="T7" fmla="*/ 43 h 207"/>
                <a:gd name="T8" fmla="*/ 117 w 206"/>
                <a:gd name="T9" fmla="*/ 112 h 207"/>
                <a:gd name="T10" fmla="*/ 48 w 206"/>
                <a:gd name="T11" fmla="*/ 112 h 207"/>
                <a:gd name="T12" fmla="*/ 11 w 206"/>
                <a:gd name="T13" fmla="*/ 75 h 207"/>
                <a:gd name="T14" fmla="*/ 6 w 206"/>
                <a:gd name="T15" fmla="*/ 68 h 207"/>
                <a:gd name="T16" fmla="*/ 0 w 206"/>
                <a:gd name="T17" fmla="*/ 104 h 207"/>
                <a:gd name="T18" fmla="*/ 103 w 206"/>
                <a:gd name="T19" fmla="*/ 207 h 207"/>
                <a:gd name="T20" fmla="*/ 206 w 206"/>
                <a:gd name="T21" fmla="*/ 104 h 207"/>
                <a:gd name="T22" fmla="*/ 103 w 206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2"/>
                    <a:pt x="77" y="4"/>
                  </a:cubicBezTo>
                  <a:cubicBezTo>
                    <a:pt x="78" y="4"/>
                    <a:pt x="79" y="5"/>
                    <a:pt x="80" y="6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3"/>
                    <a:pt x="8" y="71"/>
                    <a:pt x="6" y="68"/>
                  </a:cubicBezTo>
                  <a:cubicBezTo>
                    <a:pt x="2" y="79"/>
                    <a:pt x="0" y="91"/>
                    <a:pt x="0" y="104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02">
              <a:extLst>
                <a:ext uri="{FF2B5EF4-FFF2-40B4-BE49-F238E27FC236}">
                  <a16:creationId xmlns:a16="http://schemas.microsoft.com/office/drawing/2014/main" id="{01144DB0-A628-FF8C-60B9-F1F6E9FE2F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" y="3058"/>
              <a:ext cx="445" cy="442"/>
            </a:xfrm>
            <a:custGeom>
              <a:avLst/>
              <a:gdLst>
                <a:gd name="T0" fmla="*/ 164 w 187"/>
                <a:gd name="T1" fmla="*/ 163 h 186"/>
                <a:gd name="T2" fmla="*/ 164 w 187"/>
                <a:gd name="T3" fmla="*/ 82 h 186"/>
                <a:gd name="T4" fmla="*/ 81 w 187"/>
                <a:gd name="T5" fmla="*/ 0 h 186"/>
                <a:gd name="T6" fmla="*/ 0 w 187"/>
                <a:gd name="T7" fmla="*/ 81 h 186"/>
                <a:gd name="T8" fmla="*/ 83 w 187"/>
                <a:gd name="T9" fmla="*/ 163 h 186"/>
                <a:gd name="T10" fmla="*/ 164 w 187"/>
                <a:gd name="T11" fmla="*/ 163 h 186"/>
                <a:gd name="T12" fmla="*/ 109 w 187"/>
                <a:gd name="T13" fmla="*/ 108 h 186"/>
                <a:gd name="T14" fmla="*/ 143 w 187"/>
                <a:gd name="T15" fmla="*/ 108 h 186"/>
                <a:gd name="T16" fmla="*/ 143 w 187"/>
                <a:gd name="T17" fmla="*/ 142 h 186"/>
                <a:gd name="T18" fmla="*/ 109 w 187"/>
                <a:gd name="T19" fmla="*/ 142 h 186"/>
                <a:gd name="T20" fmla="*/ 109 w 187"/>
                <a:gd name="T21" fmla="*/ 10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86">
                  <a:moveTo>
                    <a:pt x="164" y="163"/>
                  </a:moveTo>
                  <a:cubicBezTo>
                    <a:pt x="187" y="141"/>
                    <a:pt x="187" y="105"/>
                    <a:pt x="164" y="8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05" y="186"/>
                    <a:pt x="142" y="186"/>
                    <a:pt x="164" y="163"/>
                  </a:cubicBezTo>
                  <a:close/>
                  <a:moveTo>
                    <a:pt x="109" y="108"/>
                  </a:moveTo>
                  <a:cubicBezTo>
                    <a:pt x="118" y="99"/>
                    <a:pt x="133" y="99"/>
                    <a:pt x="143" y="108"/>
                  </a:cubicBezTo>
                  <a:cubicBezTo>
                    <a:pt x="152" y="118"/>
                    <a:pt x="152" y="133"/>
                    <a:pt x="143" y="142"/>
                  </a:cubicBezTo>
                  <a:cubicBezTo>
                    <a:pt x="133" y="151"/>
                    <a:pt x="118" y="151"/>
                    <a:pt x="109" y="142"/>
                  </a:cubicBezTo>
                  <a:cubicBezTo>
                    <a:pt x="100" y="133"/>
                    <a:pt x="100" y="118"/>
                    <a:pt x="109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E8F9FA5-8ACE-6059-FEE1-D23796895E06}"/>
              </a:ext>
            </a:extLst>
          </p:cNvPr>
          <p:cNvGrpSpPr/>
          <p:nvPr/>
        </p:nvGrpSpPr>
        <p:grpSpPr>
          <a:xfrm>
            <a:off x="1622549" y="3522256"/>
            <a:ext cx="511094" cy="521538"/>
            <a:chOff x="1622549" y="3522256"/>
            <a:chExt cx="511094" cy="521538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5DD5CC4-09D8-600A-D775-B3B843D7C4B1}"/>
                </a:ext>
              </a:extLst>
            </p:cNvPr>
            <p:cNvSpPr/>
            <p:nvPr/>
          </p:nvSpPr>
          <p:spPr>
            <a:xfrm>
              <a:off x="1622549" y="3525293"/>
              <a:ext cx="511094" cy="518501"/>
            </a:xfrm>
            <a:custGeom>
              <a:avLst/>
              <a:gdLst>
                <a:gd name="connsiteX0" fmla="*/ 466652 w 511094"/>
                <a:gd name="connsiteY0" fmla="*/ 474059 h 518501"/>
                <a:gd name="connsiteX1" fmla="*/ 0 w 511094"/>
                <a:gd name="connsiteY1" fmla="*/ 474059 h 518501"/>
                <a:gd name="connsiteX2" fmla="*/ 0 w 511094"/>
                <a:gd name="connsiteY2" fmla="*/ 518502 h 518501"/>
                <a:gd name="connsiteX3" fmla="*/ 511095 w 511094"/>
                <a:gd name="connsiteY3" fmla="*/ 518502 h 518501"/>
                <a:gd name="connsiteX4" fmla="*/ 511095 w 511094"/>
                <a:gd name="connsiteY4" fmla="*/ 0 h 518501"/>
                <a:gd name="connsiteX5" fmla="*/ 466652 w 511094"/>
                <a:gd name="connsiteY5" fmla="*/ 0 h 518501"/>
                <a:gd name="connsiteX6" fmla="*/ 466652 w 511094"/>
                <a:gd name="connsiteY6" fmla="*/ 474059 h 51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094" h="518501">
                  <a:moveTo>
                    <a:pt x="466652" y="474059"/>
                  </a:moveTo>
                  <a:lnTo>
                    <a:pt x="0" y="474059"/>
                  </a:lnTo>
                  <a:lnTo>
                    <a:pt x="0" y="518502"/>
                  </a:lnTo>
                  <a:lnTo>
                    <a:pt x="511095" y="518502"/>
                  </a:lnTo>
                  <a:lnTo>
                    <a:pt x="511095" y="0"/>
                  </a:lnTo>
                  <a:lnTo>
                    <a:pt x="466652" y="0"/>
                  </a:lnTo>
                  <a:lnTo>
                    <a:pt x="466652" y="474059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027C0C3-893E-54DB-564F-AAB69B8C7FE6}"/>
                </a:ext>
              </a:extLst>
            </p:cNvPr>
            <p:cNvSpPr/>
            <p:nvPr/>
          </p:nvSpPr>
          <p:spPr>
            <a:xfrm>
              <a:off x="1933650" y="3525293"/>
              <a:ext cx="111107" cy="429615"/>
            </a:xfrm>
            <a:custGeom>
              <a:avLst/>
              <a:gdLst>
                <a:gd name="connsiteX0" fmla="*/ 0 w 111107"/>
                <a:gd name="connsiteY0" fmla="*/ 0 h 429615"/>
                <a:gd name="connsiteX1" fmla="*/ 111108 w 111107"/>
                <a:gd name="connsiteY1" fmla="*/ 0 h 429615"/>
                <a:gd name="connsiteX2" fmla="*/ 111108 w 111107"/>
                <a:gd name="connsiteY2" fmla="*/ 429616 h 429615"/>
                <a:gd name="connsiteX3" fmla="*/ 0 w 111107"/>
                <a:gd name="connsiteY3" fmla="*/ 429616 h 42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107" h="429615">
                  <a:moveTo>
                    <a:pt x="0" y="0"/>
                  </a:moveTo>
                  <a:lnTo>
                    <a:pt x="111108" y="0"/>
                  </a:lnTo>
                  <a:lnTo>
                    <a:pt x="111108" y="429616"/>
                  </a:lnTo>
                  <a:lnTo>
                    <a:pt x="0" y="429616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02C0DDC-14FA-3B1D-29B2-AD37E8E7250F}"/>
                </a:ext>
              </a:extLst>
            </p:cNvPr>
            <p:cNvSpPr/>
            <p:nvPr/>
          </p:nvSpPr>
          <p:spPr>
            <a:xfrm>
              <a:off x="1778099" y="3673436"/>
              <a:ext cx="111107" cy="281472"/>
            </a:xfrm>
            <a:custGeom>
              <a:avLst/>
              <a:gdLst>
                <a:gd name="connsiteX0" fmla="*/ 0 w 111107"/>
                <a:gd name="connsiteY0" fmla="*/ 0 h 281472"/>
                <a:gd name="connsiteX1" fmla="*/ 111108 w 111107"/>
                <a:gd name="connsiteY1" fmla="*/ 0 h 281472"/>
                <a:gd name="connsiteX2" fmla="*/ 111108 w 111107"/>
                <a:gd name="connsiteY2" fmla="*/ 281472 h 281472"/>
                <a:gd name="connsiteX3" fmla="*/ 0 w 111107"/>
                <a:gd name="connsiteY3" fmla="*/ 281472 h 28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107" h="281472">
                  <a:moveTo>
                    <a:pt x="0" y="0"/>
                  </a:moveTo>
                  <a:lnTo>
                    <a:pt x="111108" y="0"/>
                  </a:lnTo>
                  <a:lnTo>
                    <a:pt x="111108" y="281472"/>
                  </a:lnTo>
                  <a:lnTo>
                    <a:pt x="0" y="281472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8E53C5F-9056-63D7-D94E-995B73FDAA10}"/>
                </a:ext>
              </a:extLst>
            </p:cNvPr>
            <p:cNvSpPr/>
            <p:nvPr/>
          </p:nvSpPr>
          <p:spPr>
            <a:xfrm>
              <a:off x="1622549" y="3806765"/>
              <a:ext cx="111107" cy="148143"/>
            </a:xfrm>
            <a:custGeom>
              <a:avLst/>
              <a:gdLst>
                <a:gd name="connsiteX0" fmla="*/ 0 w 111107"/>
                <a:gd name="connsiteY0" fmla="*/ 0 h 148143"/>
                <a:gd name="connsiteX1" fmla="*/ 111108 w 111107"/>
                <a:gd name="connsiteY1" fmla="*/ 0 h 148143"/>
                <a:gd name="connsiteX2" fmla="*/ 111108 w 111107"/>
                <a:gd name="connsiteY2" fmla="*/ 148143 h 148143"/>
                <a:gd name="connsiteX3" fmla="*/ 0 w 111107"/>
                <a:gd name="connsiteY3" fmla="*/ 148143 h 1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107" h="148143">
                  <a:moveTo>
                    <a:pt x="0" y="0"/>
                  </a:moveTo>
                  <a:lnTo>
                    <a:pt x="111108" y="0"/>
                  </a:lnTo>
                  <a:lnTo>
                    <a:pt x="111108" y="148143"/>
                  </a:lnTo>
                  <a:lnTo>
                    <a:pt x="0" y="148143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ED2BB8C-5B0C-85CE-69A5-CE57F681E3DE}"/>
                </a:ext>
              </a:extLst>
            </p:cNvPr>
            <p:cNvSpPr/>
            <p:nvPr/>
          </p:nvSpPr>
          <p:spPr>
            <a:xfrm>
              <a:off x="1629956" y="3522256"/>
              <a:ext cx="240066" cy="240066"/>
            </a:xfrm>
            <a:custGeom>
              <a:avLst/>
              <a:gdLst>
                <a:gd name="connsiteX0" fmla="*/ 0 w 240066"/>
                <a:gd name="connsiteY0" fmla="*/ 138292 h 240066"/>
                <a:gd name="connsiteX1" fmla="*/ 0 w 240066"/>
                <a:gd name="connsiteY1" fmla="*/ 240066 h 240066"/>
                <a:gd name="connsiteX2" fmla="*/ 101774 w 240066"/>
                <a:gd name="connsiteY2" fmla="*/ 240066 h 240066"/>
                <a:gd name="connsiteX3" fmla="*/ 61331 w 240066"/>
                <a:gd name="connsiteY3" fmla="*/ 199623 h 240066"/>
                <a:gd name="connsiteX4" fmla="*/ 240066 w 240066"/>
                <a:gd name="connsiteY4" fmla="*/ 20888 h 240066"/>
                <a:gd name="connsiteX5" fmla="*/ 219178 w 240066"/>
                <a:gd name="connsiteY5" fmla="*/ 0 h 240066"/>
                <a:gd name="connsiteX6" fmla="*/ 40443 w 240066"/>
                <a:gd name="connsiteY6" fmla="*/ 178735 h 240066"/>
                <a:gd name="connsiteX7" fmla="*/ 0 w 240066"/>
                <a:gd name="connsiteY7" fmla="*/ 138292 h 24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66" h="240066">
                  <a:moveTo>
                    <a:pt x="0" y="138292"/>
                  </a:moveTo>
                  <a:lnTo>
                    <a:pt x="0" y="240066"/>
                  </a:lnTo>
                  <a:lnTo>
                    <a:pt x="101774" y="240066"/>
                  </a:lnTo>
                  <a:lnTo>
                    <a:pt x="61331" y="199623"/>
                  </a:lnTo>
                  <a:lnTo>
                    <a:pt x="240066" y="20888"/>
                  </a:lnTo>
                  <a:lnTo>
                    <a:pt x="219178" y="0"/>
                  </a:lnTo>
                  <a:lnTo>
                    <a:pt x="40443" y="178735"/>
                  </a:lnTo>
                  <a:lnTo>
                    <a:pt x="0" y="138292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91796C1-480F-ACB3-4A92-C6700C4E1B89}"/>
              </a:ext>
            </a:extLst>
          </p:cNvPr>
          <p:cNvGrpSpPr/>
          <p:nvPr/>
        </p:nvGrpSpPr>
        <p:grpSpPr>
          <a:xfrm>
            <a:off x="8303779" y="3544024"/>
            <a:ext cx="502556" cy="436595"/>
            <a:chOff x="8206377" y="3518313"/>
            <a:chExt cx="762000" cy="661987"/>
          </a:xfrm>
          <a:solidFill>
            <a:schemeClr val="bg1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AA888A0-6FCC-F902-9664-0B411D7FC2A9}"/>
                </a:ext>
              </a:extLst>
            </p:cNvPr>
            <p:cNvSpPr/>
            <p:nvPr/>
          </p:nvSpPr>
          <p:spPr>
            <a:xfrm>
              <a:off x="8206377" y="3875500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92BC56E-8377-B312-9F97-CEC8ADB5E5F9}"/>
                </a:ext>
              </a:extLst>
            </p:cNvPr>
            <p:cNvSpPr/>
            <p:nvPr/>
          </p:nvSpPr>
          <p:spPr>
            <a:xfrm>
              <a:off x="8206377" y="3518313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52FC655-117E-4FE1-A8BB-5CFA5DAC29A2}"/>
              </a:ext>
            </a:extLst>
          </p:cNvPr>
          <p:cNvGrpSpPr/>
          <p:nvPr/>
        </p:nvGrpSpPr>
        <p:grpSpPr>
          <a:xfrm>
            <a:off x="6582939" y="2559822"/>
            <a:ext cx="634802" cy="634802"/>
            <a:chOff x="6476962" y="2366963"/>
            <a:chExt cx="752475" cy="752475"/>
          </a:xfrm>
          <a:solidFill>
            <a:schemeClr val="bg1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732C7F1-FD11-DF23-4F69-5EA030C77B23}"/>
                </a:ext>
              </a:extLst>
            </p:cNvPr>
            <p:cNvSpPr/>
            <p:nvPr/>
          </p:nvSpPr>
          <p:spPr>
            <a:xfrm>
              <a:off x="6742710" y="236696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05F322B-82F9-616B-9D3D-1201E73DEA69}"/>
                </a:ext>
              </a:extLst>
            </p:cNvPr>
            <p:cNvSpPr/>
            <p:nvPr/>
          </p:nvSpPr>
          <p:spPr>
            <a:xfrm>
              <a:off x="6476962" y="239553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BA2E816-DB4E-E9C8-2C14-1208F8D87EB7}"/>
                </a:ext>
              </a:extLst>
            </p:cNvPr>
            <p:cNvSpPr/>
            <p:nvPr/>
          </p:nvSpPr>
          <p:spPr>
            <a:xfrm>
              <a:off x="6610312" y="252888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C6334E5-0517-7493-0630-AC0048FF1CBF}"/>
              </a:ext>
            </a:extLst>
          </p:cNvPr>
          <p:cNvGrpSpPr/>
          <p:nvPr/>
        </p:nvGrpSpPr>
        <p:grpSpPr>
          <a:xfrm>
            <a:off x="4981044" y="3367986"/>
            <a:ext cx="501936" cy="642478"/>
            <a:chOff x="5038775" y="3418860"/>
            <a:chExt cx="501936" cy="642478"/>
          </a:xfrm>
          <a:solidFill>
            <a:schemeClr val="bg1"/>
          </a:solidFill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C248B38-111F-8DBC-11A6-CE0C0C9E908A}"/>
                </a:ext>
              </a:extLst>
            </p:cNvPr>
            <p:cNvSpPr/>
            <p:nvPr/>
          </p:nvSpPr>
          <p:spPr>
            <a:xfrm>
              <a:off x="5038775" y="3659790"/>
              <a:ext cx="501936" cy="401548"/>
            </a:xfrm>
            <a:custGeom>
              <a:avLst/>
              <a:gdLst>
                <a:gd name="connsiteX0" fmla="*/ 501936 w 501936"/>
                <a:gd name="connsiteY0" fmla="*/ 170257 h 401548"/>
                <a:gd name="connsiteX1" fmla="*/ 385487 w 501936"/>
                <a:gd name="connsiteY1" fmla="*/ 48186 h 401548"/>
                <a:gd name="connsiteX2" fmla="*/ 385487 w 501936"/>
                <a:gd name="connsiteY2" fmla="*/ 0 h 401548"/>
                <a:gd name="connsiteX3" fmla="*/ 0 w 501936"/>
                <a:gd name="connsiteY3" fmla="*/ 0 h 401548"/>
                <a:gd name="connsiteX4" fmla="*/ 0 w 501936"/>
                <a:gd name="connsiteY4" fmla="*/ 369425 h 401548"/>
                <a:gd name="connsiteX5" fmla="*/ 32124 w 501936"/>
                <a:gd name="connsiteY5" fmla="*/ 401549 h 401548"/>
                <a:gd name="connsiteX6" fmla="*/ 353363 w 501936"/>
                <a:gd name="connsiteY6" fmla="*/ 401549 h 401548"/>
                <a:gd name="connsiteX7" fmla="*/ 385487 w 501936"/>
                <a:gd name="connsiteY7" fmla="*/ 369425 h 401548"/>
                <a:gd name="connsiteX8" fmla="*/ 385487 w 501936"/>
                <a:gd name="connsiteY8" fmla="*/ 293131 h 401548"/>
                <a:gd name="connsiteX9" fmla="*/ 501936 w 501936"/>
                <a:gd name="connsiteY9" fmla="*/ 170257 h 401548"/>
                <a:gd name="connsiteX10" fmla="*/ 386290 w 501936"/>
                <a:gd name="connsiteY10" fmla="*/ 244945 h 401548"/>
                <a:gd name="connsiteX11" fmla="*/ 386290 w 501936"/>
                <a:gd name="connsiteY11" fmla="*/ 96372 h 401548"/>
                <a:gd name="connsiteX12" fmla="*/ 454553 w 501936"/>
                <a:gd name="connsiteY12" fmla="*/ 170257 h 401548"/>
                <a:gd name="connsiteX13" fmla="*/ 386290 w 501936"/>
                <a:gd name="connsiteY13" fmla="*/ 244945 h 40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1936" h="401548">
                  <a:moveTo>
                    <a:pt x="501936" y="170257"/>
                  </a:moveTo>
                  <a:cubicBezTo>
                    <a:pt x="501936" y="104403"/>
                    <a:pt x="450538" y="51398"/>
                    <a:pt x="385487" y="48186"/>
                  </a:cubicBezTo>
                  <a:lnTo>
                    <a:pt x="385487" y="0"/>
                  </a:lnTo>
                  <a:lnTo>
                    <a:pt x="0" y="0"/>
                  </a:lnTo>
                  <a:lnTo>
                    <a:pt x="0" y="369425"/>
                  </a:lnTo>
                  <a:cubicBezTo>
                    <a:pt x="0" y="387093"/>
                    <a:pt x="14456" y="401549"/>
                    <a:pt x="32124" y="401549"/>
                  </a:cubicBezTo>
                  <a:lnTo>
                    <a:pt x="353363" y="401549"/>
                  </a:lnTo>
                  <a:cubicBezTo>
                    <a:pt x="371031" y="401549"/>
                    <a:pt x="385487" y="387093"/>
                    <a:pt x="385487" y="369425"/>
                  </a:cubicBezTo>
                  <a:lnTo>
                    <a:pt x="385487" y="293131"/>
                  </a:lnTo>
                  <a:cubicBezTo>
                    <a:pt x="450538" y="289918"/>
                    <a:pt x="501936" y="236111"/>
                    <a:pt x="501936" y="170257"/>
                  </a:cubicBezTo>
                  <a:close/>
                  <a:moveTo>
                    <a:pt x="386290" y="244945"/>
                  </a:moveTo>
                  <a:lnTo>
                    <a:pt x="386290" y="96372"/>
                  </a:lnTo>
                  <a:cubicBezTo>
                    <a:pt x="424839" y="99584"/>
                    <a:pt x="454553" y="131708"/>
                    <a:pt x="454553" y="170257"/>
                  </a:cubicBezTo>
                  <a:cubicBezTo>
                    <a:pt x="454553" y="208805"/>
                    <a:pt x="424036" y="241732"/>
                    <a:pt x="386290" y="244945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ACEF4DA-BC77-09CE-7717-80A43F8857C3}"/>
                </a:ext>
              </a:extLst>
            </p:cNvPr>
            <p:cNvSpPr/>
            <p:nvPr/>
          </p:nvSpPr>
          <p:spPr>
            <a:xfrm>
              <a:off x="5200198" y="3418860"/>
              <a:ext cx="56216" cy="145360"/>
            </a:xfrm>
            <a:custGeom>
              <a:avLst/>
              <a:gdLst>
                <a:gd name="connsiteX0" fmla="*/ 16865 w 56216"/>
                <a:gd name="connsiteY0" fmla="*/ 84325 h 145360"/>
                <a:gd name="connsiteX1" fmla="*/ 24093 w 56216"/>
                <a:gd name="connsiteY1" fmla="*/ 101190 h 145360"/>
                <a:gd name="connsiteX2" fmla="*/ 16865 w 56216"/>
                <a:gd name="connsiteY2" fmla="*/ 118055 h 145360"/>
                <a:gd name="connsiteX3" fmla="*/ 16865 w 56216"/>
                <a:gd name="connsiteY3" fmla="*/ 140542 h 145360"/>
                <a:gd name="connsiteX4" fmla="*/ 28108 w 56216"/>
                <a:gd name="connsiteY4" fmla="*/ 145361 h 145360"/>
                <a:gd name="connsiteX5" fmla="*/ 39352 w 56216"/>
                <a:gd name="connsiteY5" fmla="*/ 140542 h 145360"/>
                <a:gd name="connsiteX6" fmla="*/ 56217 w 56216"/>
                <a:gd name="connsiteY6" fmla="*/ 100387 h 145360"/>
                <a:gd name="connsiteX7" fmla="*/ 39352 w 56216"/>
                <a:gd name="connsiteY7" fmla="*/ 61035 h 145360"/>
                <a:gd name="connsiteX8" fmla="*/ 39352 w 56216"/>
                <a:gd name="connsiteY8" fmla="*/ 61035 h 145360"/>
                <a:gd name="connsiteX9" fmla="*/ 39352 w 56216"/>
                <a:gd name="connsiteY9" fmla="*/ 27305 h 145360"/>
                <a:gd name="connsiteX10" fmla="*/ 39352 w 56216"/>
                <a:gd name="connsiteY10" fmla="*/ 4819 h 145360"/>
                <a:gd name="connsiteX11" fmla="*/ 16865 w 56216"/>
                <a:gd name="connsiteY11" fmla="*/ 4819 h 145360"/>
                <a:gd name="connsiteX12" fmla="*/ 16865 w 56216"/>
                <a:gd name="connsiteY12" fmla="*/ 84325 h 145360"/>
                <a:gd name="connsiteX13" fmla="*/ 16865 w 56216"/>
                <a:gd name="connsiteY13" fmla="*/ 84325 h 14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216" h="145360">
                  <a:moveTo>
                    <a:pt x="16865" y="84325"/>
                  </a:moveTo>
                  <a:cubicBezTo>
                    <a:pt x="21684" y="89144"/>
                    <a:pt x="24093" y="94766"/>
                    <a:pt x="24093" y="101190"/>
                  </a:cubicBezTo>
                  <a:cubicBezTo>
                    <a:pt x="24093" y="107615"/>
                    <a:pt x="21684" y="114040"/>
                    <a:pt x="16865" y="118055"/>
                  </a:cubicBezTo>
                  <a:cubicBezTo>
                    <a:pt x="10440" y="124480"/>
                    <a:pt x="10440" y="134117"/>
                    <a:pt x="16865" y="140542"/>
                  </a:cubicBezTo>
                  <a:cubicBezTo>
                    <a:pt x="20077" y="143755"/>
                    <a:pt x="24093" y="145361"/>
                    <a:pt x="28108" y="145361"/>
                  </a:cubicBezTo>
                  <a:cubicBezTo>
                    <a:pt x="32124" y="145361"/>
                    <a:pt x="36139" y="143755"/>
                    <a:pt x="39352" y="140542"/>
                  </a:cubicBezTo>
                  <a:cubicBezTo>
                    <a:pt x="49792" y="130102"/>
                    <a:pt x="56217" y="115646"/>
                    <a:pt x="56217" y="100387"/>
                  </a:cubicBezTo>
                  <a:cubicBezTo>
                    <a:pt x="56217" y="85128"/>
                    <a:pt x="50595" y="71476"/>
                    <a:pt x="39352" y="61035"/>
                  </a:cubicBezTo>
                  <a:cubicBezTo>
                    <a:pt x="39352" y="61035"/>
                    <a:pt x="39352" y="61035"/>
                    <a:pt x="39352" y="61035"/>
                  </a:cubicBezTo>
                  <a:cubicBezTo>
                    <a:pt x="29715" y="51398"/>
                    <a:pt x="29715" y="36139"/>
                    <a:pt x="39352" y="27305"/>
                  </a:cubicBezTo>
                  <a:cubicBezTo>
                    <a:pt x="45777" y="20881"/>
                    <a:pt x="45777" y="11243"/>
                    <a:pt x="39352" y="4819"/>
                  </a:cubicBezTo>
                  <a:cubicBezTo>
                    <a:pt x="32927" y="-1606"/>
                    <a:pt x="23290" y="-1606"/>
                    <a:pt x="16865" y="4819"/>
                  </a:cubicBezTo>
                  <a:cubicBezTo>
                    <a:pt x="-5622" y="26502"/>
                    <a:pt x="-5622" y="62642"/>
                    <a:pt x="16865" y="84325"/>
                  </a:cubicBezTo>
                  <a:cubicBezTo>
                    <a:pt x="16865" y="84325"/>
                    <a:pt x="16865" y="84325"/>
                    <a:pt x="16865" y="84325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029116A-7052-5063-7EA1-6FAEA3B3345E}"/>
                </a:ext>
              </a:extLst>
            </p:cNvPr>
            <p:cNvSpPr/>
            <p:nvPr/>
          </p:nvSpPr>
          <p:spPr>
            <a:xfrm>
              <a:off x="5287735" y="3465440"/>
              <a:ext cx="55614" cy="145360"/>
            </a:xfrm>
            <a:custGeom>
              <a:avLst/>
              <a:gdLst>
                <a:gd name="connsiteX0" fmla="*/ 16865 w 55614"/>
                <a:gd name="connsiteY0" fmla="*/ 84325 h 145360"/>
                <a:gd name="connsiteX1" fmla="*/ 16865 w 55614"/>
                <a:gd name="connsiteY1" fmla="*/ 118055 h 145360"/>
                <a:gd name="connsiteX2" fmla="*/ 16865 w 55614"/>
                <a:gd name="connsiteY2" fmla="*/ 140542 h 145360"/>
                <a:gd name="connsiteX3" fmla="*/ 28108 w 55614"/>
                <a:gd name="connsiteY3" fmla="*/ 145361 h 145360"/>
                <a:gd name="connsiteX4" fmla="*/ 39352 w 55614"/>
                <a:gd name="connsiteY4" fmla="*/ 140542 h 145360"/>
                <a:gd name="connsiteX5" fmla="*/ 39352 w 55614"/>
                <a:gd name="connsiteY5" fmla="*/ 61035 h 145360"/>
                <a:gd name="connsiteX6" fmla="*/ 39352 w 55614"/>
                <a:gd name="connsiteY6" fmla="*/ 61035 h 145360"/>
                <a:gd name="connsiteX7" fmla="*/ 32124 w 55614"/>
                <a:gd name="connsiteY7" fmla="*/ 44170 h 145360"/>
                <a:gd name="connsiteX8" fmla="*/ 39352 w 55614"/>
                <a:gd name="connsiteY8" fmla="*/ 27305 h 145360"/>
                <a:gd name="connsiteX9" fmla="*/ 39352 w 55614"/>
                <a:gd name="connsiteY9" fmla="*/ 4819 h 145360"/>
                <a:gd name="connsiteX10" fmla="*/ 16865 w 55614"/>
                <a:gd name="connsiteY10" fmla="*/ 4819 h 145360"/>
                <a:gd name="connsiteX11" fmla="*/ 0 w 55614"/>
                <a:gd name="connsiteY11" fmla="*/ 44973 h 145360"/>
                <a:gd name="connsiteX12" fmla="*/ 16865 w 55614"/>
                <a:gd name="connsiteY12" fmla="*/ 84325 h 145360"/>
                <a:gd name="connsiteX13" fmla="*/ 16865 w 55614"/>
                <a:gd name="connsiteY13" fmla="*/ 84325 h 14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614" h="145360">
                  <a:moveTo>
                    <a:pt x="16865" y="84325"/>
                  </a:moveTo>
                  <a:cubicBezTo>
                    <a:pt x="26502" y="93962"/>
                    <a:pt x="26502" y="109221"/>
                    <a:pt x="16865" y="118055"/>
                  </a:cubicBezTo>
                  <a:cubicBezTo>
                    <a:pt x="10440" y="124480"/>
                    <a:pt x="10440" y="134117"/>
                    <a:pt x="16865" y="140542"/>
                  </a:cubicBezTo>
                  <a:cubicBezTo>
                    <a:pt x="20077" y="143755"/>
                    <a:pt x="24093" y="145361"/>
                    <a:pt x="28108" y="145361"/>
                  </a:cubicBezTo>
                  <a:cubicBezTo>
                    <a:pt x="32124" y="145361"/>
                    <a:pt x="36139" y="143755"/>
                    <a:pt x="39352" y="140542"/>
                  </a:cubicBezTo>
                  <a:cubicBezTo>
                    <a:pt x="61035" y="118858"/>
                    <a:pt x="61035" y="82719"/>
                    <a:pt x="39352" y="61035"/>
                  </a:cubicBezTo>
                  <a:cubicBezTo>
                    <a:pt x="39352" y="61035"/>
                    <a:pt x="39352" y="61035"/>
                    <a:pt x="39352" y="61035"/>
                  </a:cubicBezTo>
                  <a:cubicBezTo>
                    <a:pt x="34533" y="56217"/>
                    <a:pt x="32124" y="50595"/>
                    <a:pt x="32124" y="44170"/>
                  </a:cubicBezTo>
                  <a:cubicBezTo>
                    <a:pt x="32124" y="37746"/>
                    <a:pt x="34533" y="31321"/>
                    <a:pt x="39352" y="27305"/>
                  </a:cubicBezTo>
                  <a:cubicBezTo>
                    <a:pt x="45777" y="20881"/>
                    <a:pt x="45777" y="11243"/>
                    <a:pt x="39352" y="4819"/>
                  </a:cubicBezTo>
                  <a:cubicBezTo>
                    <a:pt x="32927" y="-1606"/>
                    <a:pt x="23290" y="-1606"/>
                    <a:pt x="16865" y="4819"/>
                  </a:cubicBezTo>
                  <a:cubicBezTo>
                    <a:pt x="6425" y="15259"/>
                    <a:pt x="0" y="29715"/>
                    <a:pt x="0" y="44973"/>
                  </a:cubicBezTo>
                  <a:cubicBezTo>
                    <a:pt x="803" y="60232"/>
                    <a:pt x="6425" y="73885"/>
                    <a:pt x="16865" y="84325"/>
                  </a:cubicBezTo>
                  <a:cubicBezTo>
                    <a:pt x="16865" y="84325"/>
                    <a:pt x="16865" y="84325"/>
                    <a:pt x="16865" y="84325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E76F070-2808-6118-B6D2-0A297BD83B81}"/>
                </a:ext>
              </a:extLst>
            </p:cNvPr>
            <p:cNvSpPr/>
            <p:nvPr/>
          </p:nvSpPr>
          <p:spPr>
            <a:xfrm>
              <a:off x="5119888" y="3464637"/>
              <a:ext cx="56216" cy="146163"/>
            </a:xfrm>
            <a:custGeom>
              <a:avLst/>
              <a:gdLst>
                <a:gd name="connsiteX0" fmla="*/ 16865 w 56216"/>
                <a:gd name="connsiteY0" fmla="*/ 85128 h 146163"/>
                <a:gd name="connsiteX1" fmla="*/ 24093 w 56216"/>
                <a:gd name="connsiteY1" fmla="*/ 101993 h 146163"/>
                <a:gd name="connsiteX2" fmla="*/ 16865 w 56216"/>
                <a:gd name="connsiteY2" fmla="*/ 118858 h 146163"/>
                <a:gd name="connsiteX3" fmla="*/ 16865 w 56216"/>
                <a:gd name="connsiteY3" fmla="*/ 141345 h 146163"/>
                <a:gd name="connsiteX4" fmla="*/ 28108 w 56216"/>
                <a:gd name="connsiteY4" fmla="*/ 146164 h 146163"/>
                <a:gd name="connsiteX5" fmla="*/ 39352 w 56216"/>
                <a:gd name="connsiteY5" fmla="*/ 141345 h 146163"/>
                <a:gd name="connsiteX6" fmla="*/ 56217 w 56216"/>
                <a:gd name="connsiteY6" fmla="*/ 101190 h 146163"/>
                <a:gd name="connsiteX7" fmla="*/ 39352 w 56216"/>
                <a:gd name="connsiteY7" fmla="*/ 61035 h 146163"/>
                <a:gd name="connsiteX8" fmla="*/ 39352 w 56216"/>
                <a:gd name="connsiteY8" fmla="*/ 61035 h 146163"/>
                <a:gd name="connsiteX9" fmla="*/ 39352 w 56216"/>
                <a:gd name="connsiteY9" fmla="*/ 27305 h 146163"/>
                <a:gd name="connsiteX10" fmla="*/ 39352 w 56216"/>
                <a:gd name="connsiteY10" fmla="*/ 4819 h 146163"/>
                <a:gd name="connsiteX11" fmla="*/ 16865 w 56216"/>
                <a:gd name="connsiteY11" fmla="*/ 4819 h 146163"/>
                <a:gd name="connsiteX12" fmla="*/ 16865 w 56216"/>
                <a:gd name="connsiteY12" fmla="*/ 85128 h 146163"/>
                <a:gd name="connsiteX13" fmla="*/ 16865 w 56216"/>
                <a:gd name="connsiteY13" fmla="*/ 85128 h 14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216" h="146163">
                  <a:moveTo>
                    <a:pt x="16865" y="85128"/>
                  </a:moveTo>
                  <a:cubicBezTo>
                    <a:pt x="21684" y="89947"/>
                    <a:pt x="24093" y="95569"/>
                    <a:pt x="24093" y="101993"/>
                  </a:cubicBezTo>
                  <a:cubicBezTo>
                    <a:pt x="24093" y="108418"/>
                    <a:pt x="21684" y="114843"/>
                    <a:pt x="16865" y="118858"/>
                  </a:cubicBezTo>
                  <a:cubicBezTo>
                    <a:pt x="10440" y="125283"/>
                    <a:pt x="10440" y="134920"/>
                    <a:pt x="16865" y="141345"/>
                  </a:cubicBezTo>
                  <a:cubicBezTo>
                    <a:pt x="20077" y="144558"/>
                    <a:pt x="24093" y="146164"/>
                    <a:pt x="28108" y="146164"/>
                  </a:cubicBezTo>
                  <a:cubicBezTo>
                    <a:pt x="32124" y="146164"/>
                    <a:pt x="36139" y="144558"/>
                    <a:pt x="39352" y="141345"/>
                  </a:cubicBezTo>
                  <a:cubicBezTo>
                    <a:pt x="49792" y="130905"/>
                    <a:pt x="56217" y="116449"/>
                    <a:pt x="56217" y="101190"/>
                  </a:cubicBezTo>
                  <a:cubicBezTo>
                    <a:pt x="56217" y="85931"/>
                    <a:pt x="50595" y="72279"/>
                    <a:pt x="39352" y="61035"/>
                  </a:cubicBezTo>
                  <a:lnTo>
                    <a:pt x="39352" y="61035"/>
                  </a:lnTo>
                  <a:cubicBezTo>
                    <a:pt x="29715" y="51398"/>
                    <a:pt x="29715" y="36139"/>
                    <a:pt x="39352" y="27305"/>
                  </a:cubicBezTo>
                  <a:cubicBezTo>
                    <a:pt x="45777" y="20881"/>
                    <a:pt x="45777" y="11243"/>
                    <a:pt x="39352" y="4819"/>
                  </a:cubicBezTo>
                  <a:cubicBezTo>
                    <a:pt x="32927" y="-1606"/>
                    <a:pt x="23290" y="-1606"/>
                    <a:pt x="16865" y="4819"/>
                  </a:cubicBezTo>
                  <a:cubicBezTo>
                    <a:pt x="-5622" y="28108"/>
                    <a:pt x="-5622" y="63445"/>
                    <a:pt x="16865" y="85128"/>
                  </a:cubicBezTo>
                  <a:cubicBezTo>
                    <a:pt x="16865" y="85128"/>
                    <a:pt x="16865" y="85128"/>
                    <a:pt x="16865" y="85128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236D62B-FAD0-FC16-3FFE-1401CD27602B}"/>
              </a:ext>
            </a:extLst>
          </p:cNvPr>
          <p:cNvGrpSpPr/>
          <p:nvPr/>
        </p:nvGrpSpPr>
        <p:grpSpPr>
          <a:xfrm>
            <a:off x="3173719" y="2740410"/>
            <a:ext cx="664126" cy="404250"/>
            <a:chOff x="3173719" y="2740410"/>
            <a:chExt cx="664126" cy="404250"/>
          </a:xfrm>
          <a:solidFill>
            <a:schemeClr val="bg1"/>
          </a:soli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CB88C30-EAB1-31CA-0FE9-8AC661C93706}"/>
                </a:ext>
              </a:extLst>
            </p:cNvPr>
            <p:cNvSpPr/>
            <p:nvPr/>
          </p:nvSpPr>
          <p:spPr>
            <a:xfrm>
              <a:off x="3173719" y="2740410"/>
              <a:ext cx="433125" cy="404250"/>
            </a:xfrm>
            <a:custGeom>
              <a:avLst/>
              <a:gdLst>
                <a:gd name="connsiteX0" fmla="*/ 389813 w 433125"/>
                <a:gd name="connsiteY0" fmla="*/ 274313 h 404250"/>
                <a:gd name="connsiteX1" fmla="*/ 43313 w 433125"/>
                <a:gd name="connsiteY1" fmla="*/ 274313 h 404250"/>
                <a:gd name="connsiteX2" fmla="*/ 43313 w 433125"/>
                <a:gd name="connsiteY2" fmla="*/ 43313 h 404250"/>
                <a:gd name="connsiteX3" fmla="*/ 389813 w 433125"/>
                <a:gd name="connsiteY3" fmla="*/ 43313 h 404250"/>
                <a:gd name="connsiteX4" fmla="*/ 389813 w 433125"/>
                <a:gd name="connsiteY4" fmla="*/ 274313 h 404250"/>
                <a:gd name="connsiteX5" fmla="*/ 404251 w 433125"/>
                <a:gd name="connsiteY5" fmla="*/ 0 h 404250"/>
                <a:gd name="connsiteX6" fmla="*/ 28875 w 433125"/>
                <a:gd name="connsiteY6" fmla="*/ 0 h 404250"/>
                <a:gd name="connsiteX7" fmla="*/ 0 w 433125"/>
                <a:gd name="connsiteY7" fmla="*/ 28875 h 404250"/>
                <a:gd name="connsiteX8" fmla="*/ 0 w 433125"/>
                <a:gd name="connsiteY8" fmla="*/ 288750 h 404250"/>
                <a:gd name="connsiteX9" fmla="*/ 28875 w 433125"/>
                <a:gd name="connsiteY9" fmla="*/ 317625 h 404250"/>
                <a:gd name="connsiteX10" fmla="*/ 173250 w 433125"/>
                <a:gd name="connsiteY10" fmla="*/ 317625 h 404250"/>
                <a:gd name="connsiteX11" fmla="*/ 173250 w 433125"/>
                <a:gd name="connsiteY11" fmla="*/ 360938 h 404250"/>
                <a:gd name="connsiteX12" fmla="*/ 108281 w 433125"/>
                <a:gd name="connsiteY12" fmla="*/ 360938 h 404250"/>
                <a:gd name="connsiteX13" fmla="*/ 108281 w 433125"/>
                <a:gd name="connsiteY13" fmla="*/ 404251 h 404250"/>
                <a:gd name="connsiteX14" fmla="*/ 324844 w 433125"/>
                <a:gd name="connsiteY14" fmla="*/ 404251 h 404250"/>
                <a:gd name="connsiteX15" fmla="*/ 324844 w 433125"/>
                <a:gd name="connsiteY15" fmla="*/ 360938 h 404250"/>
                <a:gd name="connsiteX16" fmla="*/ 259875 w 433125"/>
                <a:gd name="connsiteY16" fmla="*/ 360938 h 404250"/>
                <a:gd name="connsiteX17" fmla="*/ 259875 w 433125"/>
                <a:gd name="connsiteY17" fmla="*/ 317625 h 404250"/>
                <a:gd name="connsiteX18" fmla="*/ 404251 w 433125"/>
                <a:gd name="connsiteY18" fmla="*/ 317625 h 404250"/>
                <a:gd name="connsiteX19" fmla="*/ 433126 w 433125"/>
                <a:gd name="connsiteY19" fmla="*/ 288750 h 404250"/>
                <a:gd name="connsiteX20" fmla="*/ 433126 w 433125"/>
                <a:gd name="connsiteY20" fmla="*/ 28875 h 404250"/>
                <a:gd name="connsiteX21" fmla="*/ 404251 w 433125"/>
                <a:gd name="connsiteY21" fmla="*/ 0 h 4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3125" h="404250">
                  <a:moveTo>
                    <a:pt x="389813" y="274313"/>
                  </a:moveTo>
                  <a:lnTo>
                    <a:pt x="43313" y="274313"/>
                  </a:lnTo>
                  <a:lnTo>
                    <a:pt x="43313" y="43313"/>
                  </a:lnTo>
                  <a:lnTo>
                    <a:pt x="389813" y="43313"/>
                  </a:lnTo>
                  <a:lnTo>
                    <a:pt x="389813" y="274313"/>
                  </a:lnTo>
                  <a:close/>
                  <a:moveTo>
                    <a:pt x="404251" y="0"/>
                  </a:moveTo>
                  <a:lnTo>
                    <a:pt x="28875" y="0"/>
                  </a:lnTo>
                  <a:cubicBezTo>
                    <a:pt x="12994" y="0"/>
                    <a:pt x="0" y="12994"/>
                    <a:pt x="0" y="28875"/>
                  </a:cubicBezTo>
                  <a:lnTo>
                    <a:pt x="0" y="288750"/>
                  </a:lnTo>
                  <a:cubicBezTo>
                    <a:pt x="0" y="304632"/>
                    <a:pt x="12994" y="317625"/>
                    <a:pt x="28875" y="317625"/>
                  </a:cubicBezTo>
                  <a:lnTo>
                    <a:pt x="173250" y="317625"/>
                  </a:lnTo>
                  <a:lnTo>
                    <a:pt x="173250" y="360938"/>
                  </a:lnTo>
                  <a:lnTo>
                    <a:pt x="108281" y="360938"/>
                  </a:lnTo>
                  <a:lnTo>
                    <a:pt x="108281" y="404251"/>
                  </a:lnTo>
                  <a:lnTo>
                    <a:pt x="324844" y="404251"/>
                  </a:lnTo>
                  <a:lnTo>
                    <a:pt x="324844" y="360938"/>
                  </a:lnTo>
                  <a:lnTo>
                    <a:pt x="259875" y="360938"/>
                  </a:lnTo>
                  <a:lnTo>
                    <a:pt x="259875" y="317625"/>
                  </a:lnTo>
                  <a:lnTo>
                    <a:pt x="404251" y="317625"/>
                  </a:lnTo>
                  <a:cubicBezTo>
                    <a:pt x="420132" y="317625"/>
                    <a:pt x="433126" y="304632"/>
                    <a:pt x="433126" y="288750"/>
                  </a:cubicBezTo>
                  <a:lnTo>
                    <a:pt x="433126" y="28875"/>
                  </a:lnTo>
                  <a:cubicBezTo>
                    <a:pt x="433126" y="12994"/>
                    <a:pt x="420132" y="0"/>
                    <a:pt x="404251" y="0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74DB286-C5BB-9D58-888C-A611B2BAD488}"/>
                </a:ext>
              </a:extLst>
            </p:cNvPr>
            <p:cNvSpPr/>
            <p:nvPr/>
          </p:nvSpPr>
          <p:spPr>
            <a:xfrm>
              <a:off x="3635720" y="2740410"/>
              <a:ext cx="202125" cy="404250"/>
            </a:xfrm>
            <a:custGeom>
              <a:avLst/>
              <a:gdLst>
                <a:gd name="connsiteX0" fmla="*/ 173250 w 202125"/>
                <a:gd name="connsiteY0" fmla="*/ 72188 h 404250"/>
                <a:gd name="connsiteX1" fmla="*/ 28875 w 202125"/>
                <a:gd name="connsiteY1" fmla="*/ 72188 h 404250"/>
                <a:gd name="connsiteX2" fmla="*/ 28875 w 202125"/>
                <a:gd name="connsiteY2" fmla="*/ 28875 h 404250"/>
                <a:gd name="connsiteX3" fmla="*/ 173250 w 202125"/>
                <a:gd name="connsiteY3" fmla="*/ 28875 h 404250"/>
                <a:gd name="connsiteX4" fmla="*/ 173250 w 202125"/>
                <a:gd name="connsiteY4" fmla="*/ 72188 h 404250"/>
                <a:gd name="connsiteX5" fmla="*/ 173250 w 202125"/>
                <a:gd name="connsiteY5" fmla="*/ 144375 h 404250"/>
                <a:gd name="connsiteX6" fmla="*/ 28875 w 202125"/>
                <a:gd name="connsiteY6" fmla="*/ 144375 h 404250"/>
                <a:gd name="connsiteX7" fmla="*/ 28875 w 202125"/>
                <a:gd name="connsiteY7" fmla="*/ 101063 h 404250"/>
                <a:gd name="connsiteX8" fmla="*/ 173250 w 202125"/>
                <a:gd name="connsiteY8" fmla="*/ 101063 h 404250"/>
                <a:gd name="connsiteX9" fmla="*/ 173250 w 202125"/>
                <a:gd name="connsiteY9" fmla="*/ 144375 h 404250"/>
                <a:gd name="connsiteX10" fmla="*/ 101063 w 202125"/>
                <a:gd name="connsiteY10" fmla="*/ 360938 h 404250"/>
                <a:gd name="connsiteX11" fmla="*/ 79406 w 202125"/>
                <a:gd name="connsiteY11" fmla="*/ 339282 h 404250"/>
                <a:gd name="connsiteX12" fmla="*/ 101063 w 202125"/>
                <a:gd name="connsiteY12" fmla="*/ 317625 h 404250"/>
                <a:gd name="connsiteX13" fmla="*/ 122719 w 202125"/>
                <a:gd name="connsiteY13" fmla="*/ 339282 h 404250"/>
                <a:gd name="connsiteX14" fmla="*/ 101063 w 202125"/>
                <a:gd name="connsiteY14" fmla="*/ 360938 h 404250"/>
                <a:gd name="connsiteX15" fmla="*/ 173250 w 202125"/>
                <a:gd name="connsiteY15" fmla="*/ 0 h 404250"/>
                <a:gd name="connsiteX16" fmla="*/ 28875 w 202125"/>
                <a:gd name="connsiteY16" fmla="*/ 0 h 404250"/>
                <a:gd name="connsiteX17" fmla="*/ 0 w 202125"/>
                <a:gd name="connsiteY17" fmla="*/ 28875 h 404250"/>
                <a:gd name="connsiteX18" fmla="*/ 0 w 202125"/>
                <a:gd name="connsiteY18" fmla="*/ 375376 h 404250"/>
                <a:gd name="connsiteX19" fmla="*/ 28875 w 202125"/>
                <a:gd name="connsiteY19" fmla="*/ 404251 h 404250"/>
                <a:gd name="connsiteX20" fmla="*/ 173250 w 202125"/>
                <a:gd name="connsiteY20" fmla="*/ 404251 h 404250"/>
                <a:gd name="connsiteX21" fmla="*/ 202125 w 202125"/>
                <a:gd name="connsiteY21" fmla="*/ 375376 h 404250"/>
                <a:gd name="connsiteX22" fmla="*/ 202125 w 202125"/>
                <a:gd name="connsiteY22" fmla="*/ 28875 h 404250"/>
                <a:gd name="connsiteX23" fmla="*/ 173250 w 202125"/>
                <a:gd name="connsiteY23" fmla="*/ 0 h 40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2125" h="404250">
                  <a:moveTo>
                    <a:pt x="173250" y="72188"/>
                  </a:moveTo>
                  <a:lnTo>
                    <a:pt x="28875" y="72188"/>
                  </a:lnTo>
                  <a:lnTo>
                    <a:pt x="28875" y="28875"/>
                  </a:lnTo>
                  <a:lnTo>
                    <a:pt x="173250" y="28875"/>
                  </a:lnTo>
                  <a:lnTo>
                    <a:pt x="173250" y="72188"/>
                  </a:lnTo>
                  <a:close/>
                  <a:moveTo>
                    <a:pt x="173250" y="144375"/>
                  </a:moveTo>
                  <a:lnTo>
                    <a:pt x="28875" y="144375"/>
                  </a:lnTo>
                  <a:lnTo>
                    <a:pt x="28875" y="101063"/>
                  </a:lnTo>
                  <a:lnTo>
                    <a:pt x="173250" y="101063"/>
                  </a:lnTo>
                  <a:lnTo>
                    <a:pt x="173250" y="144375"/>
                  </a:lnTo>
                  <a:close/>
                  <a:moveTo>
                    <a:pt x="101063" y="360938"/>
                  </a:moveTo>
                  <a:cubicBezTo>
                    <a:pt x="88791" y="360938"/>
                    <a:pt x="79406" y="351554"/>
                    <a:pt x="79406" y="339282"/>
                  </a:cubicBezTo>
                  <a:cubicBezTo>
                    <a:pt x="79406" y="327010"/>
                    <a:pt x="88791" y="317625"/>
                    <a:pt x="101063" y="317625"/>
                  </a:cubicBezTo>
                  <a:cubicBezTo>
                    <a:pt x="113335" y="317625"/>
                    <a:pt x="122719" y="327010"/>
                    <a:pt x="122719" y="339282"/>
                  </a:cubicBezTo>
                  <a:cubicBezTo>
                    <a:pt x="122719" y="351554"/>
                    <a:pt x="113335" y="360938"/>
                    <a:pt x="101063" y="360938"/>
                  </a:cubicBezTo>
                  <a:close/>
                  <a:moveTo>
                    <a:pt x="173250" y="0"/>
                  </a:moveTo>
                  <a:lnTo>
                    <a:pt x="28875" y="0"/>
                  </a:lnTo>
                  <a:cubicBezTo>
                    <a:pt x="12994" y="0"/>
                    <a:pt x="0" y="12994"/>
                    <a:pt x="0" y="28875"/>
                  </a:cubicBezTo>
                  <a:lnTo>
                    <a:pt x="0" y="375376"/>
                  </a:lnTo>
                  <a:cubicBezTo>
                    <a:pt x="0" y="391257"/>
                    <a:pt x="12994" y="404251"/>
                    <a:pt x="28875" y="404251"/>
                  </a:cubicBezTo>
                  <a:lnTo>
                    <a:pt x="173250" y="404251"/>
                  </a:lnTo>
                  <a:cubicBezTo>
                    <a:pt x="189132" y="404251"/>
                    <a:pt x="202125" y="391257"/>
                    <a:pt x="202125" y="375376"/>
                  </a:cubicBezTo>
                  <a:lnTo>
                    <a:pt x="202125" y="28875"/>
                  </a:lnTo>
                  <a:cubicBezTo>
                    <a:pt x="202125" y="12994"/>
                    <a:pt x="189132" y="0"/>
                    <a:pt x="173250" y="0"/>
                  </a:cubicBezTo>
                  <a:close/>
                </a:path>
              </a:pathLst>
            </a:custGeom>
            <a:grpFill/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625E597-87B9-4363-79C6-678CFF0B23F4}"/>
              </a:ext>
            </a:extLst>
          </p:cNvPr>
          <p:cNvGrpSpPr/>
          <p:nvPr/>
        </p:nvGrpSpPr>
        <p:grpSpPr>
          <a:xfrm>
            <a:off x="1188186" y="4896314"/>
            <a:ext cx="1944544" cy="1013317"/>
            <a:chOff x="-9088" y="1807430"/>
            <a:chExt cx="1944544" cy="1013317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DA474B9-56B3-DA20-32A1-8879EE80FD28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47A912C-91ED-EB3A-DF3C-90DDFFC0E06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D7DB034-94AB-411E-1F06-534B7F00D650}"/>
              </a:ext>
            </a:extLst>
          </p:cNvPr>
          <p:cNvGrpSpPr/>
          <p:nvPr/>
        </p:nvGrpSpPr>
        <p:grpSpPr>
          <a:xfrm>
            <a:off x="4510708" y="4896314"/>
            <a:ext cx="1944544" cy="1013317"/>
            <a:chOff x="-9088" y="1807430"/>
            <a:chExt cx="1944544" cy="1013317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A73B4FFA-C0E0-0268-8824-C78CFAEBCEAA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25106821-8F0E-F93B-07A5-6EA92F4C33D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700468A-DA0E-0F6E-EB48-D7C82A8C77BC}"/>
              </a:ext>
            </a:extLst>
          </p:cNvPr>
          <p:cNvGrpSpPr/>
          <p:nvPr/>
        </p:nvGrpSpPr>
        <p:grpSpPr>
          <a:xfrm>
            <a:off x="7834063" y="4896314"/>
            <a:ext cx="1944544" cy="1240046"/>
            <a:chOff x="-9088" y="1807430"/>
            <a:chExt cx="1944544" cy="1240046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1A96BA46-9B33-0228-1718-8C3597797929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AE977934-0E7A-142C-58A0-1947CB2BD40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3A724E96-3BE9-5CF0-03F1-81C2D24ECE8A}"/>
              </a:ext>
            </a:extLst>
          </p:cNvPr>
          <p:cNvGrpSpPr/>
          <p:nvPr/>
        </p:nvGrpSpPr>
        <p:grpSpPr>
          <a:xfrm>
            <a:off x="2896967" y="925518"/>
            <a:ext cx="1944544" cy="1013317"/>
            <a:chOff x="-9088" y="1807430"/>
            <a:chExt cx="1944544" cy="1013317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A02341B-3D18-8DA7-BFDC-C9D9DAECB1F6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BE85A76-62CD-3605-CF7C-DC265F189C6E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EF6168E8-0176-3EB3-AC8C-BF12EBAC4E97}"/>
              </a:ext>
            </a:extLst>
          </p:cNvPr>
          <p:cNvGrpSpPr/>
          <p:nvPr/>
        </p:nvGrpSpPr>
        <p:grpSpPr>
          <a:xfrm>
            <a:off x="6221363" y="925518"/>
            <a:ext cx="1944544" cy="1013317"/>
            <a:chOff x="-9088" y="1807430"/>
            <a:chExt cx="1944544" cy="1013317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1B3943D-CE21-AAB5-3416-4EC80599DEC0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BB34303-ECA2-6F36-6AD3-587E84E162C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A9F13AD-CC40-7F40-6456-9404A711CF96}"/>
              </a:ext>
            </a:extLst>
          </p:cNvPr>
          <p:cNvGrpSpPr/>
          <p:nvPr/>
        </p:nvGrpSpPr>
        <p:grpSpPr>
          <a:xfrm>
            <a:off x="9577912" y="925518"/>
            <a:ext cx="1944544" cy="1013317"/>
            <a:chOff x="-9088" y="1807430"/>
            <a:chExt cx="1944544" cy="1013317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FEA5E5C-D81C-F637-DA17-96FF11FDA2E8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9828D5DB-6D99-94FB-7F26-C4E6576EFF6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9994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80E8C77-F08E-5841-30CE-C3F561CAAAB2}"/>
              </a:ext>
            </a:extLst>
          </p:cNvPr>
          <p:cNvCxnSpPr/>
          <p:nvPr/>
        </p:nvCxnSpPr>
        <p:spPr>
          <a:xfrm flipV="1">
            <a:off x="1012372" y="3938915"/>
            <a:ext cx="1016725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05FBFC3D-982C-13FE-F8EC-8F1CB2BDE794}"/>
              </a:ext>
            </a:extLst>
          </p:cNvPr>
          <p:cNvGrpSpPr/>
          <p:nvPr/>
        </p:nvGrpSpPr>
        <p:grpSpPr>
          <a:xfrm>
            <a:off x="1621973" y="2134821"/>
            <a:ext cx="1251020" cy="2380412"/>
            <a:chOff x="1464547" y="2613409"/>
            <a:chExt cx="1251020" cy="2380412"/>
          </a:xfrm>
          <a:solidFill>
            <a:schemeClr val="bg1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0C5B28D-7349-C15D-415C-F04561450DFA}"/>
                </a:ext>
              </a:extLst>
            </p:cNvPr>
            <p:cNvGrpSpPr/>
            <p:nvPr/>
          </p:nvGrpSpPr>
          <p:grpSpPr>
            <a:xfrm>
              <a:off x="2032907" y="3616778"/>
              <a:ext cx="114300" cy="1377043"/>
              <a:chOff x="2032907" y="3548743"/>
              <a:chExt cx="114300" cy="1377043"/>
            </a:xfrm>
            <a:grpFill/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F9EB94E4-63B9-989E-3CD7-C90EB0022DBC}"/>
                  </a:ext>
                </a:extLst>
              </p:cNvPr>
              <p:cNvCxnSpPr/>
              <p:nvPr/>
            </p:nvCxnSpPr>
            <p:spPr>
              <a:xfrm>
                <a:off x="2090057" y="3548743"/>
                <a:ext cx="0" cy="1262743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52274F1-204A-9388-F326-DC47447A34C6}"/>
                  </a:ext>
                </a:extLst>
              </p:cNvPr>
              <p:cNvSpPr/>
              <p:nvPr/>
            </p:nvSpPr>
            <p:spPr>
              <a:xfrm>
                <a:off x="2032907" y="4811486"/>
                <a:ext cx="114300" cy="114300"/>
              </a:xfrm>
              <a:prstGeom prst="ellipse">
                <a:avLst/>
              </a:prstGeom>
              <a:grpFill/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D5EFAE9-D13D-4531-6C12-C29C1BEBDB76}"/>
                </a:ext>
              </a:extLst>
            </p:cNvPr>
            <p:cNvSpPr/>
            <p:nvPr/>
          </p:nvSpPr>
          <p:spPr>
            <a:xfrm>
              <a:off x="1464547" y="2613409"/>
              <a:ext cx="1251020" cy="1251020"/>
            </a:xfrm>
            <a:prstGeom prst="ellipse">
              <a:avLst/>
            </a:prstGeom>
            <a:solidFill>
              <a:srgbClr val="40CBAE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2887C61-923A-E57C-C316-FC226860E573}"/>
              </a:ext>
            </a:extLst>
          </p:cNvPr>
          <p:cNvGrpSpPr/>
          <p:nvPr/>
        </p:nvGrpSpPr>
        <p:grpSpPr>
          <a:xfrm>
            <a:off x="3715972" y="1202208"/>
            <a:ext cx="1970314" cy="3313025"/>
            <a:chOff x="3272204" y="1680796"/>
            <a:chExt cx="1970314" cy="3313025"/>
          </a:xfrm>
          <a:solidFill>
            <a:schemeClr val="bg1"/>
          </a:soli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394C712-2BD1-8F1C-B7B8-67B34B77E0A5}"/>
                </a:ext>
              </a:extLst>
            </p:cNvPr>
            <p:cNvGrpSpPr/>
            <p:nvPr/>
          </p:nvGrpSpPr>
          <p:grpSpPr>
            <a:xfrm>
              <a:off x="4200211" y="3616778"/>
              <a:ext cx="114300" cy="1377043"/>
              <a:chOff x="2032907" y="3548743"/>
              <a:chExt cx="114300" cy="1377043"/>
            </a:xfrm>
            <a:grpFill/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3E88E934-3ECE-3123-BDD4-325F61DFC034}"/>
                  </a:ext>
                </a:extLst>
              </p:cNvPr>
              <p:cNvCxnSpPr/>
              <p:nvPr/>
            </p:nvCxnSpPr>
            <p:spPr>
              <a:xfrm>
                <a:off x="2090057" y="3548743"/>
                <a:ext cx="0" cy="1262743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69338FB-6571-D870-852C-7D9751CC4FD9}"/>
                  </a:ext>
                </a:extLst>
              </p:cNvPr>
              <p:cNvSpPr/>
              <p:nvPr/>
            </p:nvSpPr>
            <p:spPr>
              <a:xfrm>
                <a:off x="2032907" y="4811486"/>
                <a:ext cx="114300" cy="114300"/>
              </a:xfrm>
              <a:prstGeom prst="ellipse">
                <a:avLst/>
              </a:prstGeom>
              <a:grpFill/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D1D3273-BA31-D59F-699E-1D2DE2F3AA87}"/>
                </a:ext>
              </a:extLst>
            </p:cNvPr>
            <p:cNvSpPr/>
            <p:nvPr/>
          </p:nvSpPr>
          <p:spPr>
            <a:xfrm>
              <a:off x="3272204" y="1680796"/>
              <a:ext cx="1970314" cy="1970314"/>
            </a:xfrm>
            <a:prstGeom prst="ellipse">
              <a:avLst/>
            </a:prstGeom>
            <a:solidFill>
              <a:srgbClr val="4249C1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4B0236-3665-78FE-515C-2D0407C6221A}"/>
              </a:ext>
            </a:extLst>
          </p:cNvPr>
          <p:cNvGrpSpPr/>
          <p:nvPr/>
        </p:nvGrpSpPr>
        <p:grpSpPr>
          <a:xfrm>
            <a:off x="6489073" y="1202208"/>
            <a:ext cx="1970314" cy="3313025"/>
            <a:chOff x="3272204" y="1680796"/>
            <a:chExt cx="1970314" cy="3313025"/>
          </a:xfrm>
          <a:solidFill>
            <a:schemeClr val="bg1"/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A7CE61E-40EF-FB66-5228-FCF43147FE3A}"/>
                </a:ext>
              </a:extLst>
            </p:cNvPr>
            <p:cNvGrpSpPr/>
            <p:nvPr/>
          </p:nvGrpSpPr>
          <p:grpSpPr>
            <a:xfrm>
              <a:off x="4200211" y="3616778"/>
              <a:ext cx="114300" cy="1377043"/>
              <a:chOff x="2032907" y="3548743"/>
              <a:chExt cx="114300" cy="1377043"/>
            </a:xfrm>
            <a:grpFill/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FD6BD51-3B05-0985-B5D8-5CC4E9AD3A26}"/>
                  </a:ext>
                </a:extLst>
              </p:cNvPr>
              <p:cNvCxnSpPr/>
              <p:nvPr/>
            </p:nvCxnSpPr>
            <p:spPr>
              <a:xfrm>
                <a:off x="2090057" y="3548743"/>
                <a:ext cx="0" cy="1262743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3FFD70C-4B14-0A45-2F34-290616BFF61B}"/>
                  </a:ext>
                </a:extLst>
              </p:cNvPr>
              <p:cNvSpPr/>
              <p:nvPr/>
            </p:nvSpPr>
            <p:spPr>
              <a:xfrm>
                <a:off x="2032907" y="4811486"/>
                <a:ext cx="114300" cy="114300"/>
              </a:xfrm>
              <a:prstGeom prst="ellipse">
                <a:avLst/>
              </a:prstGeom>
              <a:grpFill/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72B5EAD-9800-84DB-4794-25589F74CC70}"/>
                </a:ext>
              </a:extLst>
            </p:cNvPr>
            <p:cNvSpPr/>
            <p:nvPr/>
          </p:nvSpPr>
          <p:spPr>
            <a:xfrm>
              <a:off x="3272204" y="1680796"/>
              <a:ext cx="1970314" cy="1970314"/>
            </a:xfrm>
            <a:prstGeom prst="ellipse">
              <a:avLst/>
            </a:prstGeom>
            <a:solidFill>
              <a:srgbClr val="40CBAE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04C231-59E7-B00D-FBBC-480C65690023}"/>
              </a:ext>
            </a:extLst>
          </p:cNvPr>
          <p:cNvGrpSpPr/>
          <p:nvPr/>
        </p:nvGrpSpPr>
        <p:grpSpPr>
          <a:xfrm>
            <a:off x="9282271" y="2134821"/>
            <a:ext cx="1251020" cy="2380412"/>
            <a:chOff x="1464547" y="2613409"/>
            <a:chExt cx="1251020" cy="2380412"/>
          </a:xfrm>
          <a:solidFill>
            <a:schemeClr val="bg1"/>
          </a:soli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CF551E2-CC81-8EED-6C4F-9C65EDEE04F4}"/>
                </a:ext>
              </a:extLst>
            </p:cNvPr>
            <p:cNvGrpSpPr/>
            <p:nvPr/>
          </p:nvGrpSpPr>
          <p:grpSpPr>
            <a:xfrm>
              <a:off x="2032907" y="3616778"/>
              <a:ext cx="114300" cy="1377043"/>
              <a:chOff x="2032907" y="3548743"/>
              <a:chExt cx="114300" cy="1377043"/>
            </a:xfrm>
            <a:grpFill/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6962B85-D998-9CA8-08DE-39A3982A4CD0}"/>
                  </a:ext>
                </a:extLst>
              </p:cNvPr>
              <p:cNvCxnSpPr/>
              <p:nvPr/>
            </p:nvCxnSpPr>
            <p:spPr>
              <a:xfrm>
                <a:off x="2090057" y="3548743"/>
                <a:ext cx="0" cy="1262743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69156B0-30FE-0A3A-B2BF-F748FF2D3077}"/>
                  </a:ext>
                </a:extLst>
              </p:cNvPr>
              <p:cNvSpPr/>
              <p:nvPr/>
            </p:nvSpPr>
            <p:spPr>
              <a:xfrm>
                <a:off x="2032907" y="4811486"/>
                <a:ext cx="114300" cy="114300"/>
              </a:xfrm>
              <a:prstGeom prst="ellipse">
                <a:avLst/>
              </a:prstGeom>
              <a:grpFill/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59DA377-2E9E-E067-AC71-D520C73B40F1}"/>
                </a:ext>
              </a:extLst>
            </p:cNvPr>
            <p:cNvSpPr/>
            <p:nvPr/>
          </p:nvSpPr>
          <p:spPr>
            <a:xfrm>
              <a:off x="1464547" y="2613409"/>
              <a:ext cx="1251020" cy="1251020"/>
            </a:xfrm>
            <a:prstGeom prst="ellipse">
              <a:avLst/>
            </a:prstGeom>
            <a:solidFill>
              <a:srgbClr val="4249C1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KSO_Shape">
            <a:extLst>
              <a:ext uri="{FF2B5EF4-FFF2-40B4-BE49-F238E27FC236}">
                <a16:creationId xmlns:a16="http://schemas.microsoft.com/office/drawing/2014/main" id="{7EA9ECD5-EED8-212C-5753-EF1F4371FE2E}"/>
              </a:ext>
            </a:extLst>
          </p:cNvPr>
          <p:cNvSpPr/>
          <p:nvPr/>
        </p:nvSpPr>
        <p:spPr>
          <a:xfrm>
            <a:off x="9655277" y="2399068"/>
            <a:ext cx="505007" cy="839347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7E1554F5-A961-301D-6DB0-3FD275BADF23}"/>
              </a:ext>
            </a:extLst>
          </p:cNvPr>
          <p:cNvSpPr>
            <a:spLocks/>
          </p:cNvSpPr>
          <p:nvPr/>
        </p:nvSpPr>
        <p:spPr bwMode="auto">
          <a:xfrm>
            <a:off x="1831625" y="2414372"/>
            <a:ext cx="839347" cy="815566"/>
          </a:xfrm>
          <a:custGeom>
            <a:avLst/>
            <a:gdLst>
              <a:gd name="T0" fmla="*/ 1300686 w 4656"/>
              <a:gd name="T1" fmla="*/ 3684 h 4524"/>
              <a:gd name="T2" fmla="*/ 1211082 w 4656"/>
              <a:gd name="T3" fmla="*/ 23332 h 4524"/>
              <a:gd name="T4" fmla="*/ 1130071 w 4656"/>
              <a:gd name="T5" fmla="*/ 57715 h 4524"/>
              <a:gd name="T6" fmla="*/ 1056424 w 4656"/>
              <a:gd name="T7" fmla="*/ 106425 h 4524"/>
              <a:gd name="T8" fmla="*/ 991369 w 4656"/>
              <a:gd name="T9" fmla="*/ 167006 h 4524"/>
              <a:gd name="T10" fmla="*/ 943090 w 4656"/>
              <a:gd name="T11" fmla="*/ 200980 h 4524"/>
              <a:gd name="T12" fmla="*/ 882126 w 4656"/>
              <a:gd name="T13" fmla="*/ 135488 h 4524"/>
              <a:gd name="T14" fmla="*/ 812571 w 4656"/>
              <a:gd name="T15" fmla="*/ 80638 h 4524"/>
              <a:gd name="T16" fmla="*/ 735242 w 4656"/>
              <a:gd name="T17" fmla="*/ 38886 h 4524"/>
              <a:gd name="T18" fmla="*/ 650139 w 4656"/>
              <a:gd name="T19" fmla="*/ 11461 h 4524"/>
              <a:gd name="T20" fmla="*/ 556443 w 4656"/>
              <a:gd name="T21" fmla="*/ 0 h 4524"/>
              <a:gd name="T22" fmla="*/ 484842 w 4656"/>
              <a:gd name="T23" fmla="*/ 2456 h 4524"/>
              <a:gd name="T24" fmla="*/ 405467 w 4656"/>
              <a:gd name="T25" fmla="*/ 17192 h 4524"/>
              <a:gd name="T26" fmla="*/ 329774 w 4656"/>
              <a:gd name="T27" fmla="*/ 42161 h 4524"/>
              <a:gd name="T28" fmla="*/ 259810 w 4656"/>
              <a:gd name="T29" fmla="*/ 78182 h 4524"/>
              <a:gd name="T30" fmla="*/ 196392 w 4656"/>
              <a:gd name="T31" fmla="*/ 123617 h 4524"/>
              <a:gd name="T32" fmla="*/ 140338 w 4656"/>
              <a:gd name="T33" fmla="*/ 176830 h 4524"/>
              <a:gd name="T34" fmla="*/ 92059 w 4656"/>
              <a:gd name="T35" fmla="*/ 238229 h 4524"/>
              <a:gd name="T36" fmla="*/ 52780 w 4656"/>
              <a:gd name="T37" fmla="*/ 306177 h 4524"/>
              <a:gd name="T38" fmla="*/ 23731 w 4656"/>
              <a:gd name="T39" fmla="*/ 379856 h 4524"/>
              <a:gd name="T40" fmla="*/ 6137 w 4656"/>
              <a:gd name="T41" fmla="*/ 458447 h 4524"/>
              <a:gd name="T42" fmla="*/ 0 w 4656"/>
              <a:gd name="T43" fmla="*/ 540722 h 4524"/>
              <a:gd name="T44" fmla="*/ 12274 w 4656"/>
              <a:gd name="T45" fmla="*/ 663930 h 4524"/>
              <a:gd name="T46" fmla="*/ 56053 w 4656"/>
              <a:gd name="T47" fmla="*/ 798189 h 4524"/>
              <a:gd name="T48" fmla="*/ 126836 w 4656"/>
              <a:gd name="T49" fmla="*/ 919760 h 4524"/>
              <a:gd name="T50" fmla="*/ 219304 w 4656"/>
              <a:gd name="T51" fmla="*/ 1028641 h 4524"/>
              <a:gd name="T52" fmla="*/ 326910 w 4656"/>
              <a:gd name="T53" fmla="*/ 1126061 h 4524"/>
              <a:gd name="T54" fmla="*/ 461930 w 4656"/>
              <a:gd name="T55" fmla="*/ 1230439 h 4524"/>
              <a:gd name="T56" fmla="*/ 608405 w 4656"/>
              <a:gd name="T57" fmla="*/ 1357331 h 4524"/>
              <a:gd name="T58" fmla="*/ 732787 w 4656"/>
              <a:gd name="T59" fmla="*/ 1485041 h 4524"/>
              <a:gd name="T60" fmla="*/ 842439 w 4656"/>
              <a:gd name="T61" fmla="*/ 1625850 h 4524"/>
              <a:gd name="T62" fmla="*/ 925087 w 4656"/>
              <a:gd name="T63" fmla="*/ 1775255 h 4524"/>
              <a:gd name="T64" fmla="*/ 952500 w 4656"/>
              <a:gd name="T65" fmla="*/ 1851799 h 4524"/>
              <a:gd name="T66" fmla="*/ 990960 w 4656"/>
              <a:gd name="T67" fmla="*/ 1749467 h 4524"/>
              <a:gd name="T68" fmla="*/ 1078927 w 4656"/>
              <a:gd name="T69" fmla="*/ 1601700 h 4524"/>
              <a:gd name="T70" fmla="*/ 1192262 w 4656"/>
              <a:gd name="T71" fmla="*/ 1462528 h 4524"/>
              <a:gd name="T72" fmla="*/ 1317461 w 4656"/>
              <a:gd name="T73" fmla="*/ 1337274 h 4524"/>
              <a:gd name="T74" fmla="*/ 1482349 w 4656"/>
              <a:gd name="T75" fmla="*/ 1199330 h 4524"/>
              <a:gd name="T76" fmla="*/ 1596910 w 4656"/>
              <a:gd name="T77" fmla="*/ 1110506 h 4524"/>
              <a:gd name="T78" fmla="*/ 1702062 w 4656"/>
              <a:gd name="T79" fmla="*/ 1011040 h 4524"/>
              <a:gd name="T80" fmla="*/ 1791256 w 4656"/>
              <a:gd name="T81" fmla="*/ 900521 h 4524"/>
              <a:gd name="T82" fmla="*/ 1858357 w 4656"/>
              <a:gd name="T83" fmla="*/ 776904 h 4524"/>
              <a:gd name="T84" fmla="*/ 1896817 w 4656"/>
              <a:gd name="T85" fmla="*/ 639779 h 4524"/>
              <a:gd name="T86" fmla="*/ 1905000 w 4656"/>
              <a:gd name="T87" fmla="*/ 526805 h 4524"/>
              <a:gd name="T88" fmla="*/ 1896408 w 4656"/>
              <a:gd name="T89" fmla="*/ 444939 h 4524"/>
              <a:gd name="T90" fmla="*/ 1876769 w 4656"/>
              <a:gd name="T91" fmla="*/ 367167 h 4524"/>
              <a:gd name="T92" fmla="*/ 1846082 w 4656"/>
              <a:gd name="T93" fmla="*/ 294307 h 4524"/>
              <a:gd name="T94" fmla="*/ 1805168 w 4656"/>
              <a:gd name="T95" fmla="*/ 227586 h 4524"/>
              <a:gd name="T96" fmla="*/ 1755660 w 4656"/>
              <a:gd name="T97" fmla="*/ 167415 h 4524"/>
              <a:gd name="T98" fmla="*/ 1698380 w 4656"/>
              <a:gd name="T99" fmla="*/ 115021 h 4524"/>
              <a:gd name="T100" fmla="*/ 1633734 w 4656"/>
              <a:gd name="T101" fmla="*/ 71632 h 4524"/>
              <a:gd name="T102" fmla="*/ 1562951 w 4656"/>
              <a:gd name="T103" fmla="*/ 37249 h 4524"/>
              <a:gd name="T104" fmla="*/ 1486849 w 4656"/>
              <a:gd name="T105" fmla="*/ 13917 h 4524"/>
              <a:gd name="T106" fmla="*/ 1406247 w 4656"/>
              <a:gd name="T107" fmla="*/ 163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BAEB8C35-44CC-18D3-F5D0-914D270E1637}"/>
              </a:ext>
            </a:extLst>
          </p:cNvPr>
          <p:cNvSpPr>
            <a:spLocks/>
          </p:cNvSpPr>
          <p:nvPr/>
        </p:nvSpPr>
        <p:spPr bwMode="auto">
          <a:xfrm>
            <a:off x="7001842" y="1679751"/>
            <a:ext cx="944775" cy="1200985"/>
          </a:xfrm>
          <a:custGeom>
            <a:avLst/>
            <a:gdLst>
              <a:gd name="T0" fmla="*/ 769455 w 4116"/>
              <a:gd name="T1" fmla="*/ 749055 h 5239"/>
              <a:gd name="T2" fmla="*/ 608652 w 4116"/>
              <a:gd name="T3" fmla="*/ 766145 h 5239"/>
              <a:gd name="T4" fmla="*/ 337614 w 4116"/>
              <a:gd name="T5" fmla="*/ 920683 h 5239"/>
              <a:gd name="T6" fmla="*/ 253575 w 4116"/>
              <a:gd name="T7" fmla="*/ 1028315 h 5239"/>
              <a:gd name="T8" fmla="*/ 196457 w 4116"/>
              <a:gd name="T9" fmla="*/ 1154127 h 5239"/>
              <a:gd name="T10" fmla="*/ 171354 w 4116"/>
              <a:gd name="T11" fmla="*/ 1294120 h 5239"/>
              <a:gd name="T12" fmla="*/ 176811 w 4116"/>
              <a:gd name="T13" fmla="*/ 1414842 h 5239"/>
              <a:gd name="T14" fmla="*/ 210645 w 4116"/>
              <a:gd name="T15" fmla="*/ 1539199 h 5239"/>
              <a:gd name="T16" fmla="*/ 269218 w 4116"/>
              <a:gd name="T17" fmla="*/ 1650103 h 5239"/>
              <a:gd name="T18" fmla="*/ 349620 w 4116"/>
              <a:gd name="T19" fmla="*/ 1745371 h 5239"/>
              <a:gd name="T20" fmla="*/ 448940 w 4116"/>
              <a:gd name="T21" fmla="*/ 1821368 h 5239"/>
              <a:gd name="T22" fmla="*/ 563539 w 4116"/>
              <a:gd name="T23" fmla="*/ 1874456 h 5239"/>
              <a:gd name="T24" fmla="*/ 689781 w 4116"/>
              <a:gd name="T25" fmla="*/ 1902091 h 5239"/>
              <a:gd name="T26" fmla="*/ 808019 w 4116"/>
              <a:gd name="T27" fmla="*/ 1902091 h 5239"/>
              <a:gd name="T28" fmla="*/ 934624 w 4116"/>
              <a:gd name="T29" fmla="*/ 1874456 h 5239"/>
              <a:gd name="T30" fmla="*/ 1048860 w 4116"/>
              <a:gd name="T31" fmla="*/ 1821368 h 5239"/>
              <a:gd name="T32" fmla="*/ 1147816 w 4116"/>
              <a:gd name="T33" fmla="*/ 1745371 h 5239"/>
              <a:gd name="T34" fmla="*/ 1228218 w 4116"/>
              <a:gd name="T35" fmla="*/ 1650103 h 5239"/>
              <a:gd name="T36" fmla="*/ 1287155 w 4116"/>
              <a:gd name="T37" fmla="*/ 1539199 h 5239"/>
              <a:gd name="T38" fmla="*/ 1320625 w 4116"/>
              <a:gd name="T39" fmla="*/ 1414842 h 5239"/>
              <a:gd name="T40" fmla="*/ 1326082 w 4116"/>
              <a:gd name="T41" fmla="*/ 1291575 h 5239"/>
              <a:gd name="T42" fmla="*/ 1296977 w 4116"/>
              <a:gd name="T43" fmla="*/ 1141400 h 5239"/>
              <a:gd name="T44" fmla="*/ 1231128 w 4116"/>
              <a:gd name="T45" fmla="*/ 1007588 h 5239"/>
              <a:gd name="T46" fmla="*/ 1134355 w 4116"/>
              <a:gd name="T47" fmla="*/ 895957 h 5239"/>
              <a:gd name="T48" fmla="*/ 1120530 w 4116"/>
              <a:gd name="T49" fmla="*/ 1326846 h 5239"/>
              <a:gd name="T50" fmla="*/ 1110708 w 4116"/>
              <a:gd name="T51" fmla="*/ 1410478 h 5239"/>
              <a:gd name="T52" fmla="*/ 1075418 w 4116"/>
              <a:gd name="T53" fmla="*/ 1503928 h 5239"/>
              <a:gd name="T54" fmla="*/ 971005 w 4116"/>
              <a:gd name="T55" fmla="*/ 1624286 h 5239"/>
              <a:gd name="T56" fmla="*/ 859316 w 4116"/>
              <a:gd name="T57" fmla="*/ 1681738 h 5239"/>
              <a:gd name="T58" fmla="*/ 777459 w 4116"/>
              <a:gd name="T59" fmla="*/ 1697374 h 5239"/>
              <a:gd name="T60" fmla="*/ 701787 w 4116"/>
              <a:gd name="T61" fmla="*/ 1695192 h 5239"/>
              <a:gd name="T62" fmla="*/ 621385 w 4116"/>
              <a:gd name="T63" fmla="*/ 1675556 h 5239"/>
              <a:gd name="T64" fmla="*/ 499509 w 4116"/>
              <a:gd name="T65" fmla="*/ 1601742 h 5239"/>
              <a:gd name="T66" fmla="*/ 406738 w 4116"/>
              <a:gd name="T67" fmla="*/ 1471203 h 5239"/>
              <a:gd name="T68" fmla="*/ 383090 w 4116"/>
              <a:gd name="T69" fmla="*/ 1392297 h 5239"/>
              <a:gd name="T70" fmla="*/ 377269 w 4116"/>
              <a:gd name="T71" fmla="*/ 1317028 h 5239"/>
              <a:gd name="T72" fmla="*/ 388911 w 4116"/>
              <a:gd name="T73" fmla="*/ 1234123 h 5239"/>
              <a:gd name="T74" fmla="*/ 431113 w 4116"/>
              <a:gd name="T75" fmla="*/ 1134491 h 5239"/>
              <a:gd name="T76" fmla="*/ 541347 w 4116"/>
              <a:gd name="T77" fmla="*/ 1018860 h 5239"/>
              <a:gd name="T78" fmla="*/ 647215 w 4116"/>
              <a:gd name="T79" fmla="*/ 969772 h 5239"/>
              <a:gd name="T80" fmla="*/ 729800 w 4116"/>
              <a:gd name="T81" fmla="*/ 955954 h 5239"/>
              <a:gd name="T82" fmla="*/ 805472 w 4116"/>
              <a:gd name="T83" fmla="*/ 959954 h 5239"/>
              <a:gd name="T84" fmla="*/ 884782 w 4116"/>
              <a:gd name="T85" fmla="*/ 981771 h 5239"/>
              <a:gd name="T86" fmla="*/ 1011388 w 4116"/>
              <a:gd name="T87" fmla="*/ 1064676 h 5239"/>
              <a:gd name="T88" fmla="*/ 1094700 w 4116"/>
              <a:gd name="T89" fmla="*/ 1190852 h 5239"/>
              <a:gd name="T90" fmla="*/ 1116165 w 4116"/>
              <a:gd name="T91" fmla="*/ 1270485 h 5239"/>
              <a:gd name="T92" fmla="*/ 0 w 4116"/>
              <a:gd name="T93" fmla="*/ 167992 h 5239"/>
              <a:gd name="T94" fmla="*/ 419835 w 4116"/>
              <a:gd name="T95" fmla="*/ 1208306 h 5239"/>
              <a:gd name="T96" fmla="*/ 410740 w 4116"/>
              <a:gd name="T97" fmla="*/ 1220669 h 5239"/>
              <a:gd name="T98" fmla="*/ 534435 w 4116"/>
              <a:gd name="T99" fmla="*/ 1599924 h 5239"/>
              <a:gd name="T100" fmla="*/ 539528 w 4116"/>
              <a:gd name="T101" fmla="*/ 1614105 h 5239"/>
              <a:gd name="T102" fmla="*/ 748718 w 4116"/>
              <a:gd name="T103" fmla="*/ 1473384 h 5239"/>
              <a:gd name="T104" fmla="*/ 954270 w 4116"/>
              <a:gd name="T105" fmla="*/ 1615923 h 5239"/>
              <a:gd name="T106" fmla="*/ 963365 w 4116"/>
              <a:gd name="T107" fmla="*/ 1603923 h 5239"/>
              <a:gd name="T108" fmla="*/ 1086332 w 4116"/>
              <a:gd name="T109" fmla="*/ 1224669 h 5239"/>
              <a:gd name="T110" fmla="*/ 1081603 w 4116"/>
              <a:gd name="T111" fmla="*/ 1210124 h 5239"/>
              <a:gd name="T112" fmla="*/ 759632 w 4116"/>
              <a:gd name="T113" fmla="*/ 977044 h 5239"/>
              <a:gd name="T114" fmla="*/ 744716 w 4116"/>
              <a:gd name="T115" fmla="*/ 972317 h 5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116" h="5239">
                <a:moveTo>
                  <a:pt x="2496" y="2121"/>
                </a:moveTo>
                <a:lnTo>
                  <a:pt x="2496" y="2121"/>
                </a:lnTo>
                <a:lnTo>
                  <a:pt x="2443" y="2107"/>
                </a:lnTo>
                <a:lnTo>
                  <a:pt x="2390" y="2095"/>
                </a:lnTo>
                <a:lnTo>
                  <a:pt x="2336" y="2084"/>
                </a:lnTo>
                <a:lnTo>
                  <a:pt x="2282" y="2075"/>
                </a:lnTo>
                <a:lnTo>
                  <a:pt x="2227" y="2068"/>
                </a:lnTo>
                <a:lnTo>
                  <a:pt x="2171" y="2063"/>
                </a:lnTo>
                <a:lnTo>
                  <a:pt x="2115" y="2060"/>
                </a:lnTo>
                <a:lnTo>
                  <a:pt x="2058" y="2059"/>
                </a:lnTo>
                <a:lnTo>
                  <a:pt x="2002" y="2060"/>
                </a:lnTo>
                <a:lnTo>
                  <a:pt x="1945" y="2063"/>
                </a:lnTo>
                <a:lnTo>
                  <a:pt x="1890" y="2068"/>
                </a:lnTo>
                <a:lnTo>
                  <a:pt x="1835" y="2075"/>
                </a:lnTo>
                <a:lnTo>
                  <a:pt x="1780" y="2084"/>
                </a:lnTo>
                <a:lnTo>
                  <a:pt x="1726" y="2095"/>
                </a:lnTo>
                <a:lnTo>
                  <a:pt x="1673" y="2107"/>
                </a:lnTo>
                <a:lnTo>
                  <a:pt x="1621" y="2121"/>
                </a:lnTo>
                <a:lnTo>
                  <a:pt x="1621" y="761"/>
                </a:lnTo>
                <a:lnTo>
                  <a:pt x="452" y="761"/>
                </a:lnTo>
                <a:lnTo>
                  <a:pt x="452" y="1438"/>
                </a:lnTo>
                <a:lnTo>
                  <a:pt x="1020" y="2446"/>
                </a:lnTo>
                <a:lnTo>
                  <a:pt x="989" y="2473"/>
                </a:lnTo>
                <a:lnTo>
                  <a:pt x="958" y="2502"/>
                </a:lnTo>
                <a:lnTo>
                  <a:pt x="928" y="2532"/>
                </a:lnTo>
                <a:lnTo>
                  <a:pt x="900" y="2561"/>
                </a:lnTo>
                <a:lnTo>
                  <a:pt x="871" y="2593"/>
                </a:lnTo>
                <a:lnTo>
                  <a:pt x="844" y="2624"/>
                </a:lnTo>
                <a:lnTo>
                  <a:pt x="817" y="2656"/>
                </a:lnTo>
                <a:lnTo>
                  <a:pt x="792" y="2689"/>
                </a:lnTo>
                <a:lnTo>
                  <a:pt x="767" y="2723"/>
                </a:lnTo>
                <a:lnTo>
                  <a:pt x="743" y="2758"/>
                </a:lnTo>
                <a:lnTo>
                  <a:pt x="720" y="2792"/>
                </a:lnTo>
                <a:lnTo>
                  <a:pt x="697" y="2828"/>
                </a:lnTo>
                <a:lnTo>
                  <a:pt x="676" y="2864"/>
                </a:lnTo>
                <a:lnTo>
                  <a:pt x="655" y="2901"/>
                </a:lnTo>
                <a:lnTo>
                  <a:pt x="636" y="2938"/>
                </a:lnTo>
                <a:lnTo>
                  <a:pt x="618" y="2977"/>
                </a:lnTo>
                <a:lnTo>
                  <a:pt x="600" y="3015"/>
                </a:lnTo>
                <a:lnTo>
                  <a:pt x="584" y="3054"/>
                </a:lnTo>
                <a:lnTo>
                  <a:pt x="569" y="3094"/>
                </a:lnTo>
                <a:lnTo>
                  <a:pt x="554" y="3134"/>
                </a:lnTo>
                <a:lnTo>
                  <a:pt x="540" y="3174"/>
                </a:lnTo>
                <a:lnTo>
                  <a:pt x="528" y="3216"/>
                </a:lnTo>
                <a:lnTo>
                  <a:pt x="517" y="3257"/>
                </a:lnTo>
                <a:lnTo>
                  <a:pt x="507" y="3300"/>
                </a:lnTo>
                <a:lnTo>
                  <a:pt x="499" y="3341"/>
                </a:lnTo>
                <a:lnTo>
                  <a:pt x="490" y="3384"/>
                </a:lnTo>
                <a:lnTo>
                  <a:pt x="483" y="3428"/>
                </a:lnTo>
                <a:lnTo>
                  <a:pt x="478" y="3472"/>
                </a:lnTo>
                <a:lnTo>
                  <a:pt x="474" y="3515"/>
                </a:lnTo>
                <a:lnTo>
                  <a:pt x="471" y="3559"/>
                </a:lnTo>
                <a:lnTo>
                  <a:pt x="469" y="3604"/>
                </a:lnTo>
                <a:lnTo>
                  <a:pt x="468" y="3649"/>
                </a:lnTo>
                <a:lnTo>
                  <a:pt x="469" y="3691"/>
                </a:lnTo>
                <a:lnTo>
                  <a:pt x="470" y="3731"/>
                </a:lnTo>
                <a:lnTo>
                  <a:pt x="473" y="3771"/>
                </a:lnTo>
                <a:lnTo>
                  <a:pt x="476" y="3812"/>
                </a:lnTo>
                <a:lnTo>
                  <a:pt x="481" y="3852"/>
                </a:lnTo>
                <a:lnTo>
                  <a:pt x="486" y="3891"/>
                </a:lnTo>
                <a:lnTo>
                  <a:pt x="493" y="3931"/>
                </a:lnTo>
                <a:lnTo>
                  <a:pt x="501" y="3970"/>
                </a:lnTo>
                <a:lnTo>
                  <a:pt x="509" y="4008"/>
                </a:lnTo>
                <a:lnTo>
                  <a:pt x="519" y="4046"/>
                </a:lnTo>
                <a:lnTo>
                  <a:pt x="529" y="4085"/>
                </a:lnTo>
                <a:lnTo>
                  <a:pt x="540" y="4122"/>
                </a:lnTo>
                <a:lnTo>
                  <a:pt x="552" y="4159"/>
                </a:lnTo>
                <a:lnTo>
                  <a:pt x="565" y="4196"/>
                </a:lnTo>
                <a:lnTo>
                  <a:pt x="579" y="4233"/>
                </a:lnTo>
                <a:lnTo>
                  <a:pt x="593" y="4268"/>
                </a:lnTo>
                <a:lnTo>
                  <a:pt x="609" y="4304"/>
                </a:lnTo>
                <a:lnTo>
                  <a:pt x="625" y="4339"/>
                </a:lnTo>
                <a:lnTo>
                  <a:pt x="642" y="4373"/>
                </a:lnTo>
                <a:lnTo>
                  <a:pt x="661" y="4407"/>
                </a:lnTo>
                <a:lnTo>
                  <a:pt x="679" y="4440"/>
                </a:lnTo>
                <a:lnTo>
                  <a:pt x="698" y="4474"/>
                </a:lnTo>
                <a:lnTo>
                  <a:pt x="719" y="4507"/>
                </a:lnTo>
                <a:lnTo>
                  <a:pt x="740" y="4538"/>
                </a:lnTo>
                <a:lnTo>
                  <a:pt x="761" y="4570"/>
                </a:lnTo>
                <a:lnTo>
                  <a:pt x="785" y="4600"/>
                </a:lnTo>
                <a:lnTo>
                  <a:pt x="807" y="4631"/>
                </a:lnTo>
                <a:lnTo>
                  <a:pt x="832" y="4660"/>
                </a:lnTo>
                <a:lnTo>
                  <a:pt x="856" y="4690"/>
                </a:lnTo>
                <a:lnTo>
                  <a:pt x="882" y="4718"/>
                </a:lnTo>
                <a:lnTo>
                  <a:pt x="907" y="4746"/>
                </a:lnTo>
                <a:lnTo>
                  <a:pt x="935" y="4773"/>
                </a:lnTo>
                <a:lnTo>
                  <a:pt x="961" y="4800"/>
                </a:lnTo>
                <a:lnTo>
                  <a:pt x="990" y="4826"/>
                </a:lnTo>
                <a:lnTo>
                  <a:pt x="1018" y="4852"/>
                </a:lnTo>
                <a:lnTo>
                  <a:pt x="1047" y="4876"/>
                </a:lnTo>
                <a:lnTo>
                  <a:pt x="1077" y="4900"/>
                </a:lnTo>
                <a:lnTo>
                  <a:pt x="1107" y="4923"/>
                </a:lnTo>
                <a:lnTo>
                  <a:pt x="1138" y="4946"/>
                </a:lnTo>
                <a:lnTo>
                  <a:pt x="1170" y="4968"/>
                </a:lnTo>
                <a:lnTo>
                  <a:pt x="1201" y="4988"/>
                </a:lnTo>
                <a:lnTo>
                  <a:pt x="1234" y="5009"/>
                </a:lnTo>
                <a:lnTo>
                  <a:pt x="1267" y="5028"/>
                </a:lnTo>
                <a:lnTo>
                  <a:pt x="1300" y="5047"/>
                </a:lnTo>
                <a:lnTo>
                  <a:pt x="1335" y="5065"/>
                </a:lnTo>
                <a:lnTo>
                  <a:pt x="1370" y="5082"/>
                </a:lnTo>
                <a:lnTo>
                  <a:pt x="1404" y="5098"/>
                </a:lnTo>
                <a:lnTo>
                  <a:pt x="1440" y="5114"/>
                </a:lnTo>
                <a:lnTo>
                  <a:pt x="1476" y="5129"/>
                </a:lnTo>
                <a:lnTo>
                  <a:pt x="1512" y="5142"/>
                </a:lnTo>
                <a:lnTo>
                  <a:pt x="1549" y="5155"/>
                </a:lnTo>
                <a:lnTo>
                  <a:pt x="1586" y="5168"/>
                </a:lnTo>
                <a:lnTo>
                  <a:pt x="1623" y="5179"/>
                </a:lnTo>
                <a:lnTo>
                  <a:pt x="1661" y="5189"/>
                </a:lnTo>
                <a:lnTo>
                  <a:pt x="1700" y="5198"/>
                </a:lnTo>
                <a:lnTo>
                  <a:pt x="1738" y="5206"/>
                </a:lnTo>
                <a:lnTo>
                  <a:pt x="1777" y="5214"/>
                </a:lnTo>
                <a:lnTo>
                  <a:pt x="1817" y="5221"/>
                </a:lnTo>
                <a:lnTo>
                  <a:pt x="1855" y="5227"/>
                </a:lnTo>
                <a:lnTo>
                  <a:pt x="1896" y="5231"/>
                </a:lnTo>
                <a:lnTo>
                  <a:pt x="1936" y="5235"/>
                </a:lnTo>
                <a:lnTo>
                  <a:pt x="1977" y="5237"/>
                </a:lnTo>
                <a:lnTo>
                  <a:pt x="2017" y="5239"/>
                </a:lnTo>
                <a:lnTo>
                  <a:pt x="2058" y="5239"/>
                </a:lnTo>
                <a:lnTo>
                  <a:pt x="2099" y="5239"/>
                </a:lnTo>
                <a:lnTo>
                  <a:pt x="2141" y="5237"/>
                </a:lnTo>
                <a:lnTo>
                  <a:pt x="2180" y="5235"/>
                </a:lnTo>
                <a:lnTo>
                  <a:pt x="2221" y="5231"/>
                </a:lnTo>
                <a:lnTo>
                  <a:pt x="2261" y="5227"/>
                </a:lnTo>
                <a:lnTo>
                  <a:pt x="2301" y="5221"/>
                </a:lnTo>
                <a:lnTo>
                  <a:pt x="2339" y="5214"/>
                </a:lnTo>
                <a:lnTo>
                  <a:pt x="2379" y="5206"/>
                </a:lnTo>
                <a:lnTo>
                  <a:pt x="2418" y="5198"/>
                </a:lnTo>
                <a:lnTo>
                  <a:pt x="2456" y="5189"/>
                </a:lnTo>
                <a:lnTo>
                  <a:pt x="2494" y="5179"/>
                </a:lnTo>
                <a:lnTo>
                  <a:pt x="2531" y="5168"/>
                </a:lnTo>
                <a:lnTo>
                  <a:pt x="2569" y="5155"/>
                </a:lnTo>
                <a:lnTo>
                  <a:pt x="2605" y="5142"/>
                </a:lnTo>
                <a:lnTo>
                  <a:pt x="2642" y="5129"/>
                </a:lnTo>
                <a:lnTo>
                  <a:pt x="2678" y="5114"/>
                </a:lnTo>
                <a:lnTo>
                  <a:pt x="2713" y="5098"/>
                </a:lnTo>
                <a:lnTo>
                  <a:pt x="2748" y="5082"/>
                </a:lnTo>
                <a:lnTo>
                  <a:pt x="2783" y="5065"/>
                </a:lnTo>
                <a:lnTo>
                  <a:pt x="2816" y="5047"/>
                </a:lnTo>
                <a:lnTo>
                  <a:pt x="2850" y="5028"/>
                </a:lnTo>
                <a:lnTo>
                  <a:pt x="2883" y="5009"/>
                </a:lnTo>
                <a:lnTo>
                  <a:pt x="2915" y="4988"/>
                </a:lnTo>
                <a:lnTo>
                  <a:pt x="2948" y="4968"/>
                </a:lnTo>
                <a:lnTo>
                  <a:pt x="2979" y="4946"/>
                </a:lnTo>
                <a:lnTo>
                  <a:pt x="3010" y="4923"/>
                </a:lnTo>
                <a:lnTo>
                  <a:pt x="3040" y="4900"/>
                </a:lnTo>
                <a:lnTo>
                  <a:pt x="3070" y="4876"/>
                </a:lnTo>
                <a:lnTo>
                  <a:pt x="3099" y="4852"/>
                </a:lnTo>
                <a:lnTo>
                  <a:pt x="3128" y="4826"/>
                </a:lnTo>
                <a:lnTo>
                  <a:pt x="3155" y="4800"/>
                </a:lnTo>
                <a:lnTo>
                  <a:pt x="3183" y="4773"/>
                </a:lnTo>
                <a:lnTo>
                  <a:pt x="3209" y="4746"/>
                </a:lnTo>
                <a:lnTo>
                  <a:pt x="3236" y="4718"/>
                </a:lnTo>
                <a:lnTo>
                  <a:pt x="3260" y="4690"/>
                </a:lnTo>
                <a:lnTo>
                  <a:pt x="3286" y="4660"/>
                </a:lnTo>
                <a:lnTo>
                  <a:pt x="3309" y="4631"/>
                </a:lnTo>
                <a:lnTo>
                  <a:pt x="3333" y="4600"/>
                </a:lnTo>
                <a:lnTo>
                  <a:pt x="3355" y="4570"/>
                </a:lnTo>
                <a:lnTo>
                  <a:pt x="3376" y="4538"/>
                </a:lnTo>
                <a:lnTo>
                  <a:pt x="3398" y="4507"/>
                </a:lnTo>
                <a:lnTo>
                  <a:pt x="3418" y="4474"/>
                </a:lnTo>
                <a:lnTo>
                  <a:pt x="3438" y="4440"/>
                </a:lnTo>
                <a:lnTo>
                  <a:pt x="3457" y="4407"/>
                </a:lnTo>
                <a:lnTo>
                  <a:pt x="3474" y="4373"/>
                </a:lnTo>
                <a:lnTo>
                  <a:pt x="3492" y="4339"/>
                </a:lnTo>
                <a:lnTo>
                  <a:pt x="3508" y="4304"/>
                </a:lnTo>
                <a:lnTo>
                  <a:pt x="3523" y="4268"/>
                </a:lnTo>
                <a:lnTo>
                  <a:pt x="3538" y="4233"/>
                </a:lnTo>
                <a:lnTo>
                  <a:pt x="3552" y="4196"/>
                </a:lnTo>
                <a:lnTo>
                  <a:pt x="3565" y="4159"/>
                </a:lnTo>
                <a:lnTo>
                  <a:pt x="3577" y="4122"/>
                </a:lnTo>
                <a:lnTo>
                  <a:pt x="3588" y="4085"/>
                </a:lnTo>
                <a:lnTo>
                  <a:pt x="3599" y="4046"/>
                </a:lnTo>
                <a:lnTo>
                  <a:pt x="3608" y="4008"/>
                </a:lnTo>
                <a:lnTo>
                  <a:pt x="3616" y="3970"/>
                </a:lnTo>
                <a:lnTo>
                  <a:pt x="3624" y="3931"/>
                </a:lnTo>
                <a:lnTo>
                  <a:pt x="3630" y="3891"/>
                </a:lnTo>
                <a:lnTo>
                  <a:pt x="3635" y="3852"/>
                </a:lnTo>
                <a:lnTo>
                  <a:pt x="3640" y="3812"/>
                </a:lnTo>
                <a:lnTo>
                  <a:pt x="3643" y="3771"/>
                </a:lnTo>
                <a:lnTo>
                  <a:pt x="3646" y="3731"/>
                </a:lnTo>
                <a:lnTo>
                  <a:pt x="3648" y="3691"/>
                </a:lnTo>
                <a:lnTo>
                  <a:pt x="3648" y="3649"/>
                </a:lnTo>
                <a:lnTo>
                  <a:pt x="3647" y="3601"/>
                </a:lnTo>
                <a:lnTo>
                  <a:pt x="3645" y="3552"/>
                </a:lnTo>
                <a:lnTo>
                  <a:pt x="3642" y="3504"/>
                </a:lnTo>
                <a:lnTo>
                  <a:pt x="3637" y="3457"/>
                </a:lnTo>
                <a:lnTo>
                  <a:pt x="3631" y="3411"/>
                </a:lnTo>
                <a:lnTo>
                  <a:pt x="3623" y="3364"/>
                </a:lnTo>
                <a:lnTo>
                  <a:pt x="3614" y="3318"/>
                </a:lnTo>
                <a:lnTo>
                  <a:pt x="3604" y="3272"/>
                </a:lnTo>
                <a:lnTo>
                  <a:pt x="3591" y="3227"/>
                </a:lnTo>
                <a:lnTo>
                  <a:pt x="3579" y="3182"/>
                </a:lnTo>
                <a:lnTo>
                  <a:pt x="3565" y="3139"/>
                </a:lnTo>
                <a:lnTo>
                  <a:pt x="3550" y="3095"/>
                </a:lnTo>
                <a:lnTo>
                  <a:pt x="3532" y="3052"/>
                </a:lnTo>
                <a:lnTo>
                  <a:pt x="3515" y="3010"/>
                </a:lnTo>
                <a:lnTo>
                  <a:pt x="3496" y="2969"/>
                </a:lnTo>
                <a:lnTo>
                  <a:pt x="3475" y="2928"/>
                </a:lnTo>
                <a:lnTo>
                  <a:pt x="3454" y="2887"/>
                </a:lnTo>
                <a:lnTo>
                  <a:pt x="3431" y="2847"/>
                </a:lnTo>
                <a:lnTo>
                  <a:pt x="3408" y="2809"/>
                </a:lnTo>
                <a:lnTo>
                  <a:pt x="3384" y="2771"/>
                </a:lnTo>
                <a:lnTo>
                  <a:pt x="3358" y="2733"/>
                </a:lnTo>
                <a:lnTo>
                  <a:pt x="3332" y="2697"/>
                </a:lnTo>
                <a:lnTo>
                  <a:pt x="3304" y="2661"/>
                </a:lnTo>
                <a:lnTo>
                  <a:pt x="3276" y="2626"/>
                </a:lnTo>
                <a:lnTo>
                  <a:pt x="3246" y="2592"/>
                </a:lnTo>
                <a:lnTo>
                  <a:pt x="3215" y="2559"/>
                </a:lnTo>
                <a:lnTo>
                  <a:pt x="3184" y="2526"/>
                </a:lnTo>
                <a:lnTo>
                  <a:pt x="3151" y="2495"/>
                </a:lnTo>
                <a:lnTo>
                  <a:pt x="3118" y="2464"/>
                </a:lnTo>
                <a:lnTo>
                  <a:pt x="3084" y="2435"/>
                </a:lnTo>
                <a:lnTo>
                  <a:pt x="3049" y="2406"/>
                </a:lnTo>
                <a:lnTo>
                  <a:pt x="3014" y="2378"/>
                </a:lnTo>
                <a:lnTo>
                  <a:pt x="3666" y="1453"/>
                </a:lnTo>
                <a:lnTo>
                  <a:pt x="3666" y="761"/>
                </a:lnTo>
                <a:lnTo>
                  <a:pt x="2496" y="761"/>
                </a:lnTo>
                <a:lnTo>
                  <a:pt x="2496" y="2121"/>
                </a:lnTo>
                <a:close/>
                <a:moveTo>
                  <a:pt x="3080" y="3649"/>
                </a:moveTo>
                <a:lnTo>
                  <a:pt x="3080" y="3649"/>
                </a:lnTo>
                <a:lnTo>
                  <a:pt x="3079" y="3675"/>
                </a:lnTo>
                <a:lnTo>
                  <a:pt x="3078" y="3702"/>
                </a:lnTo>
                <a:lnTo>
                  <a:pt x="3077" y="3727"/>
                </a:lnTo>
                <a:lnTo>
                  <a:pt x="3074" y="3754"/>
                </a:lnTo>
                <a:lnTo>
                  <a:pt x="3072" y="3779"/>
                </a:lnTo>
                <a:lnTo>
                  <a:pt x="3068" y="3805"/>
                </a:lnTo>
                <a:lnTo>
                  <a:pt x="3064" y="3829"/>
                </a:lnTo>
                <a:lnTo>
                  <a:pt x="3059" y="3855"/>
                </a:lnTo>
                <a:lnTo>
                  <a:pt x="3053" y="3879"/>
                </a:lnTo>
                <a:lnTo>
                  <a:pt x="3047" y="3905"/>
                </a:lnTo>
                <a:lnTo>
                  <a:pt x="3041" y="3928"/>
                </a:lnTo>
                <a:lnTo>
                  <a:pt x="3033" y="3952"/>
                </a:lnTo>
                <a:lnTo>
                  <a:pt x="3026" y="3976"/>
                </a:lnTo>
                <a:lnTo>
                  <a:pt x="3018" y="4000"/>
                </a:lnTo>
                <a:lnTo>
                  <a:pt x="3009" y="4023"/>
                </a:lnTo>
                <a:lnTo>
                  <a:pt x="3000" y="4046"/>
                </a:lnTo>
                <a:lnTo>
                  <a:pt x="2979" y="4091"/>
                </a:lnTo>
                <a:lnTo>
                  <a:pt x="2956" y="4136"/>
                </a:lnTo>
                <a:lnTo>
                  <a:pt x="2931" y="4179"/>
                </a:lnTo>
                <a:lnTo>
                  <a:pt x="2905" y="4219"/>
                </a:lnTo>
                <a:lnTo>
                  <a:pt x="2876" y="4260"/>
                </a:lnTo>
                <a:lnTo>
                  <a:pt x="2846" y="4299"/>
                </a:lnTo>
                <a:lnTo>
                  <a:pt x="2814" y="4335"/>
                </a:lnTo>
                <a:lnTo>
                  <a:pt x="2780" y="4371"/>
                </a:lnTo>
                <a:lnTo>
                  <a:pt x="2745" y="4405"/>
                </a:lnTo>
                <a:lnTo>
                  <a:pt x="2707" y="4437"/>
                </a:lnTo>
                <a:lnTo>
                  <a:pt x="2669" y="4467"/>
                </a:lnTo>
                <a:lnTo>
                  <a:pt x="2629" y="4495"/>
                </a:lnTo>
                <a:lnTo>
                  <a:pt x="2588" y="4522"/>
                </a:lnTo>
                <a:lnTo>
                  <a:pt x="2545" y="4547"/>
                </a:lnTo>
                <a:lnTo>
                  <a:pt x="2500" y="4570"/>
                </a:lnTo>
                <a:lnTo>
                  <a:pt x="2456" y="4590"/>
                </a:lnTo>
                <a:lnTo>
                  <a:pt x="2432" y="4599"/>
                </a:lnTo>
                <a:lnTo>
                  <a:pt x="2410" y="4608"/>
                </a:lnTo>
                <a:lnTo>
                  <a:pt x="2385" y="4617"/>
                </a:lnTo>
                <a:lnTo>
                  <a:pt x="2362" y="4625"/>
                </a:lnTo>
                <a:lnTo>
                  <a:pt x="2337" y="4632"/>
                </a:lnTo>
                <a:lnTo>
                  <a:pt x="2313" y="4638"/>
                </a:lnTo>
                <a:lnTo>
                  <a:pt x="2288" y="4644"/>
                </a:lnTo>
                <a:lnTo>
                  <a:pt x="2264" y="4649"/>
                </a:lnTo>
                <a:lnTo>
                  <a:pt x="2239" y="4654"/>
                </a:lnTo>
                <a:lnTo>
                  <a:pt x="2214" y="4658"/>
                </a:lnTo>
                <a:lnTo>
                  <a:pt x="2189" y="4662"/>
                </a:lnTo>
                <a:lnTo>
                  <a:pt x="2163" y="4665"/>
                </a:lnTo>
                <a:lnTo>
                  <a:pt x="2137" y="4668"/>
                </a:lnTo>
                <a:lnTo>
                  <a:pt x="2111" y="4669"/>
                </a:lnTo>
                <a:lnTo>
                  <a:pt x="2085" y="4670"/>
                </a:lnTo>
                <a:lnTo>
                  <a:pt x="2058" y="4671"/>
                </a:lnTo>
                <a:lnTo>
                  <a:pt x="2032" y="4670"/>
                </a:lnTo>
                <a:lnTo>
                  <a:pt x="2006" y="4669"/>
                </a:lnTo>
                <a:lnTo>
                  <a:pt x="1980" y="4668"/>
                </a:lnTo>
                <a:lnTo>
                  <a:pt x="1954" y="4665"/>
                </a:lnTo>
                <a:lnTo>
                  <a:pt x="1929" y="4662"/>
                </a:lnTo>
                <a:lnTo>
                  <a:pt x="1903" y="4658"/>
                </a:lnTo>
                <a:lnTo>
                  <a:pt x="1878" y="4654"/>
                </a:lnTo>
                <a:lnTo>
                  <a:pt x="1852" y="4649"/>
                </a:lnTo>
                <a:lnTo>
                  <a:pt x="1828" y="4644"/>
                </a:lnTo>
                <a:lnTo>
                  <a:pt x="1804" y="4638"/>
                </a:lnTo>
                <a:lnTo>
                  <a:pt x="1779" y="4632"/>
                </a:lnTo>
                <a:lnTo>
                  <a:pt x="1755" y="4625"/>
                </a:lnTo>
                <a:lnTo>
                  <a:pt x="1731" y="4617"/>
                </a:lnTo>
                <a:lnTo>
                  <a:pt x="1708" y="4608"/>
                </a:lnTo>
                <a:lnTo>
                  <a:pt x="1684" y="4599"/>
                </a:lnTo>
                <a:lnTo>
                  <a:pt x="1661" y="4590"/>
                </a:lnTo>
                <a:lnTo>
                  <a:pt x="1616" y="4570"/>
                </a:lnTo>
                <a:lnTo>
                  <a:pt x="1572" y="4547"/>
                </a:lnTo>
                <a:lnTo>
                  <a:pt x="1530" y="4522"/>
                </a:lnTo>
                <a:lnTo>
                  <a:pt x="1488" y="4495"/>
                </a:lnTo>
                <a:lnTo>
                  <a:pt x="1448" y="4467"/>
                </a:lnTo>
                <a:lnTo>
                  <a:pt x="1409" y="4437"/>
                </a:lnTo>
                <a:lnTo>
                  <a:pt x="1373" y="4405"/>
                </a:lnTo>
                <a:lnTo>
                  <a:pt x="1337" y="4371"/>
                </a:lnTo>
                <a:lnTo>
                  <a:pt x="1303" y="4335"/>
                </a:lnTo>
                <a:lnTo>
                  <a:pt x="1271" y="4299"/>
                </a:lnTo>
                <a:lnTo>
                  <a:pt x="1240" y="4260"/>
                </a:lnTo>
                <a:lnTo>
                  <a:pt x="1212" y="4219"/>
                </a:lnTo>
                <a:lnTo>
                  <a:pt x="1185" y="4179"/>
                </a:lnTo>
                <a:lnTo>
                  <a:pt x="1161" y="4136"/>
                </a:lnTo>
                <a:lnTo>
                  <a:pt x="1138" y="4091"/>
                </a:lnTo>
                <a:lnTo>
                  <a:pt x="1118" y="4046"/>
                </a:lnTo>
                <a:lnTo>
                  <a:pt x="1108" y="4023"/>
                </a:lnTo>
                <a:lnTo>
                  <a:pt x="1100" y="4000"/>
                </a:lnTo>
                <a:lnTo>
                  <a:pt x="1091" y="3976"/>
                </a:lnTo>
                <a:lnTo>
                  <a:pt x="1083" y="3952"/>
                </a:lnTo>
                <a:lnTo>
                  <a:pt x="1076" y="3928"/>
                </a:lnTo>
                <a:lnTo>
                  <a:pt x="1069" y="3905"/>
                </a:lnTo>
                <a:lnTo>
                  <a:pt x="1064" y="3879"/>
                </a:lnTo>
                <a:lnTo>
                  <a:pt x="1058" y="3855"/>
                </a:lnTo>
                <a:lnTo>
                  <a:pt x="1053" y="3829"/>
                </a:lnTo>
                <a:lnTo>
                  <a:pt x="1049" y="3805"/>
                </a:lnTo>
                <a:lnTo>
                  <a:pt x="1046" y="3779"/>
                </a:lnTo>
                <a:lnTo>
                  <a:pt x="1043" y="3754"/>
                </a:lnTo>
                <a:lnTo>
                  <a:pt x="1041" y="3727"/>
                </a:lnTo>
                <a:lnTo>
                  <a:pt x="1038" y="3702"/>
                </a:lnTo>
                <a:lnTo>
                  <a:pt x="1037" y="3675"/>
                </a:lnTo>
                <a:lnTo>
                  <a:pt x="1037" y="3649"/>
                </a:lnTo>
                <a:lnTo>
                  <a:pt x="1037" y="3622"/>
                </a:lnTo>
                <a:lnTo>
                  <a:pt x="1038" y="3597"/>
                </a:lnTo>
                <a:lnTo>
                  <a:pt x="1041" y="3571"/>
                </a:lnTo>
                <a:lnTo>
                  <a:pt x="1043" y="3545"/>
                </a:lnTo>
                <a:lnTo>
                  <a:pt x="1046" y="3520"/>
                </a:lnTo>
                <a:lnTo>
                  <a:pt x="1049" y="3494"/>
                </a:lnTo>
                <a:lnTo>
                  <a:pt x="1053" y="3469"/>
                </a:lnTo>
                <a:lnTo>
                  <a:pt x="1058" y="3444"/>
                </a:lnTo>
                <a:lnTo>
                  <a:pt x="1064" y="3419"/>
                </a:lnTo>
                <a:lnTo>
                  <a:pt x="1069" y="3394"/>
                </a:lnTo>
                <a:lnTo>
                  <a:pt x="1076" y="3370"/>
                </a:lnTo>
                <a:lnTo>
                  <a:pt x="1083" y="3346"/>
                </a:lnTo>
                <a:lnTo>
                  <a:pt x="1091" y="3322"/>
                </a:lnTo>
                <a:lnTo>
                  <a:pt x="1100" y="3299"/>
                </a:lnTo>
                <a:lnTo>
                  <a:pt x="1108" y="3275"/>
                </a:lnTo>
                <a:lnTo>
                  <a:pt x="1118" y="3252"/>
                </a:lnTo>
                <a:lnTo>
                  <a:pt x="1138" y="3207"/>
                </a:lnTo>
                <a:lnTo>
                  <a:pt x="1161" y="3163"/>
                </a:lnTo>
                <a:lnTo>
                  <a:pt x="1185" y="3120"/>
                </a:lnTo>
                <a:lnTo>
                  <a:pt x="1212" y="3079"/>
                </a:lnTo>
                <a:lnTo>
                  <a:pt x="1240" y="3039"/>
                </a:lnTo>
                <a:lnTo>
                  <a:pt x="1271" y="3000"/>
                </a:lnTo>
                <a:lnTo>
                  <a:pt x="1303" y="2963"/>
                </a:lnTo>
                <a:lnTo>
                  <a:pt x="1337" y="2928"/>
                </a:lnTo>
                <a:lnTo>
                  <a:pt x="1373" y="2894"/>
                </a:lnTo>
                <a:lnTo>
                  <a:pt x="1409" y="2862"/>
                </a:lnTo>
                <a:lnTo>
                  <a:pt x="1448" y="2831"/>
                </a:lnTo>
                <a:lnTo>
                  <a:pt x="1488" y="2802"/>
                </a:lnTo>
                <a:lnTo>
                  <a:pt x="1530" y="2776"/>
                </a:lnTo>
                <a:lnTo>
                  <a:pt x="1572" y="2752"/>
                </a:lnTo>
                <a:lnTo>
                  <a:pt x="1616" y="2729"/>
                </a:lnTo>
                <a:lnTo>
                  <a:pt x="1661" y="2709"/>
                </a:lnTo>
                <a:lnTo>
                  <a:pt x="1684" y="2700"/>
                </a:lnTo>
                <a:lnTo>
                  <a:pt x="1708" y="2690"/>
                </a:lnTo>
                <a:lnTo>
                  <a:pt x="1731" y="2682"/>
                </a:lnTo>
                <a:lnTo>
                  <a:pt x="1755" y="2674"/>
                </a:lnTo>
                <a:lnTo>
                  <a:pt x="1779" y="2667"/>
                </a:lnTo>
                <a:lnTo>
                  <a:pt x="1804" y="2661"/>
                </a:lnTo>
                <a:lnTo>
                  <a:pt x="1828" y="2655"/>
                </a:lnTo>
                <a:lnTo>
                  <a:pt x="1852" y="2649"/>
                </a:lnTo>
                <a:lnTo>
                  <a:pt x="1878" y="2645"/>
                </a:lnTo>
                <a:lnTo>
                  <a:pt x="1903" y="2640"/>
                </a:lnTo>
                <a:lnTo>
                  <a:pt x="1929" y="2636"/>
                </a:lnTo>
                <a:lnTo>
                  <a:pt x="1954" y="2633"/>
                </a:lnTo>
                <a:lnTo>
                  <a:pt x="1980" y="2631"/>
                </a:lnTo>
                <a:lnTo>
                  <a:pt x="2006" y="2629"/>
                </a:lnTo>
                <a:lnTo>
                  <a:pt x="2032" y="2628"/>
                </a:lnTo>
                <a:lnTo>
                  <a:pt x="2058" y="2628"/>
                </a:lnTo>
                <a:lnTo>
                  <a:pt x="2085" y="2628"/>
                </a:lnTo>
                <a:lnTo>
                  <a:pt x="2111" y="2629"/>
                </a:lnTo>
                <a:lnTo>
                  <a:pt x="2137" y="2631"/>
                </a:lnTo>
                <a:lnTo>
                  <a:pt x="2163" y="2633"/>
                </a:lnTo>
                <a:lnTo>
                  <a:pt x="2189" y="2636"/>
                </a:lnTo>
                <a:lnTo>
                  <a:pt x="2214" y="2640"/>
                </a:lnTo>
                <a:lnTo>
                  <a:pt x="2239" y="2645"/>
                </a:lnTo>
                <a:lnTo>
                  <a:pt x="2264" y="2649"/>
                </a:lnTo>
                <a:lnTo>
                  <a:pt x="2288" y="2655"/>
                </a:lnTo>
                <a:lnTo>
                  <a:pt x="2313" y="2661"/>
                </a:lnTo>
                <a:lnTo>
                  <a:pt x="2337" y="2667"/>
                </a:lnTo>
                <a:lnTo>
                  <a:pt x="2362" y="2674"/>
                </a:lnTo>
                <a:lnTo>
                  <a:pt x="2385" y="2682"/>
                </a:lnTo>
                <a:lnTo>
                  <a:pt x="2410" y="2690"/>
                </a:lnTo>
                <a:lnTo>
                  <a:pt x="2432" y="2700"/>
                </a:lnTo>
                <a:lnTo>
                  <a:pt x="2456" y="2709"/>
                </a:lnTo>
                <a:lnTo>
                  <a:pt x="2500" y="2729"/>
                </a:lnTo>
                <a:lnTo>
                  <a:pt x="2545" y="2752"/>
                </a:lnTo>
                <a:lnTo>
                  <a:pt x="2588" y="2776"/>
                </a:lnTo>
                <a:lnTo>
                  <a:pt x="2629" y="2802"/>
                </a:lnTo>
                <a:lnTo>
                  <a:pt x="2669" y="2831"/>
                </a:lnTo>
                <a:lnTo>
                  <a:pt x="2707" y="2862"/>
                </a:lnTo>
                <a:lnTo>
                  <a:pt x="2745" y="2894"/>
                </a:lnTo>
                <a:lnTo>
                  <a:pt x="2780" y="2928"/>
                </a:lnTo>
                <a:lnTo>
                  <a:pt x="2814" y="2963"/>
                </a:lnTo>
                <a:lnTo>
                  <a:pt x="2846" y="3000"/>
                </a:lnTo>
                <a:lnTo>
                  <a:pt x="2876" y="3039"/>
                </a:lnTo>
                <a:lnTo>
                  <a:pt x="2905" y="3079"/>
                </a:lnTo>
                <a:lnTo>
                  <a:pt x="2931" y="3120"/>
                </a:lnTo>
                <a:lnTo>
                  <a:pt x="2956" y="3163"/>
                </a:lnTo>
                <a:lnTo>
                  <a:pt x="2979" y="3207"/>
                </a:lnTo>
                <a:lnTo>
                  <a:pt x="3000" y="3252"/>
                </a:lnTo>
                <a:lnTo>
                  <a:pt x="3009" y="3275"/>
                </a:lnTo>
                <a:lnTo>
                  <a:pt x="3018" y="3299"/>
                </a:lnTo>
                <a:lnTo>
                  <a:pt x="3026" y="3322"/>
                </a:lnTo>
                <a:lnTo>
                  <a:pt x="3033" y="3346"/>
                </a:lnTo>
                <a:lnTo>
                  <a:pt x="3041" y="3370"/>
                </a:lnTo>
                <a:lnTo>
                  <a:pt x="3047" y="3394"/>
                </a:lnTo>
                <a:lnTo>
                  <a:pt x="3053" y="3419"/>
                </a:lnTo>
                <a:lnTo>
                  <a:pt x="3059" y="3444"/>
                </a:lnTo>
                <a:lnTo>
                  <a:pt x="3064" y="3469"/>
                </a:lnTo>
                <a:lnTo>
                  <a:pt x="3068" y="3494"/>
                </a:lnTo>
                <a:lnTo>
                  <a:pt x="3072" y="3520"/>
                </a:lnTo>
                <a:lnTo>
                  <a:pt x="3074" y="3545"/>
                </a:lnTo>
                <a:lnTo>
                  <a:pt x="3077" y="3571"/>
                </a:lnTo>
                <a:lnTo>
                  <a:pt x="3078" y="3597"/>
                </a:lnTo>
                <a:lnTo>
                  <a:pt x="3079" y="3622"/>
                </a:lnTo>
                <a:lnTo>
                  <a:pt x="3080" y="3649"/>
                </a:lnTo>
                <a:close/>
                <a:moveTo>
                  <a:pt x="0" y="0"/>
                </a:moveTo>
                <a:lnTo>
                  <a:pt x="0" y="462"/>
                </a:lnTo>
                <a:lnTo>
                  <a:pt x="4116" y="462"/>
                </a:lnTo>
                <a:lnTo>
                  <a:pt x="4116" y="0"/>
                </a:lnTo>
                <a:lnTo>
                  <a:pt x="0" y="0"/>
                </a:lnTo>
                <a:close/>
                <a:moveTo>
                  <a:pt x="2024" y="2698"/>
                </a:moveTo>
                <a:lnTo>
                  <a:pt x="1820" y="3321"/>
                </a:lnTo>
                <a:lnTo>
                  <a:pt x="1165" y="3321"/>
                </a:lnTo>
                <a:lnTo>
                  <a:pt x="1159" y="3321"/>
                </a:lnTo>
                <a:lnTo>
                  <a:pt x="1154" y="3323"/>
                </a:lnTo>
                <a:lnTo>
                  <a:pt x="1149" y="3325"/>
                </a:lnTo>
                <a:lnTo>
                  <a:pt x="1143" y="3328"/>
                </a:lnTo>
                <a:lnTo>
                  <a:pt x="1139" y="3331"/>
                </a:lnTo>
                <a:lnTo>
                  <a:pt x="1135" y="3335"/>
                </a:lnTo>
                <a:lnTo>
                  <a:pt x="1133" y="3340"/>
                </a:lnTo>
                <a:lnTo>
                  <a:pt x="1130" y="3345"/>
                </a:lnTo>
                <a:lnTo>
                  <a:pt x="1129" y="3352"/>
                </a:lnTo>
                <a:lnTo>
                  <a:pt x="1129" y="3357"/>
                </a:lnTo>
                <a:lnTo>
                  <a:pt x="1129" y="3363"/>
                </a:lnTo>
                <a:lnTo>
                  <a:pt x="1130" y="3368"/>
                </a:lnTo>
                <a:lnTo>
                  <a:pt x="1132" y="3373"/>
                </a:lnTo>
                <a:lnTo>
                  <a:pt x="1135" y="3378"/>
                </a:lnTo>
                <a:lnTo>
                  <a:pt x="1139" y="3382"/>
                </a:lnTo>
                <a:lnTo>
                  <a:pt x="1143" y="3386"/>
                </a:lnTo>
                <a:lnTo>
                  <a:pt x="1673" y="3772"/>
                </a:lnTo>
                <a:lnTo>
                  <a:pt x="1469" y="4400"/>
                </a:lnTo>
                <a:lnTo>
                  <a:pt x="1468" y="4405"/>
                </a:lnTo>
                <a:lnTo>
                  <a:pt x="1467" y="4411"/>
                </a:lnTo>
                <a:lnTo>
                  <a:pt x="1468" y="4416"/>
                </a:lnTo>
                <a:lnTo>
                  <a:pt x="1469" y="4422"/>
                </a:lnTo>
                <a:lnTo>
                  <a:pt x="1471" y="4427"/>
                </a:lnTo>
                <a:lnTo>
                  <a:pt x="1475" y="4431"/>
                </a:lnTo>
                <a:lnTo>
                  <a:pt x="1479" y="4436"/>
                </a:lnTo>
                <a:lnTo>
                  <a:pt x="1483" y="4439"/>
                </a:lnTo>
                <a:lnTo>
                  <a:pt x="1488" y="4442"/>
                </a:lnTo>
                <a:lnTo>
                  <a:pt x="1493" y="4444"/>
                </a:lnTo>
                <a:lnTo>
                  <a:pt x="1498" y="4446"/>
                </a:lnTo>
                <a:lnTo>
                  <a:pt x="1504" y="4446"/>
                </a:lnTo>
                <a:lnTo>
                  <a:pt x="1509" y="4446"/>
                </a:lnTo>
                <a:lnTo>
                  <a:pt x="1515" y="4444"/>
                </a:lnTo>
                <a:lnTo>
                  <a:pt x="1520" y="4442"/>
                </a:lnTo>
                <a:lnTo>
                  <a:pt x="1525" y="4439"/>
                </a:lnTo>
                <a:lnTo>
                  <a:pt x="2058" y="4052"/>
                </a:lnTo>
                <a:lnTo>
                  <a:pt x="2591" y="4439"/>
                </a:lnTo>
                <a:lnTo>
                  <a:pt x="2596" y="4442"/>
                </a:lnTo>
                <a:lnTo>
                  <a:pt x="2601" y="4444"/>
                </a:lnTo>
                <a:lnTo>
                  <a:pt x="2606" y="4446"/>
                </a:lnTo>
                <a:lnTo>
                  <a:pt x="2612" y="4446"/>
                </a:lnTo>
                <a:lnTo>
                  <a:pt x="2617" y="4446"/>
                </a:lnTo>
                <a:lnTo>
                  <a:pt x="2623" y="4444"/>
                </a:lnTo>
                <a:lnTo>
                  <a:pt x="2628" y="4442"/>
                </a:lnTo>
                <a:lnTo>
                  <a:pt x="2633" y="4439"/>
                </a:lnTo>
                <a:lnTo>
                  <a:pt x="2638" y="4436"/>
                </a:lnTo>
                <a:lnTo>
                  <a:pt x="2641" y="4431"/>
                </a:lnTo>
                <a:lnTo>
                  <a:pt x="2644" y="4427"/>
                </a:lnTo>
                <a:lnTo>
                  <a:pt x="2646" y="4422"/>
                </a:lnTo>
                <a:lnTo>
                  <a:pt x="2648" y="4416"/>
                </a:lnTo>
                <a:lnTo>
                  <a:pt x="2648" y="4411"/>
                </a:lnTo>
                <a:lnTo>
                  <a:pt x="2648" y="4405"/>
                </a:lnTo>
                <a:lnTo>
                  <a:pt x="2646" y="4400"/>
                </a:lnTo>
                <a:lnTo>
                  <a:pt x="2442" y="3772"/>
                </a:lnTo>
                <a:lnTo>
                  <a:pt x="2973" y="3386"/>
                </a:lnTo>
                <a:lnTo>
                  <a:pt x="2977" y="3382"/>
                </a:lnTo>
                <a:lnTo>
                  <a:pt x="2981" y="3378"/>
                </a:lnTo>
                <a:lnTo>
                  <a:pt x="2984" y="3373"/>
                </a:lnTo>
                <a:lnTo>
                  <a:pt x="2986" y="3368"/>
                </a:lnTo>
                <a:lnTo>
                  <a:pt x="2987" y="3363"/>
                </a:lnTo>
                <a:lnTo>
                  <a:pt x="2988" y="3357"/>
                </a:lnTo>
                <a:lnTo>
                  <a:pt x="2987" y="3352"/>
                </a:lnTo>
                <a:lnTo>
                  <a:pt x="2986" y="3345"/>
                </a:lnTo>
                <a:lnTo>
                  <a:pt x="2984" y="3340"/>
                </a:lnTo>
                <a:lnTo>
                  <a:pt x="2981" y="3335"/>
                </a:lnTo>
                <a:lnTo>
                  <a:pt x="2977" y="3331"/>
                </a:lnTo>
                <a:lnTo>
                  <a:pt x="2973" y="3328"/>
                </a:lnTo>
                <a:lnTo>
                  <a:pt x="2968" y="3325"/>
                </a:lnTo>
                <a:lnTo>
                  <a:pt x="2963" y="3323"/>
                </a:lnTo>
                <a:lnTo>
                  <a:pt x="2958" y="3321"/>
                </a:lnTo>
                <a:lnTo>
                  <a:pt x="2952" y="3321"/>
                </a:lnTo>
                <a:lnTo>
                  <a:pt x="2296" y="3321"/>
                </a:lnTo>
                <a:lnTo>
                  <a:pt x="2093" y="2698"/>
                </a:lnTo>
                <a:lnTo>
                  <a:pt x="2091" y="2691"/>
                </a:lnTo>
                <a:lnTo>
                  <a:pt x="2088" y="2687"/>
                </a:lnTo>
                <a:lnTo>
                  <a:pt x="2084" y="2682"/>
                </a:lnTo>
                <a:lnTo>
                  <a:pt x="2080" y="2679"/>
                </a:lnTo>
                <a:lnTo>
                  <a:pt x="2075" y="2676"/>
                </a:lnTo>
                <a:lnTo>
                  <a:pt x="2069" y="2674"/>
                </a:lnTo>
                <a:lnTo>
                  <a:pt x="2064" y="2673"/>
                </a:lnTo>
                <a:lnTo>
                  <a:pt x="2058" y="2672"/>
                </a:lnTo>
                <a:lnTo>
                  <a:pt x="2053" y="2673"/>
                </a:lnTo>
                <a:lnTo>
                  <a:pt x="2047" y="2674"/>
                </a:lnTo>
                <a:lnTo>
                  <a:pt x="2042" y="2676"/>
                </a:lnTo>
                <a:lnTo>
                  <a:pt x="2037" y="2679"/>
                </a:lnTo>
                <a:lnTo>
                  <a:pt x="2033" y="2682"/>
                </a:lnTo>
                <a:lnTo>
                  <a:pt x="2030" y="2687"/>
                </a:lnTo>
                <a:lnTo>
                  <a:pt x="2027" y="2691"/>
                </a:lnTo>
                <a:lnTo>
                  <a:pt x="2024" y="2698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7A6DB56E-56C1-D982-FE81-4E3D57B97F89}"/>
              </a:ext>
            </a:extLst>
          </p:cNvPr>
          <p:cNvSpPr>
            <a:spLocks/>
          </p:cNvSpPr>
          <p:nvPr/>
        </p:nvSpPr>
        <p:spPr bwMode="auto">
          <a:xfrm>
            <a:off x="4089686" y="1586873"/>
            <a:ext cx="1198983" cy="1200984"/>
          </a:xfrm>
          <a:custGeom>
            <a:avLst/>
            <a:gdLst>
              <a:gd name="T0" fmla="*/ 1677554 w 4408"/>
              <a:gd name="T1" fmla="*/ 780497 h 4408"/>
              <a:gd name="T2" fmla="*/ 1588217 w 4408"/>
              <a:gd name="T3" fmla="*/ 591639 h 4408"/>
              <a:gd name="T4" fmla="*/ 1608502 w 4408"/>
              <a:gd name="T5" fmla="*/ 502180 h 4408"/>
              <a:gd name="T6" fmla="*/ 1696976 w 4408"/>
              <a:gd name="T7" fmla="*/ 375555 h 4408"/>
              <a:gd name="T8" fmla="*/ 1554554 w 4408"/>
              <a:gd name="T9" fmla="*/ 213924 h 4408"/>
              <a:gd name="T10" fmla="*/ 1473848 w 4408"/>
              <a:gd name="T11" fmla="*/ 222135 h 4408"/>
              <a:gd name="T12" fmla="*/ 1343079 w 4408"/>
              <a:gd name="T13" fmla="*/ 316780 h 4408"/>
              <a:gd name="T14" fmla="*/ 1147142 w 4408"/>
              <a:gd name="T15" fmla="*/ 246336 h 4408"/>
              <a:gd name="T16" fmla="*/ 1097941 w 4408"/>
              <a:gd name="T17" fmla="*/ 168978 h 4408"/>
              <a:gd name="T18" fmla="*/ 1070752 w 4408"/>
              <a:gd name="T19" fmla="*/ 16855 h 4408"/>
              <a:gd name="T20" fmla="*/ 856688 w 4408"/>
              <a:gd name="T21" fmla="*/ 3025 h 4408"/>
              <a:gd name="T22" fmla="*/ 805761 w 4408"/>
              <a:gd name="T23" fmla="*/ 65690 h 4408"/>
              <a:gd name="T24" fmla="*/ 779866 w 4408"/>
              <a:gd name="T25" fmla="*/ 225592 h 4408"/>
              <a:gd name="T26" fmla="*/ 591266 w 4408"/>
              <a:gd name="T27" fmla="*/ 314619 h 4408"/>
              <a:gd name="T28" fmla="*/ 502360 w 4408"/>
              <a:gd name="T29" fmla="*/ 294739 h 4408"/>
              <a:gd name="T30" fmla="*/ 375044 w 4408"/>
              <a:gd name="T31" fmla="*/ 206145 h 4408"/>
              <a:gd name="T32" fmla="*/ 214064 w 4408"/>
              <a:gd name="T33" fmla="*/ 348328 h 4408"/>
              <a:gd name="T34" fmla="*/ 221833 w 4408"/>
              <a:gd name="T35" fmla="*/ 428711 h 4408"/>
              <a:gd name="T36" fmla="*/ 316780 w 4408"/>
              <a:gd name="T37" fmla="*/ 560091 h 4408"/>
              <a:gd name="T38" fmla="*/ 246001 w 4408"/>
              <a:gd name="T39" fmla="*/ 756728 h 4408"/>
              <a:gd name="T40" fmla="*/ 168748 w 4408"/>
              <a:gd name="T41" fmla="*/ 805563 h 4408"/>
              <a:gd name="T42" fmla="*/ 16832 w 4408"/>
              <a:gd name="T43" fmla="*/ 832357 h 4408"/>
              <a:gd name="T44" fmla="*/ 3453 w 4408"/>
              <a:gd name="T45" fmla="*/ 1047577 h 4408"/>
              <a:gd name="T46" fmla="*/ 65600 w 4408"/>
              <a:gd name="T47" fmla="*/ 1098573 h 4408"/>
              <a:gd name="T48" fmla="*/ 225717 w 4408"/>
              <a:gd name="T49" fmla="*/ 1124935 h 4408"/>
              <a:gd name="T50" fmla="*/ 314191 w 4408"/>
              <a:gd name="T51" fmla="*/ 1313361 h 4408"/>
              <a:gd name="T52" fmla="*/ 294338 w 4408"/>
              <a:gd name="T53" fmla="*/ 1402820 h 4408"/>
              <a:gd name="T54" fmla="*/ 205864 w 4408"/>
              <a:gd name="T55" fmla="*/ 1529445 h 4408"/>
              <a:gd name="T56" fmla="*/ 348286 w 4408"/>
              <a:gd name="T57" fmla="*/ 1691076 h 4408"/>
              <a:gd name="T58" fmla="*/ 428560 w 4408"/>
              <a:gd name="T59" fmla="*/ 1682865 h 4408"/>
              <a:gd name="T60" fmla="*/ 559329 w 4408"/>
              <a:gd name="T61" fmla="*/ 1588220 h 4408"/>
              <a:gd name="T62" fmla="*/ 755698 w 4408"/>
              <a:gd name="T63" fmla="*/ 1658664 h 4408"/>
              <a:gd name="T64" fmla="*/ 804467 w 4408"/>
              <a:gd name="T65" fmla="*/ 1736886 h 4408"/>
              <a:gd name="T66" fmla="*/ 831656 w 4408"/>
              <a:gd name="T67" fmla="*/ 1888578 h 4408"/>
              <a:gd name="T68" fmla="*/ 1046152 w 4408"/>
              <a:gd name="T69" fmla="*/ 1901543 h 4408"/>
              <a:gd name="T70" fmla="*/ 1097510 w 4408"/>
              <a:gd name="T71" fmla="*/ 1839310 h 4408"/>
              <a:gd name="T72" fmla="*/ 1123405 w 4408"/>
              <a:gd name="T73" fmla="*/ 1679840 h 4408"/>
              <a:gd name="T74" fmla="*/ 1311574 w 4408"/>
              <a:gd name="T75" fmla="*/ 1590813 h 4408"/>
              <a:gd name="T76" fmla="*/ 1400911 w 4408"/>
              <a:gd name="T77" fmla="*/ 1610693 h 4408"/>
              <a:gd name="T78" fmla="*/ 1527364 w 4408"/>
              <a:gd name="T79" fmla="*/ 1699288 h 4408"/>
              <a:gd name="T80" fmla="*/ 1688776 w 4408"/>
              <a:gd name="T81" fmla="*/ 1556672 h 4408"/>
              <a:gd name="T82" fmla="*/ 1681007 w 4408"/>
              <a:gd name="T83" fmla="*/ 1475856 h 4408"/>
              <a:gd name="T84" fmla="*/ 1586059 w 4408"/>
              <a:gd name="T85" fmla="*/ 1344909 h 4408"/>
              <a:gd name="T86" fmla="*/ 1656407 w 4408"/>
              <a:gd name="T87" fmla="*/ 1148705 h 4408"/>
              <a:gd name="T88" fmla="*/ 1734092 w 4408"/>
              <a:gd name="T89" fmla="*/ 1099437 h 4408"/>
              <a:gd name="T90" fmla="*/ 1886008 w 4408"/>
              <a:gd name="T91" fmla="*/ 1072211 h 4408"/>
              <a:gd name="T92" fmla="*/ 1899387 w 4408"/>
              <a:gd name="T93" fmla="*/ 857423 h 4408"/>
              <a:gd name="T94" fmla="*/ 1836808 w 4408"/>
              <a:gd name="T95" fmla="*/ 805995 h 4408"/>
              <a:gd name="T96" fmla="*/ 1281363 w 4408"/>
              <a:gd name="T97" fmla="*/ 1111106 h 4408"/>
              <a:gd name="T98" fmla="*/ 1141100 w 4408"/>
              <a:gd name="T99" fmla="*/ 1265390 h 4408"/>
              <a:gd name="T100" fmla="*/ 951636 w 4408"/>
              <a:gd name="T101" fmla="*/ 1318547 h 4408"/>
              <a:gd name="T102" fmla="*/ 747066 w 4408"/>
              <a:gd name="T103" fmla="*/ 1256315 h 4408"/>
              <a:gd name="T104" fmla="*/ 614139 w 4408"/>
              <a:gd name="T105" fmla="*/ 1095116 h 4408"/>
              <a:gd name="T106" fmla="*/ 589539 w 4408"/>
              <a:gd name="T107" fmla="*/ 896318 h 4408"/>
              <a:gd name="T108" fmla="*/ 680603 w 4408"/>
              <a:gd name="T109" fmla="*/ 706164 h 4408"/>
              <a:gd name="T110" fmla="*/ 860140 w 4408"/>
              <a:gd name="T111" fmla="*/ 597689 h 4408"/>
              <a:gd name="T112" fmla="*/ 1060394 w 4408"/>
              <a:gd name="T113" fmla="*/ 602443 h 4408"/>
              <a:gd name="T114" fmla="*/ 1233458 w 4408"/>
              <a:gd name="T115" fmla="*/ 719561 h 4408"/>
              <a:gd name="T116" fmla="*/ 1315458 w 4408"/>
              <a:gd name="T117" fmla="*/ 914901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1ED7309C-2444-7C6B-9877-FB9FF4393EC8}"/>
              </a:ext>
            </a:extLst>
          </p:cNvPr>
          <p:cNvSpPr/>
          <p:nvPr/>
        </p:nvSpPr>
        <p:spPr>
          <a:xfrm>
            <a:off x="1417045" y="4613467"/>
            <a:ext cx="1660875" cy="413433"/>
          </a:xfrm>
          <a:prstGeom prst="roundRect">
            <a:avLst>
              <a:gd name="adj" fmla="val 50000"/>
            </a:avLst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关键词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54D28F8-DF47-13BB-C014-6452A4D21A93}"/>
              </a:ext>
            </a:extLst>
          </p:cNvPr>
          <p:cNvSpPr txBox="1"/>
          <p:nvPr/>
        </p:nvSpPr>
        <p:spPr>
          <a:xfrm>
            <a:off x="1275211" y="5148577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24B9AD1C-E77C-A107-145B-3C63F7DFA14E}"/>
              </a:ext>
            </a:extLst>
          </p:cNvPr>
          <p:cNvSpPr/>
          <p:nvPr/>
        </p:nvSpPr>
        <p:spPr>
          <a:xfrm>
            <a:off x="3886371" y="4613467"/>
            <a:ext cx="1660875" cy="413433"/>
          </a:xfrm>
          <a:prstGeom prst="roundRect">
            <a:avLst>
              <a:gd name="adj" fmla="val 50000"/>
            </a:avLst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5CD66-14A8-0B99-4D3C-FA1D6539CDDE}"/>
              </a:ext>
            </a:extLst>
          </p:cNvPr>
          <p:cNvSpPr txBox="1"/>
          <p:nvPr/>
        </p:nvSpPr>
        <p:spPr>
          <a:xfrm>
            <a:off x="3744537" y="5148577"/>
            <a:ext cx="1944542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模板网，幻灯 片演示模板及素材免 费下载！</a:t>
            </a:r>
          </a:p>
          <a:p>
            <a:pPr algn="ctr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1C1E2F6-3872-D700-EAEC-FFE218585477}"/>
              </a:ext>
            </a:extLst>
          </p:cNvPr>
          <p:cNvSpPr/>
          <p:nvPr/>
        </p:nvSpPr>
        <p:spPr>
          <a:xfrm>
            <a:off x="6656679" y="4613467"/>
            <a:ext cx="1660875" cy="413433"/>
          </a:xfrm>
          <a:prstGeom prst="roundRect">
            <a:avLst>
              <a:gd name="adj" fmla="val 50000"/>
            </a:avLst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关键词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42AF022-9E16-0825-4128-F2E4EABB7159}"/>
              </a:ext>
            </a:extLst>
          </p:cNvPr>
          <p:cNvSpPr txBox="1"/>
          <p:nvPr/>
        </p:nvSpPr>
        <p:spPr>
          <a:xfrm>
            <a:off x="6514845" y="5148577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4761147-AECD-946D-01A5-D830F42EADA2}"/>
              </a:ext>
            </a:extLst>
          </p:cNvPr>
          <p:cNvSpPr/>
          <p:nvPr/>
        </p:nvSpPr>
        <p:spPr>
          <a:xfrm>
            <a:off x="9077343" y="4613467"/>
            <a:ext cx="1660875" cy="413433"/>
          </a:xfrm>
          <a:prstGeom prst="roundRect">
            <a:avLst>
              <a:gd name="adj" fmla="val 50000"/>
            </a:avLst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898762D-FD17-5AB7-F62E-1A924150F606}"/>
              </a:ext>
            </a:extLst>
          </p:cNvPr>
          <p:cNvSpPr txBox="1"/>
          <p:nvPr/>
        </p:nvSpPr>
        <p:spPr>
          <a:xfrm>
            <a:off x="8935509" y="5148577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56245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hexagonal_7386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F960016-8692-3139-B142-ED4603EB9696}"/>
              </a:ext>
            </a:extLst>
          </p:cNvPr>
          <p:cNvSpPr/>
          <p:nvPr/>
        </p:nvSpPr>
        <p:spPr>
          <a:xfrm rot="1800000">
            <a:off x="696125" y="1367787"/>
            <a:ext cx="4673986" cy="412242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4" name="Freeform 119" descr="e7d195523061f1c03a90ee8e42cb24248e56383cd534985688F9F494128731F165EE95AB4B0C0A38076AAEA07667B1565C446FC45FF01DFB0E885BCDBDF3A284F3DB14DA61DD97F0BAB2E6C668FB4931CCA1232F21BFBFC34606AE8CD64350F16BDE77A4265FFC05717D6039C065DF63F73B248B14AF4D9CEA737E8AD7E73B7F099EED9B1457DB73">
            <a:extLst>
              <a:ext uri="{FF2B5EF4-FFF2-40B4-BE49-F238E27FC236}">
                <a16:creationId xmlns:a16="http://schemas.microsoft.com/office/drawing/2014/main" id="{4787D326-B23B-145C-349D-8D78DE9FD62F}"/>
              </a:ext>
            </a:extLst>
          </p:cNvPr>
          <p:cNvSpPr>
            <a:spLocks/>
          </p:cNvSpPr>
          <p:nvPr/>
        </p:nvSpPr>
        <p:spPr bwMode="auto">
          <a:xfrm>
            <a:off x="4625413" y="2826647"/>
            <a:ext cx="938100" cy="1059791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id-ID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 descr="e7d195523061f1c03a90ee8e42cb24248e56383cd534985688F9F494128731F165EE95AB4B0C0A38076AAEA07667B1565C446FC45FF01DFB0E885BCDBDF3A284F3DB14DA61DD97F0BAB2E6C668FB4931CCA1232F21BFBFC34606AE8CD64350F16BDE77A4265FFC05717D6039C065DF63F73B248B14AF4D9CEA737E8AD7E73B7F099EED9B1457DB73">
            <a:extLst>
              <a:ext uri="{FF2B5EF4-FFF2-40B4-BE49-F238E27FC236}">
                <a16:creationId xmlns:a16="http://schemas.microsoft.com/office/drawing/2014/main" id="{B3F469CC-2988-FF46-A992-0E28080EB243}"/>
              </a:ext>
            </a:extLst>
          </p:cNvPr>
          <p:cNvGrpSpPr/>
          <p:nvPr/>
        </p:nvGrpSpPr>
        <p:grpSpPr>
          <a:xfrm>
            <a:off x="4829384" y="3077160"/>
            <a:ext cx="530156" cy="528569"/>
            <a:chOff x="5351463" y="5334000"/>
            <a:chExt cx="530225" cy="528638"/>
          </a:xfrm>
          <a:solidFill>
            <a:srgbClr val="FFFFFF"/>
          </a:solidFill>
        </p:grpSpPr>
        <p:sp>
          <p:nvSpPr>
            <p:cNvPr id="6" name="Freeform 200">
              <a:extLst>
                <a:ext uri="{FF2B5EF4-FFF2-40B4-BE49-F238E27FC236}">
                  <a16:creationId xmlns:a16="http://schemas.microsoft.com/office/drawing/2014/main" id="{09EDBCB2-575D-BBB1-C1D1-18B311026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7188" y="5334000"/>
              <a:ext cx="133350" cy="134938"/>
            </a:xfrm>
            <a:custGeom>
              <a:avLst/>
              <a:gdLst>
                <a:gd name="T0" fmla="*/ 19 w 39"/>
                <a:gd name="T1" fmla="*/ 39 h 39"/>
                <a:gd name="T2" fmla="*/ 39 w 39"/>
                <a:gd name="T3" fmla="*/ 20 h 39"/>
                <a:gd name="T4" fmla="*/ 19 w 39"/>
                <a:gd name="T5" fmla="*/ 0 h 39"/>
                <a:gd name="T6" fmla="*/ 0 w 39"/>
                <a:gd name="T7" fmla="*/ 20 h 39"/>
                <a:gd name="T8" fmla="*/ 19 w 39"/>
                <a:gd name="T9" fmla="*/ 39 h 39"/>
                <a:gd name="T10" fmla="*/ 19 w 39"/>
                <a:gd name="T11" fmla="*/ 6 h 39"/>
                <a:gd name="T12" fmla="*/ 33 w 39"/>
                <a:gd name="T13" fmla="*/ 20 h 39"/>
                <a:gd name="T14" fmla="*/ 19 w 39"/>
                <a:gd name="T15" fmla="*/ 33 h 39"/>
                <a:gd name="T16" fmla="*/ 6 w 39"/>
                <a:gd name="T17" fmla="*/ 20 h 39"/>
                <a:gd name="T18" fmla="*/ 19 w 39"/>
                <a:gd name="T1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19" y="39"/>
                  </a:move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  <a:moveTo>
                    <a:pt x="19" y="6"/>
                  </a:move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19" y="33"/>
                  </a:cubicBez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en-US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01">
              <a:extLst>
                <a:ext uri="{FF2B5EF4-FFF2-40B4-BE49-F238E27FC236}">
                  <a16:creationId xmlns:a16="http://schemas.microsoft.com/office/drawing/2014/main" id="{9F752410-BDEC-7CC3-40DE-1F8607C06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1463" y="5478463"/>
              <a:ext cx="301625" cy="384175"/>
            </a:xfrm>
            <a:custGeom>
              <a:avLst/>
              <a:gdLst>
                <a:gd name="T0" fmla="*/ 74 w 88"/>
                <a:gd name="T1" fmla="*/ 11 h 111"/>
                <a:gd name="T2" fmla="*/ 57 w 88"/>
                <a:gd name="T3" fmla="*/ 0 h 111"/>
                <a:gd name="T4" fmla="*/ 44 w 88"/>
                <a:gd name="T5" fmla="*/ 0 h 111"/>
                <a:gd name="T6" fmla="*/ 31 w 88"/>
                <a:gd name="T7" fmla="*/ 0 h 111"/>
                <a:gd name="T8" fmla="*/ 14 w 88"/>
                <a:gd name="T9" fmla="*/ 11 h 111"/>
                <a:gd name="T10" fmla="*/ 3 w 88"/>
                <a:gd name="T11" fmla="*/ 33 h 111"/>
                <a:gd name="T12" fmla="*/ 8 w 88"/>
                <a:gd name="T13" fmla="*/ 47 h 111"/>
                <a:gd name="T14" fmla="*/ 18 w 88"/>
                <a:gd name="T15" fmla="*/ 46 h 111"/>
                <a:gd name="T16" fmla="*/ 18 w 88"/>
                <a:gd name="T17" fmla="*/ 100 h 111"/>
                <a:gd name="T18" fmla="*/ 30 w 88"/>
                <a:gd name="T19" fmla="*/ 111 h 111"/>
                <a:gd name="T20" fmla="*/ 42 w 88"/>
                <a:gd name="T21" fmla="*/ 100 h 111"/>
                <a:gd name="T22" fmla="*/ 42 w 88"/>
                <a:gd name="T23" fmla="*/ 61 h 111"/>
                <a:gd name="T24" fmla="*/ 44 w 88"/>
                <a:gd name="T25" fmla="*/ 58 h 111"/>
                <a:gd name="T26" fmla="*/ 47 w 88"/>
                <a:gd name="T27" fmla="*/ 61 h 111"/>
                <a:gd name="T28" fmla="*/ 47 w 88"/>
                <a:gd name="T29" fmla="*/ 100 h 111"/>
                <a:gd name="T30" fmla="*/ 58 w 88"/>
                <a:gd name="T31" fmla="*/ 111 h 111"/>
                <a:gd name="T32" fmla="*/ 70 w 88"/>
                <a:gd name="T33" fmla="*/ 100 h 111"/>
                <a:gd name="T34" fmla="*/ 70 w 88"/>
                <a:gd name="T35" fmla="*/ 46 h 111"/>
                <a:gd name="T36" fmla="*/ 80 w 88"/>
                <a:gd name="T37" fmla="*/ 47 h 111"/>
                <a:gd name="T38" fmla="*/ 85 w 88"/>
                <a:gd name="T39" fmla="*/ 33 h 111"/>
                <a:gd name="T40" fmla="*/ 74 w 88"/>
                <a:gd name="T41" fmla="*/ 11 h 111"/>
                <a:gd name="T42" fmla="*/ 78 w 88"/>
                <a:gd name="T43" fmla="*/ 41 h 111"/>
                <a:gd name="T44" fmla="*/ 73 w 88"/>
                <a:gd name="T45" fmla="*/ 39 h 111"/>
                <a:gd name="T46" fmla="*/ 64 w 88"/>
                <a:gd name="T47" fmla="*/ 21 h 111"/>
                <a:gd name="T48" fmla="*/ 64 w 88"/>
                <a:gd name="T49" fmla="*/ 100 h 111"/>
                <a:gd name="T50" fmla="*/ 59 w 88"/>
                <a:gd name="T51" fmla="*/ 105 h 111"/>
                <a:gd name="T52" fmla="*/ 53 w 88"/>
                <a:gd name="T53" fmla="*/ 100 h 111"/>
                <a:gd name="T54" fmla="*/ 53 w 88"/>
                <a:gd name="T55" fmla="*/ 61 h 111"/>
                <a:gd name="T56" fmla="*/ 44 w 88"/>
                <a:gd name="T57" fmla="*/ 52 h 111"/>
                <a:gd name="T58" fmla="*/ 35 w 88"/>
                <a:gd name="T59" fmla="*/ 61 h 111"/>
                <a:gd name="T60" fmla="*/ 35 w 88"/>
                <a:gd name="T61" fmla="*/ 100 h 111"/>
                <a:gd name="T62" fmla="*/ 30 w 88"/>
                <a:gd name="T63" fmla="*/ 105 h 111"/>
                <a:gd name="T64" fmla="*/ 25 w 88"/>
                <a:gd name="T65" fmla="*/ 100 h 111"/>
                <a:gd name="T66" fmla="*/ 25 w 88"/>
                <a:gd name="T67" fmla="*/ 21 h 111"/>
                <a:gd name="T68" fmla="*/ 16 w 88"/>
                <a:gd name="T69" fmla="*/ 39 h 111"/>
                <a:gd name="T70" fmla="*/ 11 w 88"/>
                <a:gd name="T71" fmla="*/ 41 h 111"/>
                <a:gd name="T72" fmla="*/ 9 w 88"/>
                <a:gd name="T73" fmla="*/ 36 h 111"/>
                <a:gd name="T74" fmla="*/ 20 w 88"/>
                <a:gd name="T75" fmla="*/ 13 h 111"/>
                <a:gd name="T76" fmla="*/ 31 w 88"/>
                <a:gd name="T77" fmla="*/ 6 h 111"/>
                <a:gd name="T78" fmla="*/ 44 w 88"/>
                <a:gd name="T79" fmla="*/ 6 h 111"/>
                <a:gd name="T80" fmla="*/ 58 w 88"/>
                <a:gd name="T81" fmla="*/ 6 h 111"/>
                <a:gd name="T82" fmla="*/ 69 w 88"/>
                <a:gd name="T83" fmla="*/ 13 h 111"/>
                <a:gd name="T84" fmla="*/ 80 w 88"/>
                <a:gd name="T85" fmla="*/ 36 h 111"/>
                <a:gd name="T86" fmla="*/ 78 w 88"/>
                <a:gd name="T87" fmla="*/ 4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111">
                  <a:moveTo>
                    <a:pt x="74" y="11"/>
                  </a:moveTo>
                  <a:cubicBezTo>
                    <a:pt x="71" y="4"/>
                    <a:pt x="64" y="0"/>
                    <a:pt x="5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4" y="0"/>
                    <a:pt x="17" y="4"/>
                    <a:pt x="14" y="1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8"/>
                    <a:pt x="3" y="44"/>
                    <a:pt x="8" y="47"/>
                  </a:cubicBezTo>
                  <a:cubicBezTo>
                    <a:pt x="11" y="48"/>
                    <a:pt x="15" y="48"/>
                    <a:pt x="18" y="46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8" y="106"/>
                    <a:pt x="24" y="111"/>
                    <a:pt x="30" y="111"/>
                  </a:cubicBezTo>
                  <a:cubicBezTo>
                    <a:pt x="37" y="111"/>
                    <a:pt x="42" y="106"/>
                    <a:pt x="42" y="10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3" y="58"/>
                    <a:pt x="44" y="58"/>
                  </a:cubicBezTo>
                  <a:cubicBezTo>
                    <a:pt x="46" y="58"/>
                    <a:pt x="47" y="59"/>
                    <a:pt x="47" y="61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7" y="106"/>
                    <a:pt x="52" y="111"/>
                    <a:pt x="58" y="111"/>
                  </a:cubicBezTo>
                  <a:cubicBezTo>
                    <a:pt x="65" y="111"/>
                    <a:pt x="70" y="106"/>
                    <a:pt x="70" y="100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3" y="48"/>
                    <a:pt x="77" y="48"/>
                    <a:pt x="80" y="47"/>
                  </a:cubicBezTo>
                  <a:cubicBezTo>
                    <a:pt x="86" y="44"/>
                    <a:pt x="88" y="38"/>
                    <a:pt x="85" y="33"/>
                  </a:cubicBezTo>
                  <a:lnTo>
                    <a:pt x="74" y="11"/>
                  </a:lnTo>
                  <a:close/>
                  <a:moveTo>
                    <a:pt x="78" y="41"/>
                  </a:moveTo>
                  <a:cubicBezTo>
                    <a:pt x="76" y="42"/>
                    <a:pt x="73" y="41"/>
                    <a:pt x="73" y="39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3"/>
                    <a:pt x="61" y="105"/>
                    <a:pt x="59" y="105"/>
                  </a:cubicBezTo>
                  <a:cubicBezTo>
                    <a:pt x="56" y="105"/>
                    <a:pt x="53" y="103"/>
                    <a:pt x="53" y="10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56"/>
                    <a:pt x="49" y="52"/>
                    <a:pt x="44" y="52"/>
                  </a:cubicBezTo>
                  <a:cubicBezTo>
                    <a:pt x="39" y="53"/>
                    <a:pt x="36" y="56"/>
                    <a:pt x="35" y="61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5" y="103"/>
                    <a:pt x="33" y="105"/>
                    <a:pt x="30" y="105"/>
                  </a:cubicBezTo>
                  <a:cubicBezTo>
                    <a:pt x="27" y="105"/>
                    <a:pt x="25" y="103"/>
                    <a:pt x="25" y="10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41"/>
                    <a:pt x="12" y="42"/>
                    <a:pt x="11" y="41"/>
                  </a:cubicBezTo>
                  <a:cubicBezTo>
                    <a:pt x="9" y="40"/>
                    <a:pt x="8" y="38"/>
                    <a:pt x="9" y="3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9"/>
                    <a:pt x="26" y="6"/>
                    <a:pt x="31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62" y="6"/>
                    <a:pt x="67" y="9"/>
                    <a:pt x="69" y="1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1" y="38"/>
                    <a:pt x="80" y="40"/>
                    <a:pt x="7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en-US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02">
              <a:extLst>
                <a:ext uri="{FF2B5EF4-FFF2-40B4-BE49-F238E27FC236}">
                  <a16:creationId xmlns:a16="http://schemas.microsoft.com/office/drawing/2014/main" id="{9F09CDF3-4F98-3912-A1E5-0798EA0C5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75" y="5337175"/>
              <a:ext cx="214313" cy="525463"/>
            </a:xfrm>
            <a:custGeom>
              <a:avLst/>
              <a:gdLst>
                <a:gd name="T0" fmla="*/ 24 w 63"/>
                <a:gd name="T1" fmla="*/ 79 h 152"/>
                <a:gd name="T2" fmla="*/ 42 w 63"/>
                <a:gd name="T3" fmla="*/ 79 h 152"/>
                <a:gd name="T4" fmla="*/ 52 w 63"/>
                <a:gd name="T5" fmla="*/ 87 h 152"/>
                <a:gd name="T6" fmla="*/ 63 w 63"/>
                <a:gd name="T7" fmla="*/ 76 h 152"/>
                <a:gd name="T8" fmla="*/ 52 w 63"/>
                <a:gd name="T9" fmla="*/ 65 h 152"/>
                <a:gd name="T10" fmla="*/ 42 w 63"/>
                <a:gd name="T11" fmla="*/ 73 h 152"/>
                <a:gd name="T12" fmla="*/ 24 w 63"/>
                <a:gd name="T13" fmla="*/ 73 h 152"/>
                <a:gd name="T14" fmla="*/ 24 w 63"/>
                <a:gd name="T15" fmla="*/ 14 h 152"/>
                <a:gd name="T16" fmla="*/ 42 w 63"/>
                <a:gd name="T17" fmla="*/ 14 h 152"/>
                <a:gd name="T18" fmla="*/ 52 w 63"/>
                <a:gd name="T19" fmla="*/ 21 h 152"/>
                <a:gd name="T20" fmla="*/ 63 w 63"/>
                <a:gd name="T21" fmla="*/ 10 h 152"/>
                <a:gd name="T22" fmla="*/ 52 w 63"/>
                <a:gd name="T23" fmla="*/ 0 h 152"/>
                <a:gd name="T24" fmla="*/ 42 w 63"/>
                <a:gd name="T25" fmla="*/ 8 h 152"/>
                <a:gd name="T26" fmla="*/ 17 w 63"/>
                <a:gd name="T27" fmla="*/ 8 h 152"/>
                <a:gd name="T28" fmla="*/ 17 w 63"/>
                <a:gd name="T29" fmla="*/ 73 h 152"/>
                <a:gd name="T30" fmla="*/ 0 w 63"/>
                <a:gd name="T31" fmla="*/ 73 h 152"/>
                <a:gd name="T32" fmla="*/ 0 w 63"/>
                <a:gd name="T33" fmla="*/ 79 h 152"/>
                <a:gd name="T34" fmla="*/ 17 w 63"/>
                <a:gd name="T35" fmla="*/ 79 h 152"/>
                <a:gd name="T36" fmla="*/ 17 w 63"/>
                <a:gd name="T37" fmla="*/ 145 h 152"/>
                <a:gd name="T38" fmla="*/ 42 w 63"/>
                <a:gd name="T39" fmla="*/ 145 h 152"/>
                <a:gd name="T40" fmla="*/ 52 w 63"/>
                <a:gd name="T41" fmla="*/ 152 h 152"/>
                <a:gd name="T42" fmla="*/ 63 w 63"/>
                <a:gd name="T43" fmla="*/ 141 h 152"/>
                <a:gd name="T44" fmla="*/ 52 w 63"/>
                <a:gd name="T45" fmla="*/ 131 h 152"/>
                <a:gd name="T46" fmla="*/ 42 w 63"/>
                <a:gd name="T47" fmla="*/ 138 h 152"/>
                <a:gd name="T48" fmla="*/ 24 w 63"/>
                <a:gd name="T49" fmla="*/ 138 h 152"/>
                <a:gd name="T50" fmla="*/ 24 w 63"/>
                <a:gd name="T51" fmla="*/ 79 h 152"/>
                <a:gd name="T52" fmla="*/ 52 w 63"/>
                <a:gd name="T53" fmla="*/ 72 h 152"/>
                <a:gd name="T54" fmla="*/ 57 w 63"/>
                <a:gd name="T55" fmla="*/ 76 h 152"/>
                <a:gd name="T56" fmla="*/ 52 w 63"/>
                <a:gd name="T57" fmla="*/ 80 h 152"/>
                <a:gd name="T58" fmla="*/ 48 w 63"/>
                <a:gd name="T59" fmla="*/ 76 h 152"/>
                <a:gd name="T60" fmla="*/ 52 w 63"/>
                <a:gd name="T61" fmla="*/ 72 h 152"/>
                <a:gd name="T62" fmla="*/ 52 w 63"/>
                <a:gd name="T63" fmla="*/ 7 h 152"/>
                <a:gd name="T64" fmla="*/ 57 w 63"/>
                <a:gd name="T65" fmla="*/ 11 h 152"/>
                <a:gd name="T66" fmla="*/ 52 w 63"/>
                <a:gd name="T67" fmla="*/ 15 h 152"/>
                <a:gd name="T68" fmla="*/ 48 w 63"/>
                <a:gd name="T69" fmla="*/ 11 h 152"/>
                <a:gd name="T70" fmla="*/ 52 w 63"/>
                <a:gd name="T71" fmla="*/ 7 h 152"/>
                <a:gd name="T72" fmla="*/ 52 w 63"/>
                <a:gd name="T73" fmla="*/ 137 h 152"/>
                <a:gd name="T74" fmla="*/ 57 w 63"/>
                <a:gd name="T75" fmla="*/ 141 h 152"/>
                <a:gd name="T76" fmla="*/ 52 w 63"/>
                <a:gd name="T77" fmla="*/ 146 h 152"/>
                <a:gd name="T78" fmla="*/ 48 w 63"/>
                <a:gd name="T79" fmla="*/ 141 h 152"/>
                <a:gd name="T80" fmla="*/ 52 w 63"/>
                <a:gd name="T81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152">
                  <a:moveTo>
                    <a:pt x="24" y="79"/>
                  </a:moveTo>
                  <a:cubicBezTo>
                    <a:pt x="42" y="79"/>
                    <a:pt x="42" y="79"/>
                    <a:pt x="42" y="79"/>
                  </a:cubicBezTo>
                  <a:cubicBezTo>
                    <a:pt x="44" y="84"/>
                    <a:pt x="48" y="87"/>
                    <a:pt x="52" y="87"/>
                  </a:cubicBezTo>
                  <a:cubicBezTo>
                    <a:pt x="58" y="87"/>
                    <a:pt x="63" y="82"/>
                    <a:pt x="63" y="76"/>
                  </a:cubicBezTo>
                  <a:cubicBezTo>
                    <a:pt x="63" y="70"/>
                    <a:pt x="58" y="65"/>
                    <a:pt x="52" y="65"/>
                  </a:cubicBezTo>
                  <a:cubicBezTo>
                    <a:pt x="48" y="65"/>
                    <a:pt x="44" y="68"/>
                    <a:pt x="42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8"/>
                    <a:pt x="48" y="21"/>
                    <a:pt x="52" y="21"/>
                  </a:cubicBezTo>
                  <a:cubicBezTo>
                    <a:pt x="58" y="21"/>
                    <a:pt x="63" y="17"/>
                    <a:pt x="63" y="10"/>
                  </a:cubicBezTo>
                  <a:cubicBezTo>
                    <a:pt x="63" y="5"/>
                    <a:pt x="58" y="0"/>
                    <a:pt x="52" y="0"/>
                  </a:cubicBezTo>
                  <a:cubicBezTo>
                    <a:pt x="47" y="0"/>
                    <a:pt x="43" y="3"/>
                    <a:pt x="42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9"/>
                    <a:pt x="48" y="152"/>
                    <a:pt x="52" y="152"/>
                  </a:cubicBezTo>
                  <a:cubicBezTo>
                    <a:pt x="58" y="152"/>
                    <a:pt x="63" y="147"/>
                    <a:pt x="63" y="141"/>
                  </a:cubicBezTo>
                  <a:cubicBezTo>
                    <a:pt x="63" y="135"/>
                    <a:pt x="58" y="131"/>
                    <a:pt x="52" y="131"/>
                  </a:cubicBezTo>
                  <a:cubicBezTo>
                    <a:pt x="48" y="131"/>
                    <a:pt x="44" y="134"/>
                    <a:pt x="42" y="138"/>
                  </a:cubicBezTo>
                  <a:cubicBezTo>
                    <a:pt x="24" y="138"/>
                    <a:pt x="24" y="138"/>
                    <a:pt x="24" y="138"/>
                  </a:cubicBezTo>
                  <a:lnTo>
                    <a:pt x="24" y="79"/>
                  </a:lnTo>
                  <a:close/>
                  <a:moveTo>
                    <a:pt x="52" y="72"/>
                  </a:moveTo>
                  <a:cubicBezTo>
                    <a:pt x="55" y="72"/>
                    <a:pt x="57" y="74"/>
                    <a:pt x="57" y="76"/>
                  </a:cubicBezTo>
                  <a:cubicBezTo>
                    <a:pt x="57" y="78"/>
                    <a:pt x="55" y="80"/>
                    <a:pt x="52" y="80"/>
                  </a:cubicBezTo>
                  <a:cubicBezTo>
                    <a:pt x="50" y="80"/>
                    <a:pt x="48" y="78"/>
                    <a:pt x="48" y="76"/>
                  </a:cubicBezTo>
                  <a:cubicBezTo>
                    <a:pt x="48" y="74"/>
                    <a:pt x="50" y="72"/>
                    <a:pt x="52" y="72"/>
                  </a:cubicBezTo>
                  <a:close/>
                  <a:moveTo>
                    <a:pt x="52" y="7"/>
                  </a:moveTo>
                  <a:cubicBezTo>
                    <a:pt x="55" y="7"/>
                    <a:pt x="57" y="8"/>
                    <a:pt x="57" y="11"/>
                  </a:cubicBezTo>
                  <a:cubicBezTo>
                    <a:pt x="57" y="13"/>
                    <a:pt x="55" y="15"/>
                    <a:pt x="52" y="15"/>
                  </a:cubicBezTo>
                  <a:cubicBezTo>
                    <a:pt x="50" y="15"/>
                    <a:pt x="48" y="13"/>
                    <a:pt x="48" y="11"/>
                  </a:cubicBezTo>
                  <a:cubicBezTo>
                    <a:pt x="48" y="8"/>
                    <a:pt x="50" y="7"/>
                    <a:pt x="52" y="7"/>
                  </a:cubicBezTo>
                  <a:close/>
                  <a:moveTo>
                    <a:pt x="52" y="137"/>
                  </a:moveTo>
                  <a:cubicBezTo>
                    <a:pt x="55" y="137"/>
                    <a:pt x="57" y="139"/>
                    <a:pt x="57" y="141"/>
                  </a:cubicBezTo>
                  <a:cubicBezTo>
                    <a:pt x="57" y="144"/>
                    <a:pt x="55" y="146"/>
                    <a:pt x="52" y="146"/>
                  </a:cubicBezTo>
                  <a:cubicBezTo>
                    <a:pt x="50" y="146"/>
                    <a:pt x="48" y="144"/>
                    <a:pt x="48" y="141"/>
                  </a:cubicBezTo>
                  <a:cubicBezTo>
                    <a:pt x="48" y="139"/>
                    <a:pt x="50" y="137"/>
                    <a:pt x="52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en-US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Freeform 13">
            <a:extLst>
              <a:ext uri="{FF2B5EF4-FFF2-40B4-BE49-F238E27FC236}">
                <a16:creationId xmlns:a16="http://schemas.microsoft.com/office/drawing/2014/main" id="{E7BF84D2-D4E9-7820-9CA1-014F1E0D481A}"/>
              </a:ext>
            </a:extLst>
          </p:cNvPr>
          <p:cNvSpPr>
            <a:spLocks noEditPoints="1"/>
          </p:cNvSpPr>
          <p:nvPr/>
        </p:nvSpPr>
        <p:spPr bwMode="auto">
          <a:xfrm>
            <a:off x="6078132" y="1803239"/>
            <a:ext cx="393741" cy="597292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en-GB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77A8DD90-3770-B26A-A0B8-83D39EB2FBAB}"/>
              </a:ext>
            </a:extLst>
          </p:cNvPr>
          <p:cNvSpPr txBox="1"/>
          <p:nvPr/>
        </p:nvSpPr>
        <p:spPr>
          <a:xfrm>
            <a:off x="6552308" y="1955548"/>
            <a:ext cx="383118" cy="2728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856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58%</a:t>
            </a:r>
            <a:endParaRPr lang="en-GB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1AFD5C8E-F6FF-BC7B-AF5A-96F76FF9E82D}"/>
              </a:ext>
            </a:extLst>
          </p:cNvPr>
          <p:cNvSpPr>
            <a:spLocks noEditPoints="1"/>
          </p:cNvSpPr>
          <p:nvPr/>
        </p:nvSpPr>
        <p:spPr bwMode="auto">
          <a:xfrm>
            <a:off x="8727940" y="1773388"/>
            <a:ext cx="601789" cy="574075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en-GB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TextBox 40">
            <a:extLst>
              <a:ext uri="{FF2B5EF4-FFF2-40B4-BE49-F238E27FC236}">
                <a16:creationId xmlns:a16="http://schemas.microsoft.com/office/drawing/2014/main" id="{D3DD6E3F-DACD-6866-A040-9DF0603810C9}"/>
              </a:ext>
            </a:extLst>
          </p:cNvPr>
          <p:cNvSpPr txBox="1"/>
          <p:nvPr/>
        </p:nvSpPr>
        <p:spPr>
          <a:xfrm>
            <a:off x="9458326" y="1926434"/>
            <a:ext cx="383118" cy="2728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856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42%</a:t>
            </a:r>
            <a:endParaRPr lang="en-GB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82E5D3DF-C3B3-5BCE-E635-EE345EDF9EEE}"/>
              </a:ext>
            </a:extLst>
          </p:cNvPr>
          <p:cNvSpPr/>
          <p:nvPr/>
        </p:nvSpPr>
        <p:spPr>
          <a:xfrm>
            <a:off x="5853198" y="5056395"/>
            <a:ext cx="12057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01</a:t>
            </a:r>
            <a:endParaRPr lang="bg-BG" sz="2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E662F70B-BCDA-8773-FB00-05697603A48A}"/>
              </a:ext>
            </a:extLst>
          </p:cNvPr>
          <p:cNvSpPr/>
          <p:nvPr/>
        </p:nvSpPr>
        <p:spPr>
          <a:xfrm>
            <a:off x="6990721" y="5053436"/>
            <a:ext cx="12057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 </a:t>
            </a:r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02</a:t>
            </a:r>
            <a:endParaRPr lang="bg-BG" sz="2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169C84F0-4A60-3B1E-E05A-CC5EFB6D72B0}"/>
              </a:ext>
            </a:extLst>
          </p:cNvPr>
          <p:cNvSpPr/>
          <p:nvPr/>
        </p:nvSpPr>
        <p:spPr>
          <a:xfrm>
            <a:off x="8123961" y="5053436"/>
            <a:ext cx="12057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 </a:t>
            </a:r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03</a:t>
            </a:r>
            <a:endParaRPr lang="bg-BG" sz="2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9AFC65D8-2037-63E5-05DA-1D2B7FC32A99}"/>
              </a:ext>
            </a:extLst>
          </p:cNvPr>
          <p:cNvSpPr/>
          <p:nvPr/>
        </p:nvSpPr>
        <p:spPr>
          <a:xfrm>
            <a:off x="9261484" y="5060010"/>
            <a:ext cx="12057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项目 </a:t>
            </a:r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04</a:t>
            </a:r>
            <a:endParaRPr lang="bg-BG" sz="2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25">
            <a:extLst>
              <a:ext uri="{FF2B5EF4-FFF2-40B4-BE49-F238E27FC236}">
                <a16:creationId xmlns:a16="http://schemas.microsoft.com/office/drawing/2014/main" id="{674906B5-BC1A-1B26-1880-824A716BFCD3}"/>
              </a:ext>
            </a:extLst>
          </p:cNvPr>
          <p:cNvSpPr>
            <a:spLocks noChangeAspect="1"/>
          </p:cNvSpPr>
          <p:nvPr/>
        </p:nvSpPr>
        <p:spPr>
          <a:xfrm flipH="1">
            <a:off x="9480924" y="4184597"/>
            <a:ext cx="755902" cy="755902"/>
          </a:xfrm>
          <a:prstGeom prst="ellipse">
            <a:avLst/>
          </a:pr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bg-BG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4" name="Group 37">
            <a:extLst>
              <a:ext uri="{FF2B5EF4-FFF2-40B4-BE49-F238E27FC236}">
                <a16:creationId xmlns:a16="http://schemas.microsoft.com/office/drawing/2014/main" id="{A7E9603E-49E5-CDEF-4FAC-D78368879C4B}"/>
              </a:ext>
            </a:extLst>
          </p:cNvPr>
          <p:cNvGrpSpPr>
            <a:grpSpLocks noChangeAspect="1"/>
          </p:cNvGrpSpPr>
          <p:nvPr/>
        </p:nvGrpSpPr>
        <p:grpSpPr>
          <a:xfrm>
            <a:off x="9737325" y="4447077"/>
            <a:ext cx="252081" cy="251967"/>
            <a:chOff x="4949888" y="2073218"/>
            <a:chExt cx="3471863" cy="3470275"/>
          </a:xfrm>
          <a:solidFill>
            <a:srgbClr val="595F6F"/>
          </a:soli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D6D0E0C-ABDF-3B0D-2A32-151C31DB1B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88" y="2073218"/>
              <a:ext cx="3471863" cy="3470275"/>
            </a:xfrm>
            <a:custGeom>
              <a:avLst/>
              <a:gdLst>
                <a:gd name="T0" fmla="*/ 991 w 4374"/>
                <a:gd name="T1" fmla="*/ 393 h 4372"/>
                <a:gd name="T2" fmla="*/ 912 w 4374"/>
                <a:gd name="T3" fmla="*/ 1198 h 4372"/>
                <a:gd name="T4" fmla="*/ 315 w 4374"/>
                <a:gd name="T5" fmla="*/ 1286 h 4372"/>
                <a:gd name="T6" fmla="*/ 285 w 4374"/>
                <a:gd name="T7" fmla="*/ 1593 h 4372"/>
                <a:gd name="T8" fmla="*/ 884 w 4374"/>
                <a:gd name="T9" fmla="*/ 1705 h 4372"/>
                <a:gd name="T10" fmla="*/ 967 w 4374"/>
                <a:gd name="T11" fmla="*/ 2582 h 4372"/>
                <a:gd name="T12" fmla="*/ 437 w 4374"/>
                <a:gd name="T13" fmla="*/ 2677 h 4372"/>
                <a:gd name="T14" fmla="*/ 243 w 4374"/>
                <a:gd name="T15" fmla="*/ 2915 h 4372"/>
                <a:gd name="T16" fmla="*/ 437 w 4374"/>
                <a:gd name="T17" fmla="*/ 3152 h 4372"/>
                <a:gd name="T18" fmla="*/ 967 w 4374"/>
                <a:gd name="T19" fmla="*/ 3247 h 4372"/>
                <a:gd name="T20" fmla="*/ 1079 w 4374"/>
                <a:gd name="T21" fmla="*/ 4087 h 4372"/>
                <a:gd name="T22" fmla="*/ 1386 w 4374"/>
                <a:gd name="T23" fmla="*/ 4057 h 4372"/>
                <a:gd name="T24" fmla="*/ 1474 w 4374"/>
                <a:gd name="T25" fmla="*/ 3218 h 4372"/>
                <a:gd name="T26" fmla="*/ 2856 w 4374"/>
                <a:gd name="T27" fmla="*/ 3174 h 4372"/>
                <a:gd name="T28" fmla="*/ 2934 w 4374"/>
                <a:gd name="T29" fmla="*/ 3981 h 4372"/>
                <a:gd name="T30" fmla="*/ 3207 w 4374"/>
                <a:gd name="T31" fmla="*/ 4125 h 4372"/>
                <a:gd name="T32" fmla="*/ 3401 w 4374"/>
                <a:gd name="T33" fmla="*/ 3885 h 4372"/>
                <a:gd name="T34" fmla="*/ 3522 w 4374"/>
                <a:gd name="T35" fmla="*/ 3158 h 4372"/>
                <a:gd name="T36" fmla="*/ 4111 w 4374"/>
                <a:gd name="T37" fmla="*/ 3008 h 4372"/>
                <a:gd name="T38" fmla="*/ 4023 w 4374"/>
                <a:gd name="T39" fmla="*/ 2713 h 4372"/>
                <a:gd name="T40" fmla="*/ 3437 w 4374"/>
                <a:gd name="T41" fmla="*/ 2636 h 4372"/>
                <a:gd name="T42" fmla="*/ 3437 w 4374"/>
                <a:gd name="T43" fmla="*/ 1737 h 4372"/>
                <a:gd name="T44" fmla="*/ 4023 w 4374"/>
                <a:gd name="T45" fmla="*/ 1659 h 4372"/>
                <a:gd name="T46" fmla="*/ 4111 w 4374"/>
                <a:gd name="T47" fmla="*/ 1364 h 4372"/>
                <a:gd name="T48" fmla="*/ 3522 w 4374"/>
                <a:gd name="T49" fmla="*/ 1214 h 4372"/>
                <a:gd name="T50" fmla="*/ 3401 w 4374"/>
                <a:gd name="T51" fmla="*/ 487 h 4372"/>
                <a:gd name="T52" fmla="*/ 3207 w 4374"/>
                <a:gd name="T53" fmla="*/ 249 h 4372"/>
                <a:gd name="T54" fmla="*/ 2934 w 4374"/>
                <a:gd name="T55" fmla="*/ 393 h 4372"/>
                <a:gd name="T56" fmla="*/ 2856 w 4374"/>
                <a:gd name="T57" fmla="*/ 1198 h 4372"/>
                <a:gd name="T58" fmla="*/ 1474 w 4374"/>
                <a:gd name="T59" fmla="*/ 1154 h 4372"/>
                <a:gd name="T60" fmla="*/ 1386 w 4374"/>
                <a:gd name="T61" fmla="*/ 315 h 4372"/>
                <a:gd name="T62" fmla="*/ 1354 w 4374"/>
                <a:gd name="T63" fmla="*/ 22 h 4372"/>
                <a:gd name="T64" fmla="*/ 1679 w 4374"/>
                <a:gd name="T65" fmla="*/ 347 h 4372"/>
                <a:gd name="T66" fmla="*/ 2693 w 4374"/>
                <a:gd name="T67" fmla="*/ 347 h 4372"/>
                <a:gd name="T68" fmla="*/ 3018 w 4374"/>
                <a:gd name="T69" fmla="*/ 22 h 4372"/>
                <a:gd name="T70" fmla="*/ 3476 w 4374"/>
                <a:gd name="T71" fmla="*/ 120 h 4372"/>
                <a:gd name="T72" fmla="*/ 3644 w 4374"/>
                <a:gd name="T73" fmla="*/ 973 h 4372"/>
                <a:gd name="T74" fmla="*/ 4254 w 4374"/>
                <a:gd name="T75" fmla="*/ 1139 h 4372"/>
                <a:gd name="T76" fmla="*/ 4352 w 4374"/>
                <a:gd name="T77" fmla="*/ 1597 h 4372"/>
                <a:gd name="T78" fmla="*/ 4027 w 4374"/>
                <a:gd name="T79" fmla="*/ 1922 h 4372"/>
                <a:gd name="T80" fmla="*/ 4027 w 4374"/>
                <a:gd name="T81" fmla="*/ 2450 h 4372"/>
                <a:gd name="T82" fmla="*/ 4352 w 4374"/>
                <a:gd name="T83" fmla="*/ 2775 h 4372"/>
                <a:gd name="T84" fmla="*/ 4254 w 4374"/>
                <a:gd name="T85" fmla="*/ 3234 h 4372"/>
                <a:gd name="T86" fmla="*/ 3644 w 4374"/>
                <a:gd name="T87" fmla="*/ 3401 h 4372"/>
                <a:gd name="T88" fmla="*/ 3476 w 4374"/>
                <a:gd name="T89" fmla="*/ 4252 h 4372"/>
                <a:gd name="T90" fmla="*/ 3018 w 4374"/>
                <a:gd name="T91" fmla="*/ 4350 h 4372"/>
                <a:gd name="T92" fmla="*/ 2693 w 4374"/>
                <a:gd name="T93" fmla="*/ 4025 h 4372"/>
                <a:gd name="T94" fmla="*/ 1679 w 4374"/>
                <a:gd name="T95" fmla="*/ 4025 h 4372"/>
                <a:gd name="T96" fmla="*/ 1354 w 4374"/>
                <a:gd name="T97" fmla="*/ 4350 h 4372"/>
                <a:gd name="T98" fmla="*/ 896 w 4374"/>
                <a:gd name="T99" fmla="*/ 4252 h 4372"/>
                <a:gd name="T100" fmla="*/ 730 w 4374"/>
                <a:gd name="T101" fmla="*/ 3401 h 4372"/>
                <a:gd name="T102" fmla="*/ 120 w 4374"/>
                <a:gd name="T103" fmla="*/ 3234 h 4372"/>
                <a:gd name="T104" fmla="*/ 20 w 4374"/>
                <a:gd name="T105" fmla="*/ 2775 h 4372"/>
                <a:gd name="T106" fmla="*/ 347 w 4374"/>
                <a:gd name="T107" fmla="*/ 2450 h 4372"/>
                <a:gd name="T108" fmla="*/ 347 w 4374"/>
                <a:gd name="T109" fmla="*/ 1922 h 4372"/>
                <a:gd name="T110" fmla="*/ 20 w 4374"/>
                <a:gd name="T111" fmla="*/ 1597 h 4372"/>
                <a:gd name="T112" fmla="*/ 120 w 4374"/>
                <a:gd name="T113" fmla="*/ 1139 h 4372"/>
                <a:gd name="T114" fmla="*/ 730 w 4374"/>
                <a:gd name="T115" fmla="*/ 973 h 4372"/>
                <a:gd name="T116" fmla="*/ 896 w 4374"/>
                <a:gd name="T117" fmla="*/ 120 h 4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74" h="4372">
                  <a:moveTo>
                    <a:pt x="1215" y="244"/>
                  </a:moveTo>
                  <a:lnTo>
                    <a:pt x="1167" y="249"/>
                  </a:lnTo>
                  <a:lnTo>
                    <a:pt x="1121" y="263"/>
                  </a:lnTo>
                  <a:lnTo>
                    <a:pt x="1079" y="285"/>
                  </a:lnTo>
                  <a:lnTo>
                    <a:pt x="1043" y="315"/>
                  </a:lnTo>
                  <a:lnTo>
                    <a:pt x="1013" y="351"/>
                  </a:lnTo>
                  <a:lnTo>
                    <a:pt x="991" y="393"/>
                  </a:lnTo>
                  <a:lnTo>
                    <a:pt x="977" y="439"/>
                  </a:lnTo>
                  <a:lnTo>
                    <a:pt x="971" y="487"/>
                  </a:lnTo>
                  <a:lnTo>
                    <a:pt x="971" y="1093"/>
                  </a:lnTo>
                  <a:lnTo>
                    <a:pt x="967" y="1127"/>
                  </a:lnTo>
                  <a:lnTo>
                    <a:pt x="955" y="1154"/>
                  </a:lnTo>
                  <a:lnTo>
                    <a:pt x="937" y="1180"/>
                  </a:lnTo>
                  <a:lnTo>
                    <a:pt x="912" y="1198"/>
                  </a:lnTo>
                  <a:lnTo>
                    <a:pt x="884" y="1210"/>
                  </a:lnTo>
                  <a:lnTo>
                    <a:pt x="850" y="1214"/>
                  </a:lnTo>
                  <a:lnTo>
                    <a:pt x="487" y="1214"/>
                  </a:lnTo>
                  <a:lnTo>
                    <a:pt x="437" y="1220"/>
                  </a:lnTo>
                  <a:lnTo>
                    <a:pt x="391" y="1234"/>
                  </a:lnTo>
                  <a:lnTo>
                    <a:pt x="351" y="1256"/>
                  </a:lnTo>
                  <a:lnTo>
                    <a:pt x="315" y="1286"/>
                  </a:lnTo>
                  <a:lnTo>
                    <a:pt x="285" y="1322"/>
                  </a:lnTo>
                  <a:lnTo>
                    <a:pt x="263" y="1364"/>
                  </a:lnTo>
                  <a:lnTo>
                    <a:pt x="247" y="1410"/>
                  </a:lnTo>
                  <a:lnTo>
                    <a:pt x="243" y="1457"/>
                  </a:lnTo>
                  <a:lnTo>
                    <a:pt x="247" y="1507"/>
                  </a:lnTo>
                  <a:lnTo>
                    <a:pt x="263" y="1553"/>
                  </a:lnTo>
                  <a:lnTo>
                    <a:pt x="285" y="1593"/>
                  </a:lnTo>
                  <a:lnTo>
                    <a:pt x="315" y="1629"/>
                  </a:lnTo>
                  <a:lnTo>
                    <a:pt x="351" y="1659"/>
                  </a:lnTo>
                  <a:lnTo>
                    <a:pt x="391" y="1681"/>
                  </a:lnTo>
                  <a:lnTo>
                    <a:pt x="437" y="1697"/>
                  </a:lnTo>
                  <a:lnTo>
                    <a:pt x="487" y="1701"/>
                  </a:lnTo>
                  <a:lnTo>
                    <a:pt x="850" y="1701"/>
                  </a:lnTo>
                  <a:lnTo>
                    <a:pt x="884" y="1705"/>
                  </a:lnTo>
                  <a:lnTo>
                    <a:pt x="912" y="1717"/>
                  </a:lnTo>
                  <a:lnTo>
                    <a:pt x="937" y="1737"/>
                  </a:lnTo>
                  <a:lnTo>
                    <a:pt x="955" y="1760"/>
                  </a:lnTo>
                  <a:lnTo>
                    <a:pt x="967" y="1790"/>
                  </a:lnTo>
                  <a:lnTo>
                    <a:pt x="971" y="1822"/>
                  </a:lnTo>
                  <a:lnTo>
                    <a:pt x="971" y="2550"/>
                  </a:lnTo>
                  <a:lnTo>
                    <a:pt x="967" y="2582"/>
                  </a:lnTo>
                  <a:lnTo>
                    <a:pt x="955" y="2612"/>
                  </a:lnTo>
                  <a:lnTo>
                    <a:pt x="937" y="2636"/>
                  </a:lnTo>
                  <a:lnTo>
                    <a:pt x="912" y="2655"/>
                  </a:lnTo>
                  <a:lnTo>
                    <a:pt x="884" y="2667"/>
                  </a:lnTo>
                  <a:lnTo>
                    <a:pt x="850" y="2671"/>
                  </a:lnTo>
                  <a:lnTo>
                    <a:pt x="487" y="2671"/>
                  </a:lnTo>
                  <a:lnTo>
                    <a:pt x="437" y="2677"/>
                  </a:lnTo>
                  <a:lnTo>
                    <a:pt x="391" y="2691"/>
                  </a:lnTo>
                  <a:lnTo>
                    <a:pt x="351" y="2713"/>
                  </a:lnTo>
                  <a:lnTo>
                    <a:pt x="315" y="2743"/>
                  </a:lnTo>
                  <a:lnTo>
                    <a:pt x="285" y="2779"/>
                  </a:lnTo>
                  <a:lnTo>
                    <a:pt x="263" y="2821"/>
                  </a:lnTo>
                  <a:lnTo>
                    <a:pt x="247" y="2867"/>
                  </a:lnTo>
                  <a:lnTo>
                    <a:pt x="243" y="2915"/>
                  </a:lnTo>
                  <a:lnTo>
                    <a:pt x="247" y="2964"/>
                  </a:lnTo>
                  <a:lnTo>
                    <a:pt x="263" y="3008"/>
                  </a:lnTo>
                  <a:lnTo>
                    <a:pt x="285" y="3050"/>
                  </a:lnTo>
                  <a:lnTo>
                    <a:pt x="315" y="3086"/>
                  </a:lnTo>
                  <a:lnTo>
                    <a:pt x="351" y="3116"/>
                  </a:lnTo>
                  <a:lnTo>
                    <a:pt x="391" y="3138"/>
                  </a:lnTo>
                  <a:lnTo>
                    <a:pt x="437" y="3152"/>
                  </a:lnTo>
                  <a:lnTo>
                    <a:pt x="487" y="3158"/>
                  </a:lnTo>
                  <a:lnTo>
                    <a:pt x="850" y="3158"/>
                  </a:lnTo>
                  <a:lnTo>
                    <a:pt x="884" y="3162"/>
                  </a:lnTo>
                  <a:lnTo>
                    <a:pt x="912" y="3174"/>
                  </a:lnTo>
                  <a:lnTo>
                    <a:pt x="937" y="3194"/>
                  </a:lnTo>
                  <a:lnTo>
                    <a:pt x="955" y="3218"/>
                  </a:lnTo>
                  <a:lnTo>
                    <a:pt x="967" y="3247"/>
                  </a:lnTo>
                  <a:lnTo>
                    <a:pt x="971" y="3279"/>
                  </a:lnTo>
                  <a:lnTo>
                    <a:pt x="971" y="3885"/>
                  </a:lnTo>
                  <a:lnTo>
                    <a:pt x="977" y="3935"/>
                  </a:lnTo>
                  <a:lnTo>
                    <a:pt x="991" y="3981"/>
                  </a:lnTo>
                  <a:lnTo>
                    <a:pt x="1013" y="4021"/>
                  </a:lnTo>
                  <a:lnTo>
                    <a:pt x="1043" y="4057"/>
                  </a:lnTo>
                  <a:lnTo>
                    <a:pt x="1079" y="4087"/>
                  </a:lnTo>
                  <a:lnTo>
                    <a:pt x="1121" y="4109"/>
                  </a:lnTo>
                  <a:lnTo>
                    <a:pt x="1167" y="4125"/>
                  </a:lnTo>
                  <a:lnTo>
                    <a:pt x="1215" y="4129"/>
                  </a:lnTo>
                  <a:lnTo>
                    <a:pt x="1265" y="4125"/>
                  </a:lnTo>
                  <a:lnTo>
                    <a:pt x="1310" y="4109"/>
                  </a:lnTo>
                  <a:lnTo>
                    <a:pt x="1350" y="4087"/>
                  </a:lnTo>
                  <a:lnTo>
                    <a:pt x="1386" y="4057"/>
                  </a:lnTo>
                  <a:lnTo>
                    <a:pt x="1416" y="4021"/>
                  </a:lnTo>
                  <a:lnTo>
                    <a:pt x="1438" y="3981"/>
                  </a:lnTo>
                  <a:lnTo>
                    <a:pt x="1452" y="3935"/>
                  </a:lnTo>
                  <a:lnTo>
                    <a:pt x="1458" y="3885"/>
                  </a:lnTo>
                  <a:lnTo>
                    <a:pt x="1458" y="3279"/>
                  </a:lnTo>
                  <a:lnTo>
                    <a:pt x="1462" y="3247"/>
                  </a:lnTo>
                  <a:lnTo>
                    <a:pt x="1474" y="3218"/>
                  </a:lnTo>
                  <a:lnTo>
                    <a:pt x="1494" y="3194"/>
                  </a:lnTo>
                  <a:lnTo>
                    <a:pt x="1518" y="3174"/>
                  </a:lnTo>
                  <a:lnTo>
                    <a:pt x="1548" y="3162"/>
                  </a:lnTo>
                  <a:lnTo>
                    <a:pt x="1580" y="3158"/>
                  </a:lnTo>
                  <a:lnTo>
                    <a:pt x="2794" y="3158"/>
                  </a:lnTo>
                  <a:lnTo>
                    <a:pt x="2826" y="3162"/>
                  </a:lnTo>
                  <a:lnTo>
                    <a:pt x="2856" y="3174"/>
                  </a:lnTo>
                  <a:lnTo>
                    <a:pt x="2880" y="3194"/>
                  </a:lnTo>
                  <a:lnTo>
                    <a:pt x="2898" y="3218"/>
                  </a:lnTo>
                  <a:lnTo>
                    <a:pt x="2912" y="3247"/>
                  </a:lnTo>
                  <a:lnTo>
                    <a:pt x="2916" y="3279"/>
                  </a:lnTo>
                  <a:lnTo>
                    <a:pt x="2916" y="3885"/>
                  </a:lnTo>
                  <a:lnTo>
                    <a:pt x="2920" y="3935"/>
                  </a:lnTo>
                  <a:lnTo>
                    <a:pt x="2934" y="3981"/>
                  </a:lnTo>
                  <a:lnTo>
                    <a:pt x="2958" y="4021"/>
                  </a:lnTo>
                  <a:lnTo>
                    <a:pt x="2988" y="4057"/>
                  </a:lnTo>
                  <a:lnTo>
                    <a:pt x="3024" y="4087"/>
                  </a:lnTo>
                  <a:lnTo>
                    <a:pt x="3064" y="4109"/>
                  </a:lnTo>
                  <a:lnTo>
                    <a:pt x="3109" y="4125"/>
                  </a:lnTo>
                  <a:lnTo>
                    <a:pt x="3159" y="4129"/>
                  </a:lnTo>
                  <a:lnTo>
                    <a:pt x="3207" y="4125"/>
                  </a:lnTo>
                  <a:lnTo>
                    <a:pt x="3253" y="4109"/>
                  </a:lnTo>
                  <a:lnTo>
                    <a:pt x="3295" y="4087"/>
                  </a:lnTo>
                  <a:lnTo>
                    <a:pt x="3331" y="4057"/>
                  </a:lnTo>
                  <a:lnTo>
                    <a:pt x="3361" y="4021"/>
                  </a:lnTo>
                  <a:lnTo>
                    <a:pt x="3383" y="3981"/>
                  </a:lnTo>
                  <a:lnTo>
                    <a:pt x="3397" y="3935"/>
                  </a:lnTo>
                  <a:lnTo>
                    <a:pt x="3401" y="3885"/>
                  </a:lnTo>
                  <a:lnTo>
                    <a:pt x="3401" y="3279"/>
                  </a:lnTo>
                  <a:lnTo>
                    <a:pt x="3407" y="3247"/>
                  </a:lnTo>
                  <a:lnTo>
                    <a:pt x="3419" y="3218"/>
                  </a:lnTo>
                  <a:lnTo>
                    <a:pt x="3437" y="3194"/>
                  </a:lnTo>
                  <a:lnTo>
                    <a:pt x="3463" y="3174"/>
                  </a:lnTo>
                  <a:lnTo>
                    <a:pt x="3490" y="3162"/>
                  </a:lnTo>
                  <a:lnTo>
                    <a:pt x="3522" y="3158"/>
                  </a:lnTo>
                  <a:lnTo>
                    <a:pt x="3887" y="3158"/>
                  </a:lnTo>
                  <a:lnTo>
                    <a:pt x="3935" y="3152"/>
                  </a:lnTo>
                  <a:lnTo>
                    <a:pt x="3981" y="3138"/>
                  </a:lnTo>
                  <a:lnTo>
                    <a:pt x="4023" y="3116"/>
                  </a:lnTo>
                  <a:lnTo>
                    <a:pt x="4059" y="3086"/>
                  </a:lnTo>
                  <a:lnTo>
                    <a:pt x="4089" y="3050"/>
                  </a:lnTo>
                  <a:lnTo>
                    <a:pt x="4111" y="3008"/>
                  </a:lnTo>
                  <a:lnTo>
                    <a:pt x="4125" y="2964"/>
                  </a:lnTo>
                  <a:lnTo>
                    <a:pt x="4131" y="2915"/>
                  </a:lnTo>
                  <a:lnTo>
                    <a:pt x="4125" y="2867"/>
                  </a:lnTo>
                  <a:lnTo>
                    <a:pt x="4111" y="2821"/>
                  </a:lnTo>
                  <a:lnTo>
                    <a:pt x="4089" y="2779"/>
                  </a:lnTo>
                  <a:lnTo>
                    <a:pt x="4059" y="2743"/>
                  </a:lnTo>
                  <a:lnTo>
                    <a:pt x="4023" y="2713"/>
                  </a:lnTo>
                  <a:lnTo>
                    <a:pt x="3981" y="2691"/>
                  </a:lnTo>
                  <a:lnTo>
                    <a:pt x="3935" y="2677"/>
                  </a:lnTo>
                  <a:lnTo>
                    <a:pt x="3887" y="2671"/>
                  </a:lnTo>
                  <a:lnTo>
                    <a:pt x="3522" y="2671"/>
                  </a:lnTo>
                  <a:lnTo>
                    <a:pt x="3490" y="2667"/>
                  </a:lnTo>
                  <a:lnTo>
                    <a:pt x="3463" y="2655"/>
                  </a:lnTo>
                  <a:lnTo>
                    <a:pt x="3437" y="2636"/>
                  </a:lnTo>
                  <a:lnTo>
                    <a:pt x="3419" y="2612"/>
                  </a:lnTo>
                  <a:lnTo>
                    <a:pt x="3407" y="2584"/>
                  </a:lnTo>
                  <a:lnTo>
                    <a:pt x="3401" y="2550"/>
                  </a:lnTo>
                  <a:lnTo>
                    <a:pt x="3401" y="1822"/>
                  </a:lnTo>
                  <a:lnTo>
                    <a:pt x="3407" y="1790"/>
                  </a:lnTo>
                  <a:lnTo>
                    <a:pt x="3419" y="1760"/>
                  </a:lnTo>
                  <a:lnTo>
                    <a:pt x="3437" y="1737"/>
                  </a:lnTo>
                  <a:lnTo>
                    <a:pt x="3463" y="1717"/>
                  </a:lnTo>
                  <a:lnTo>
                    <a:pt x="3490" y="1705"/>
                  </a:lnTo>
                  <a:lnTo>
                    <a:pt x="3522" y="1701"/>
                  </a:lnTo>
                  <a:lnTo>
                    <a:pt x="3887" y="1701"/>
                  </a:lnTo>
                  <a:lnTo>
                    <a:pt x="3935" y="1697"/>
                  </a:lnTo>
                  <a:lnTo>
                    <a:pt x="3981" y="1681"/>
                  </a:lnTo>
                  <a:lnTo>
                    <a:pt x="4023" y="1659"/>
                  </a:lnTo>
                  <a:lnTo>
                    <a:pt x="4059" y="1629"/>
                  </a:lnTo>
                  <a:lnTo>
                    <a:pt x="4089" y="1593"/>
                  </a:lnTo>
                  <a:lnTo>
                    <a:pt x="4111" y="1553"/>
                  </a:lnTo>
                  <a:lnTo>
                    <a:pt x="4125" y="1507"/>
                  </a:lnTo>
                  <a:lnTo>
                    <a:pt x="4131" y="1457"/>
                  </a:lnTo>
                  <a:lnTo>
                    <a:pt x="4125" y="1410"/>
                  </a:lnTo>
                  <a:lnTo>
                    <a:pt x="4111" y="1364"/>
                  </a:lnTo>
                  <a:lnTo>
                    <a:pt x="4089" y="1322"/>
                  </a:lnTo>
                  <a:lnTo>
                    <a:pt x="4059" y="1286"/>
                  </a:lnTo>
                  <a:lnTo>
                    <a:pt x="4023" y="1256"/>
                  </a:lnTo>
                  <a:lnTo>
                    <a:pt x="3981" y="1234"/>
                  </a:lnTo>
                  <a:lnTo>
                    <a:pt x="3935" y="1220"/>
                  </a:lnTo>
                  <a:lnTo>
                    <a:pt x="3887" y="1214"/>
                  </a:lnTo>
                  <a:lnTo>
                    <a:pt x="3522" y="1214"/>
                  </a:lnTo>
                  <a:lnTo>
                    <a:pt x="3490" y="1210"/>
                  </a:lnTo>
                  <a:lnTo>
                    <a:pt x="3463" y="1198"/>
                  </a:lnTo>
                  <a:lnTo>
                    <a:pt x="3437" y="1180"/>
                  </a:lnTo>
                  <a:lnTo>
                    <a:pt x="3419" y="1154"/>
                  </a:lnTo>
                  <a:lnTo>
                    <a:pt x="3407" y="1127"/>
                  </a:lnTo>
                  <a:lnTo>
                    <a:pt x="3401" y="1093"/>
                  </a:lnTo>
                  <a:lnTo>
                    <a:pt x="3401" y="487"/>
                  </a:lnTo>
                  <a:lnTo>
                    <a:pt x="3397" y="439"/>
                  </a:lnTo>
                  <a:lnTo>
                    <a:pt x="3383" y="393"/>
                  </a:lnTo>
                  <a:lnTo>
                    <a:pt x="3361" y="351"/>
                  </a:lnTo>
                  <a:lnTo>
                    <a:pt x="3331" y="315"/>
                  </a:lnTo>
                  <a:lnTo>
                    <a:pt x="3295" y="285"/>
                  </a:lnTo>
                  <a:lnTo>
                    <a:pt x="3253" y="263"/>
                  </a:lnTo>
                  <a:lnTo>
                    <a:pt x="3207" y="249"/>
                  </a:lnTo>
                  <a:lnTo>
                    <a:pt x="3159" y="244"/>
                  </a:lnTo>
                  <a:lnTo>
                    <a:pt x="3109" y="249"/>
                  </a:lnTo>
                  <a:lnTo>
                    <a:pt x="3064" y="263"/>
                  </a:lnTo>
                  <a:lnTo>
                    <a:pt x="3024" y="285"/>
                  </a:lnTo>
                  <a:lnTo>
                    <a:pt x="2988" y="315"/>
                  </a:lnTo>
                  <a:lnTo>
                    <a:pt x="2958" y="351"/>
                  </a:lnTo>
                  <a:lnTo>
                    <a:pt x="2934" y="393"/>
                  </a:lnTo>
                  <a:lnTo>
                    <a:pt x="2920" y="439"/>
                  </a:lnTo>
                  <a:lnTo>
                    <a:pt x="2916" y="487"/>
                  </a:lnTo>
                  <a:lnTo>
                    <a:pt x="2916" y="1093"/>
                  </a:lnTo>
                  <a:lnTo>
                    <a:pt x="2912" y="1127"/>
                  </a:lnTo>
                  <a:lnTo>
                    <a:pt x="2898" y="1154"/>
                  </a:lnTo>
                  <a:lnTo>
                    <a:pt x="2880" y="1180"/>
                  </a:lnTo>
                  <a:lnTo>
                    <a:pt x="2856" y="1198"/>
                  </a:lnTo>
                  <a:lnTo>
                    <a:pt x="2826" y="1210"/>
                  </a:lnTo>
                  <a:lnTo>
                    <a:pt x="2794" y="1214"/>
                  </a:lnTo>
                  <a:lnTo>
                    <a:pt x="1580" y="1214"/>
                  </a:lnTo>
                  <a:lnTo>
                    <a:pt x="1548" y="1210"/>
                  </a:lnTo>
                  <a:lnTo>
                    <a:pt x="1518" y="1198"/>
                  </a:lnTo>
                  <a:lnTo>
                    <a:pt x="1494" y="1180"/>
                  </a:lnTo>
                  <a:lnTo>
                    <a:pt x="1474" y="1154"/>
                  </a:lnTo>
                  <a:lnTo>
                    <a:pt x="1462" y="1127"/>
                  </a:lnTo>
                  <a:lnTo>
                    <a:pt x="1458" y="1093"/>
                  </a:lnTo>
                  <a:lnTo>
                    <a:pt x="1458" y="487"/>
                  </a:lnTo>
                  <a:lnTo>
                    <a:pt x="1452" y="439"/>
                  </a:lnTo>
                  <a:lnTo>
                    <a:pt x="1438" y="393"/>
                  </a:lnTo>
                  <a:lnTo>
                    <a:pt x="1416" y="351"/>
                  </a:lnTo>
                  <a:lnTo>
                    <a:pt x="1386" y="315"/>
                  </a:lnTo>
                  <a:lnTo>
                    <a:pt x="1350" y="285"/>
                  </a:lnTo>
                  <a:lnTo>
                    <a:pt x="1310" y="263"/>
                  </a:lnTo>
                  <a:lnTo>
                    <a:pt x="1265" y="249"/>
                  </a:lnTo>
                  <a:lnTo>
                    <a:pt x="1215" y="244"/>
                  </a:lnTo>
                  <a:close/>
                  <a:moveTo>
                    <a:pt x="1215" y="0"/>
                  </a:moveTo>
                  <a:lnTo>
                    <a:pt x="1286" y="6"/>
                  </a:lnTo>
                  <a:lnTo>
                    <a:pt x="1354" y="22"/>
                  </a:lnTo>
                  <a:lnTo>
                    <a:pt x="1420" y="46"/>
                  </a:lnTo>
                  <a:lnTo>
                    <a:pt x="1480" y="80"/>
                  </a:lnTo>
                  <a:lnTo>
                    <a:pt x="1534" y="120"/>
                  </a:lnTo>
                  <a:lnTo>
                    <a:pt x="1582" y="168"/>
                  </a:lnTo>
                  <a:lnTo>
                    <a:pt x="1622" y="222"/>
                  </a:lnTo>
                  <a:lnTo>
                    <a:pt x="1655" y="281"/>
                  </a:lnTo>
                  <a:lnTo>
                    <a:pt x="1679" y="347"/>
                  </a:lnTo>
                  <a:lnTo>
                    <a:pt x="1695" y="415"/>
                  </a:lnTo>
                  <a:lnTo>
                    <a:pt x="1701" y="487"/>
                  </a:lnTo>
                  <a:lnTo>
                    <a:pt x="1701" y="973"/>
                  </a:lnTo>
                  <a:lnTo>
                    <a:pt x="2673" y="973"/>
                  </a:lnTo>
                  <a:lnTo>
                    <a:pt x="2673" y="487"/>
                  </a:lnTo>
                  <a:lnTo>
                    <a:pt x="2679" y="415"/>
                  </a:lnTo>
                  <a:lnTo>
                    <a:pt x="2693" y="347"/>
                  </a:lnTo>
                  <a:lnTo>
                    <a:pt x="2719" y="281"/>
                  </a:lnTo>
                  <a:lnTo>
                    <a:pt x="2750" y="222"/>
                  </a:lnTo>
                  <a:lnTo>
                    <a:pt x="2792" y="168"/>
                  </a:lnTo>
                  <a:lnTo>
                    <a:pt x="2840" y="120"/>
                  </a:lnTo>
                  <a:lnTo>
                    <a:pt x="2894" y="80"/>
                  </a:lnTo>
                  <a:lnTo>
                    <a:pt x="2954" y="46"/>
                  </a:lnTo>
                  <a:lnTo>
                    <a:pt x="3018" y="22"/>
                  </a:lnTo>
                  <a:lnTo>
                    <a:pt x="3088" y="6"/>
                  </a:lnTo>
                  <a:lnTo>
                    <a:pt x="3159" y="0"/>
                  </a:lnTo>
                  <a:lnTo>
                    <a:pt x="3231" y="6"/>
                  </a:lnTo>
                  <a:lnTo>
                    <a:pt x="3299" y="22"/>
                  </a:lnTo>
                  <a:lnTo>
                    <a:pt x="3363" y="46"/>
                  </a:lnTo>
                  <a:lnTo>
                    <a:pt x="3423" y="80"/>
                  </a:lnTo>
                  <a:lnTo>
                    <a:pt x="3476" y="120"/>
                  </a:lnTo>
                  <a:lnTo>
                    <a:pt x="3524" y="168"/>
                  </a:lnTo>
                  <a:lnTo>
                    <a:pt x="3566" y="222"/>
                  </a:lnTo>
                  <a:lnTo>
                    <a:pt x="3600" y="281"/>
                  </a:lnTo>
                  <a:lnTo>
                    <a:pt x="3624" y="347"/>
                  </a:lnTo>
                  <a:lnTo>
                    <a:pt x="3640" y="415"/>
                  </a:lnTo>
                  <a:lnTo>
                    <a:pt x="3644" y="487"/>
                  </a:lnTo>
                  <a:lnTo>
                    <a:pt x="3644" y="973"/>
                  </a:lnTo>
                  <a:lnTo>
                    <a:pt x="3887" y="973"/>
                  </a:lnTo>
                  <a:lnTo>
                    <a:pt x="3959" y="977"/>
                  </a:lnTo>
                  <a:lnTo>
                    <a:pt x="4027" y="993"/>
                  </a:lnTo>
                  <a:lnTo>
                    <a:pt x="4093" y="1017"/>
                  </a:lnTo>
                  <a:lnTo>
                    <a:pt x="4153" y="1051"/>
                  </a:lnTo>
                  <a:lnTo>
                    <a:pt x="4206" y="1091"/>
                  </a:lnTo>
                  <a:lnTo>
                    <a:pt x="4254" y="1139"/>
                  </a:lnTo>
                  <a:lnTo>
                    <a:pt x="4294" y="1194"/>
                  </a:lnTo>
                  <a:lnTo>
                    <a:pt x="4328" y="1254"/>
                  </a:lnTo>
                  <a:lnTo>
                    <a:pt x="4352" y="1318"/>
                  </a:lnTo>
                  <a:lnTo>
                    <a:pt x="4368" y="1386"/>
                  </a:lnTo>
                  <a:lnTo>
                    <a:pt x="4374" y="1457"/>
                  </a:lnTo>
                  <a:lnTo>
                    <a:pt x="4368" y="1529"/>
                  </a:lnTo>
                  <a:lnTo>
                    <a:pt x="4352" y="1597"/>
                  </a:lnTo>
                  <a:lnTo>
                    <a:pt x="4328" y="1663"/>
                  </a:lnTo>
                  <a:lnTo>
                    <a:pt x="4294" y="1723"/>
                  </a:lnTo>
                  <a:lnTo>
                    <a:pt x="4254" y="1776"/>
                  </a:lnTo>
                  <a:lnTo>
                    <a:pt x="4206" y="1824"/>
                  </a:lnTo>
                  <a:lnTo>
                    <a:pt x="4153" y="1864"/>
                  </a:lnTo>
                  <a:lnTo>
                    <a:pt x="4093" y="1898"/>
                  </a:lnTo>
                  <a:lnTo>
                    <a:pt x="4027" y="1922"/>
                  </a:lnTo>
                  <a:lnTo>
                    <a:pt x="3959" y="1938"/>
                  </a:lnTo>
                  <a:lnTo>
                    <a:pt x="3887" y="1944"/>
                  </a:lnTo>
                  <a:lnTo>
                    <a:pt x="3644" y="1944"/>
                  </a:lnTo>
                  <a:lnTo>
                    <a:pt x="3644" y="2428"/>
                  </a:lnTo>
                  <a:lnTo>
                    <a:pt x="3887" y="2428"/>
                  </a:lnTo>
                  <a:lnTo>
                    <a:pt x="3959" y="2434"/>
                  </a:lnTo>
                  <a:lnTo>
                    <a:pt x="4027" y="2450"/>
                  </a:lnTo>
                  <a:lnTo>
                    <a:pt x="4093" y="2474"/>
                  </a:lnTo>
                  <a:lnTo>
                    <a:pt x="4153" y="2508"/>
                  </a:lnTo>
                  <a:lnTo>
                    <a:pt x="4206" y="2548"/>
                  </a:lnTo>
                  <a:lnTo>
                    <a:pt x="4254" y="2596"/>
                  </a:lnTo>
                  <a:lnTo>
                    <a:pt x="4294" y="2649"/>
                  </a:lnTo>
                  <a:lnTo>
                    <a:pt x="4328" y="2709"/>
                  </a:lnTo>
                  <a:lnTo>
                    <a:pt x="4352" y="2775"/>
                  </a:lnTo>
                  <a:lnTo>
                    <a:pt x="4368" y="2843"/>
                  </a:lnTo>
                  <a:lnTo>
                    <a:pt x="4374" y="2915"/>
                  </a:lnTo>
                  <a:lnTo>
                    <a:pt x="4368" y="2986"/>
                  </a:lnTo>
                  <a:lnTo>
                    <a:pt x="4352" y="3054"/>
                  </a:lnTo>
                  <a:lnTo>
                    <a:pt x="4328" y="3120"/>
                  </a:lnTo>
                  <a:lnTo>
                    <a:pt x="4294" y="3180"/>
                  </a:lnTo>
                  <a:lnTo>
                    <a:pt x="4254" y="3234"/>
                  </a:lnTo>
                  <a:lnTo>
                    <a:pt x="4206" y="3281"/>
                  </a:lnTo>
                  <a:lnTo>
                    <a:pt x="4153" y="3321"/>
                  </a:lnTo>
                  <a:lnTo>
                    <a:pt x="4093" y="3355"/>
                  </a:lnTo>
                  <a:lnTo>
                    <a:pt x="4027" y="3379"/>
                  </a:lnTo>
                  <a:lnTo>
                    <a:pt x="3959" y="3395"/>
                  </a:lnTo>
                  <a:lnTo>
                    <a:pt x="3887" y="3401"/>
                  </a:lnTo>
                  <a:lnTo>
                    <a:pt x="3644" y="3401"/>
                  </a:lnTo>
                  <a:lnTo>
                    <a:pt x="3644" y="3885"/>
                  </a:lnTo>
                  <a:lnTo>
                    <a:pt x="3640" y="3957"/>
                  </a:lnTo>
                  <a:lnTo>
                    <a:pt x="3624" y="4025"/>
                  </a:lnTo>
                  <a:lnTo>
                    <a:pt x="3600" y="4091"/>
                  </a:lnTo>
                  <a:lnTo>
                    <a:pt x="3566" y="4150"/>
                  </a:lnTo>
                  <a:lnTo>
                    <a:pt x="3524" y="4204"/>
                  </a:lnTo>
                  <a:lnTo>
                    <a:pt x="3476" y="4252"/>
                  </a:lnTo>
                  <a:lnTo>
                    <a:pt x="3423" y="4294"/>
                  </a:lnTo>
                  <a:lnTo>
                    <a:pt x="3363" y="4326"/>
                  </a:lnTo>
                  <a:lnTo>
                    <a:pt x="3299" y="4350"/>
                  </a:lnTo>
                  <a:lnTo>
                    <a:pt x="3231" y="4366"/>
                  </a:lnTo>
                  <a:lnTo>
                    <a:pt x="3159" y="4372"/>
                  </a:lnTo>
                  <a:lnTo>
                    <a:pt x="3088" y="4366"/>
                  </a:lnTo>
                  <a:lnTo>
                    <a:pt x="3018" y="4350"/>
                  </a:lnTo>
                  <a:lnTo>
                    <a:pt x="2954" y="4326"/>
                  </a:lnTo>
                  <a:lnTo>
                    <a:pt x="2894" y="4294"/>
                  </a:lnTo>
                  <a:lnTo>
                    <a:pt x="2840" y="4252"/>
                  </a:lnTo>
                  <a:lnTo>
                    <a:pt x="2792" y="4204"/>
                  </a:lnTo>
                  <a:lnTo>
                    <a:pt x="2750" y="4150"/>
                  </a:lnTo>
                  <a:lnTo>
                    <a:pt x="2719" y="4091"/>
                  </a:lnTo>
                  <a:lnTo>
                    <a:pt x="2693" y="4025"/>
                  </a:lnTo>
                  <a:lnTo>
                    <a:pt x="2679" y="3957"/>
                  </a:lnTo>
                  <a:lnTo>
                    <a:pt x="2673" y="3885"/>
                  </a:lnTo>
                  <a:lnTo>
                    <a:pt x="2673" y="3401"/>
                  </a:lnTo>
                  <a:lnTo>
                    <a:pt x="1701" y="3401"/>
                  </a:lnTo>
                  <a:lnTo>
                    <a:pt x="1701" y="3885"/>
                  </a:lnTo>
                  <a:lnTo>
                    <a:pt x="1695" y="3957"/>
                  </a:lnTo>
                  <a:lnTo>
                    <a:pt x="1679" y="4025"/>
                  </a:lnTo>
                  <a:lnTo>
                    <a:pt x="1655" y="4091"/>
                  </a:lnTo>
                  <a:lnTo>
                    <a:pt x="1622" y="4150"/>
                  </a:lnTo>
                  <a:lnTo>
                    <a:pt x="1582" y="4204"/>
                  </a:lnTo>
                  <a:lnTo>
                    <a:pt x="1534" y="4252"/>
                  </a:lnTo>
                  <a:lnTo>
                    <a:pt x="1480" y="4294"/>
                  </a:lnTo>
                  <a:lnTo>
                    <a:pt x="1420" y="4326"/>
                  </a:lnTo>
                  <a:lnTo>
                    <a:pt x="1354" y="4350"/>
                  </a:lnTo>
                  <a:lnTo>
                    <a:pt x="1286" y="4366"/>
                  </a:lnTo>
                  <a:lnTo>
                    <a:pt x="1215" y="4372"/>
                  </a:lnTo>
                  <a:lnTo>
                    <a:pt x="1143" y="4366"/>
                  </a:lnTo>
                  <a:lnTo>
                    <a:pt x="1075" y="4350"/>
                  </a:lnTo>
                  <a:lnTo>
                    <a:pt x="1011" y="4326"/>
                  </a:lnTo>
                  <a:lnTo>
                    <a:pt x="951" y="4294"/>
                  </a:lnTo>
                  <a:lnTo>
                    <a:pt x="896" y="4252"/>
                  </a:lnTo>
                  <a:lnTo>
                    <a:pt x="848" y="4204"/>
                  </a:lnTo>
                  <a:lnTo>
                    <a:pt x="808" y="4150"/>
                  </a:lnTo>
                  <a:lnTo>
                    <a:pt x="774" y="4091"/>
                  </a:lnTo>
                  <a:lnTo>
                    <a:pt x="750" y="4025"/>
                  </a:lnTo>
                  <a:lnTo>
                    <a:pt x="734" y="3957"/>
                  </a:lnTo>
                  <a:lnTo>
                    <a:pt x="730" y="3885"/>
                  </a:lnTo>
                  <a:lnTo>
                    <a:pt x="730" y="3401"/>
                  </a:lnTo>
                  <a:lnTo>
                    <a:pt x="487" y="3401"/>
                  </a:lnTo>
                  <a:lnTo>
                    <a:pt x="415" y="3395"/>
                  </a:lnTo>
                  <a:lnTo>
                    <a:pt x="347" y="3379"/>
                  </a:lnTo>
                  <a:lnTo>
                    <a:pt x="281" y="3355"/>
                  </a:lnTo>
                  <a:lnTo>
                    <a:pt x="221" y="3321"/>
                  </a:lnTo>
                  <a:lnTo>
                    <a:pt x="168" y="3281"/>
                  </a:lnTo>
                  <a:lnTo>
                    <a:pt x="120" y="3234"/>
                  </a:lnTo>
                  <a:lnTo>
                    <a:pt x="78" y="3180"/>
                  </a:lnTo>
                  <a:lnTo>
                    <a:pt x="46" y="3120"/>
                  </a:lnTo>
                  <a:lnTo>
                    <a:pt x="20" y="3054"/>
                  </a:lnTo>
                  <a:lnTo>
                    <a:pt x="6" y="2986"/>
                  </a:lnTo>
                  <a:lnTo>
                    <a:pt x="0" y="2915"/>
                  </a:lnTo>
                  <a:lnTo>
                    <a:pt x="6" y="2843"/>
                  </a:lnTo>
                  <a:lnTo>
                    <a:pt x="20" y="2775"/>
                  </a:lnTo>
                  <a:lnTo>
                    <a:pt x="46" y="2709"/>
                  </a:lnTo>
                  <a:lnTo>
                    <a:pt x="78" y="2649"/>
                  </a:lnTo>
                  <a:lnTo>
                    <a:pt x="120" y="2596"/>
                  </a:lnTo>
                  <a:lnTo>
                    <a:pt x="168" y="2548"/>
                  </a:lnTo>
                  <a:lnTo>
                    <a:pt x="221" y="2508"/>
                  </a:lnTo>
                  <a:lnTo>
                    <a:pt x="281" y="2474"/>
                  </a:lnTo>
                  <a:lnTo>
                    <a:pt x="347" y="2450"/>
                  </a:lnTo>
                  <a:lnTo>
                    <a:pt x="415" y="2434"/>
                  </a:lnTo>
                  <a:lnTo>
                    <a:pt x="487" y="2428"/>
                  </a:lnTo>
                  <a:lnTo>
                    <a:pt x="730" y="2428"/>
                  </a:lnTo>
                  <a:lnTo>
                    <a:pt x="730" y="1944"/>
                  </a:lnTo>
                  <a:lnTo>
                    <a:pt x="487" y="1944"/>
                  </a:lnTo>
                  <a:lnTo>
                    <a:pt x="415" y="1938"/>
                  </a:lnTo>
                  <a:lnTo>
                    <a:pt x="347" y="1922"/>
                  </a:lnTo>
                  <a:lnTo>
                    <a:pt x="281" y="1898"/>
                  </a:lnTo>
                  <a:lnTo>
                    <a:pt x="221" y="1864"/>
                  </a:lnTo>
                  <a:lnTo>
                    <a:pt x="168" y="1824"/>
                  </a:lnTo>
                  <a:lnTo>
                    <a:pt x="120" y="1776"/>
                  </a:lnTo>
                  <a:lnTo>
                    <a:pt x="78" y="1723"/>
                  </a:lnTo>
                  <a:lnTo>
                    <a:pt x="46" y="1663"/>
                  </a:lnTo>
                  <a:lnTo>
                    <a:pt x="20" y="1597"/>
                  </a:lnTo>
                  <a:lnTo>
                    <a:pt x="6" y="1529"/>
                  </a:lnTo>
                  <a:lnTo>
                    <a:pt x="0" y="1457"/>
                  </a:lnTo>
                  <a:lnTo>
                    <a:pt x="6" y="1386"/>
                  </a:lnTo>
                  <a:lnTo>
                    <a:pt x="20" y="1318"/>
                  </a:lnTo>
                  <a:lnTo>
                    <a:pt x="46" y="1254"/>
                  </a:lnTo>
                  <a:lnTo>
                    <a:pt x="78" y="1194"/>
                  </a:lnTo>
                  <a:lnTo>
                    <a:pt x="120" y="1139"/>
                  </a:lnTo>
                  <a:lnTo>
                    <a:pt x="168" y="1091"/>
                  </a:lnTo>
                  <a:lnTo>
                    <a:pt x="221" y="1051"/>
                  </a:lnTo>
                  <a:lnTo>
                    <a:pt x="281" y="1017"/>
                  </a:lnTo>
                  <a:lnTo>
                    <a:pt x="347" y="993"/>
                  </a:lnTo>
                  <a:lnTo>
                    <a:pt x="415" y="977"/>
                  </a:lnTo>
                  <a:lnTo>
                    <a:pt x="487" y="973"/>
                  </a:lnTo>
                  <a:lnTo>
                    <a:pt x="730" y="973"/>
                  </a:lnTo>
                  <a:lnTo>
                    <a:pt x="730" y="487"/>
                  </a:lnTo>
                  <a:lnTo>
                    <a:pt x="734" y="415"/>
                  </a:lnTo>
                  <a:lnTo>
                    <a:pt x="750" y="347"/>
                  </a:lnTo>
                  <a:lnTo>
                    <a:pt x="774" y="281"/>
                  </a:lnTo>
                  <a:lnTo>
                    <a:pt x="808" y="222"/>
                  </a:lnTo>
                  <a:lnTo>
                    <a:pt x="848" y="168"/>
                  </a:lnTo>
                  <a:lnTo>
                    <a:pt x="896" y="120"/>
                  </a:lnTo>
                  <a:lnTo>
                    <a:pt x="951" y="80"/>
                  </a:lnTo>
                  <a:lnTo>
                    <a:pt x="1011" y="46"/>
                  </a:lnTo>
                  <a:lnTo>
                    <a:pt x="1075" y="22"/>
                  </a:lnTo>
                  <a:lnTo>
                    <a:pt x="1143" y="6"/>
                  </a:lnTo>
                  <a:lnTo>
                    <a:pt x="12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356FB61A-888B-4D29-85A5-CD53A377B7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176" y="3422593"/>
              <a:ext cx="1157288" cy="771525"/>
            </a:xfrm>
            <a:custGeom>
              <a:avLst/>
              <a:gdLst>
                <a:gd name="T0" fmla="*/ 243 w 1458"/>
                <a:gd name="T1" fmla="*/ 243 h 970"/>
                <a:gd name="T2" fmla="*/ 243 w 1458"/>
                <a:gd name="T3" fmla="*/ 727 h 970"/>
                <a:gd name="T4" fmla="*/ 1215 w 1458"/>
                <a:gd name="T5" fmla="*/ 727 h 970"/>
                <a:gd name="T6" fmla="*/ 1215 w 1458"/>
                <a:gd name="T7" fmla="*/ 243 h 970"/>
                <a:gd name="T8" fmla="*/ 243 w 1458"/>
                <a:gd name="T9" fmla="*/ 243 h 970"/>
                <a:gd name="T10" fmla="*/ 122 w 1458"/>
                <a:gd name="T11" fmla="*/ 0 h 970"/>
                <a:gd name="T12" fmla="*/ 1336 w 1458"/>
                <a:gd name="T13" fmla="*/ 0 h 970"/>
                <a:gd name="T14" fmla="*/ 1368 w 1458"/>
                <a:gd name="T15" fmla="*/ 4 h 970"/>
                <a:gd name="T16" fmla="*/ 1398 w 1458"/>
                <a:gd name="T17" fmla="*/ 16 h 970"/>
                <a:gd name="T18" fmla="*/ 1422 w 1458"/>
                <a:gd name="T19" fmla="*/ 36 h 970"/>
                <a:gd name="T20" fmla="*/ 1442 w 1458"/>
                <a:gd name="T21" fmla="*/ 59 h 970"/>
                <a:gd name="T22" fmla="*/ 1454 w 1458"/>
                <a:gd name="T23" fmla="*/ 89 h 970"/>
                <a:gd name="T24" fmla="*/ 1458 w 1458"/>
                <a:gd name="T25" fmla="*/ 121 h 970"/>
                <a:gd name="T26" fmla="*/ 1458 w 1458"/>
                <a:gd name="T27" fmla="*/ 849 h 970"/>
                <a:gd name="T28" fmla="*/ 1454 w 1458"/>
                <a:gd name="T29" fmla="*/ 881 h 970"/>
                <a:gd name="T30" fmla="*/ 1442 w 1458"/>
                <a:gd name="T31" fmla="*/ 911 h 970"/>
                <a:gd name="T32" fmla="*/ 1422 w 1458"/>
                <a:gd name="T33" fmla="*/ 935 h 970"/>
                <a:gd name="T34" fmla="*/ 1398 w 1458"/>
                <a:gd name="T35" fmla="*/ 954 h 970"/>
                <a:gd name="T36" fmla="*/ 1368 w 1458"/>
                <a:gd name="T37" fmla="*/ 966 h 970"/>
                <a:gd name="T38" fmla="*/ 1336 w 1458"/>
                <a:gd name="T39" fmla="*/ 970 h 970"/>
                <a:gd name="T40" fmla="*/ 122 w 1458"/>
                <a:gd name="T41" fmla="*/ 970 h 970"/>
                <a:gd name="T42" fmla="*/ 90 w 1458"/>
                <a:gd name="T43" fmla="*/ 966 h 970"/>
                <a:gd name="T44" fmla="*/ 60 w 1458"/>
                <a:gd name="T45" fmla="*/ 954 h 970"/>
                <a:gd name="T46" fmla="*/ 36 w 1458"/>
                <a:gd name="T47" fmla="*/ 935 h 970"/>
                <a:gd name="T48" fmla="*/ 16 w 1458"/>
                <a:gd name="T49" fmla="*/ 911 h 970"/>
                <a:gd name="T50" fmla="*/ 4 w 1458"/>
                <a:gd name="T51" fmla="*/ 881 h 970"/>
                <a:gd name="T52" fmla="*/ 0 w 1458"/>
                <a:gd name="T53" fmla="*/ 849 h 970"/>
                <a:gd name="T54" fmla="*/ 0 w 1458"/>
                <a:gd name="T55" fmla="*/ 121 h 970"/>
                <a:gd name="T56" fmla="*/ 4 w 1458"/>
                <a:gd name="T57" fmla="*/ 89 h 970"/>
                <a:gd name="T58" fmla="*/ 16 w 1458"/>
                <a:gd name="T59" fmla="*/ 59 h 970"/>
                <a:gd name="T60" fmla="*/ 36 w 1458"/>
                <a:gd name="T61" fmla="*/ 36 h 970"/>
                <a:gd name="T62" fmla="*/ 60 w 1458"/>
                <a:gd name="T63" fmla="*/ 16 h 970"/>
                <a:gd name="T64" fmla="*/ 90 w 1458"/>
                <a:gd name="T65" fmla="*/ 4 h 970"/>
                <a:gd name="T66" fmla="*/ 122 w 1458"/>
                <a:gd name="T67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8" h="970">
                  <a:moveTo>
                    <a:pt x="243" y="243"/>
                  </a:moveTo>
                  <a:lnTo>
                    <a:pt x="243" y="727"/>
                  </a:lnTo>
                  <a:lnTo>
                    <a:pt x="1215" y="727"/>
                  </a:lnTo>
                  <a:lnTo>
                    <a:pt x="1215" y="243"/>
                  </a:lnTo>
                  <a:lnTo>
                    <a:pt x="243" y="243"/>
                  </a:lnTo>
                  <a:close/>
                  <a:moveTo>
                    <a:pt x="122" y="0"/>
                  </a:moveTo>
                  <a:lnTo>
                    <a:pt x="1336" y="0"/>
                  </a:lnTo>
                  <a:lnTo>
                    <a:pt x="1368" y="4"/>
                  </a:lnTo>
                  <a:lnTo>
                    <a:pt x="1398" y="16"/>
                  </a:lnTo>
                  <a:lnTo>
                    <a:pt x="1422" y="36"/>
                  </a:lnTo>
                  <a:lnTo>
                    <a:pt x="1442" y="59"/>
                  </a:lnTo>
                  <a:lnTo>
                    <a:pt x="1454" y="89"/>
                  </a:lnTo>
                  <a:lnTo>
                    <a:pt x="1458" y="121"/>
                  </a:lnTo>
                  <a:lnTo>
                    <a:pt x="1458" y="849"/>
                  </a:lnTo>
                  <a:lnTo>
                    <a:pt x="1454" y="881"/>
                  </a:lnTo>
                  <a:lnTo>
                    <a:pt x="1442" y="911"/>
                  </a:lnTo>
                  <a:lnTo>
                    <a:pt x="1422" y="935"/>
                  </a:lnTo>
                  <a:lnTo>
                    <a:pt x="1398" y="954"/>
                  </a:lnTo>
                  <a:lnTo>
                    <a:pt x="1368" y="966"/>
                  </a:lnTo>
                  <a:lnTo>
                    <a:pt x="1336" y="970"/>
                  </a:lnTo>
                  <a:lnTo>
                    <a:pt x="122" y="970"/>
                  </a:lnTo>
                  <a:lnTo>
                    <a:pt x="90" y="966"/>
                  </a:lnTo>
                  <a:lnTo>
                    <a:pt x="60" y="954"/>
                  </a:lnTo>
                  <a:lnTo>
                    <a:pt x="36" y="935"/>
                  </a:lnTo>
                  <a:lnTo>
                    <a:pt x="16" y="911"/>
                  </a:lnTo>
                  <a:lnTo>
                    <a:pt x="4" y="881"/>
                  </a:lnTo>
                  <a:lnTo>
                    <a:pt x="0" y="849"/>
                  </a:lnTo>
                  <a:lnTo>
                    <a:pt x="0" y="121"/>
                  </a:lnTo>
                  <a:lnTo>
                    <a:pt x="4" y="89"/>
                  </a:lnTo>
                  <a:lnTo>
                    <a:pt x="16" y="59"/>
                  </a:lnTo>
                  <a:lnTo>
                    <a:pt x="36" y="36"/>
                  </a:lnTo>
                  <a:lnTo>
                    <a:pt x="60" y="16"/>
                  </a:lnTo>
                  <a:lnTo>
                    <a:pt x="90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Oval 28">
            <a:extLst>
              <a:ext uri="{FF2B5EF4-FFF2-40B4-BE49-F238E27FC236}">
                <a16:creationId xmlns:a16="http://schemas.microsoft.com/office/drawing/2014/main" id="{2EFB2FE3-C73B-DD5E-065B-9BA3344C4E9E}"/>
              </a:ext>
            </a:extLst>
          </p:cNvPr>
          <p:cNvSpPr>
            <a:spLocks noChangeAspect="1"/>
          </p:cNvSpPr>
          <p:nvPr/>
        </p:nvSpPr>
        <p:spPr>
          <a:xfrm flipH="1">
            <a:off x="6078131" y="4186297"/>
            <a:ext cx="755902" cy="755902"/>
          </a:xfrm>
          <a:prstGeom prst="ellipse">
            <a:avLst/>
          </a:pr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bg-BG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Group 44">
            <a:extLst>
              <a:ext uri="{FF2B5EF4-FFF2-40B4-BE49-F238E27FC236}">
                <a16:creationId xmlns:a16="http://schemas.microsoft.com/office/drawing/2014/main" id="{F368E395-2C6B-476B-79F5-A5651A1F8ABD}"/>
              </a:ext>
            </a:extLst>
          </p:cNvPr>
          <p:cNvGrpSpPr>
            <a:grpSpLocks noChangeAspect="1"/>
          </p:cNvGrpSpPr>
          <p:nvPr/>
        </p:nvGrpSpPr>
        <p:grpSpPr>
          <a:xfrm>
            <a:off x="6391749" y="4447076"/>
            <a:ext cx="128664" cy="251967"/>
            <a:chOff x="5943600" y="3128963"/>
            <a:chExt cx="304800" cy="596900"/>
          </a:xfrm>
        </p:grpSpPr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E9F3EDEF-B0C0-5AAB-6B97-4AC01DA0A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3600" y="3128963"/>
              <a:ext cx="304800" cy="596900"/>
            </a:xfrm>
            <a:custGeom>
              <a:avLst/>
              <a:gdLst>
                <a:gd name="T0" fmla="*/ 729 w 1728"/>
                <a:gd name="T1" fmla="*/ 127 h 3382"/>
                <a:gd name="T2" fmla="*/ 543 w 1728"/>
                <a:gd name="T3" fmla="*/ 187 h 3382"/>
                <a:gd name="T4" fmla="*/ 382 w 1728"/>
                <a:gd name="T5" fmla="*/ 291 h 3382"/>
                <a:gd name="T6" fmla="*/ 252 w 1728"/>
                <a:gd name="T7" fmla="*/ 430 h 3382"/>
                <a:gd name="T8" fmla="*/ 163 w 1728"/>
                <a:gd name="T9" fmla="*/ 600 h 3382"/>
                <a:gd name="T10" fmla="*/ 119 w 1728"/>
                <a:gd name="T11" fmla="*/ 792 h 3382"/>
                <a:gd name="T12" fmla="*/ 127 w 1728"/>
                <a:gd name="T13" fmla="*/ 994 h 3382"/>
                <a:gd name="T14" fmla="*/ 187 w 1728"/>
                <a:gd name="T15" fmla="*/ 1179 h 3382"/>
                <a:gd name="T16" fmla="*/ 292 w 1728"/>
                <a:gd name="T17" fmla="*/ 1340 h 3382"/>
                <a:gd name="T18" fmla="*/ 432 w 1728"/>
                <a:gd name="T19" fmla="*/ 1468 h 3382"/>
                <a:gd name="T20" fmla="*/ 603 w 1728"/>
                <a:gd name="T21" fmla="*/ 1558 h 3382"/>
                <a:gd name="T22" fmla="*/ 796 w 1728"/>
                <a:gd name="T23" fmla="*/ 1601 h 3382"/>
                <a:gd name="T24" fmla="*/ 999 w 1728"/>
                <a:gd name="T25" fmla="*/ 1593 h 3382"/>
                <a:gd name="T26" fmla="*/ 1185 w 1728"/>
                <a:gd name="T27" fmla="*/ 1533 h 3382"/>
                <a:gd name="T28" fmla="*/ 1346 w 1728"/>
                <a:gd name="T29" fmla="*/ 1429 h 3382"/>
                <a:gd name="T30" fmla="*/ 1476 w 1728"/>
                <a:gd name="T31" fmla="*/ 1290 h 3382"/>
                <a:gd name="T32" fmla="*/ 1565 w 1728"/>
                <a:gd name="T33" fmla="*/ 1119 h 3382"/>
                <a:gd name="T34" fmla="*/ 1609 w 1728"/>
                <a:gd name="T35" fmla="*/ 928 h 3382"/>
                <a:gd name="T36" fmla="*/ 1601 w 1728"/>
                <a:gd name="T37" fmla="*/ 726 h 3382"/>
                <a:gd name="T38" fmla="*/ 1541 w 1728"/>
                <a:gd name="T39" fmla="*/ 541 h 3382"/>
                <a:gd name="T40" fmla="*/ 1436 w 1728"/>
                <a:gd name="T41" fmla="*/ 380 h 3382"/>
                <a:gd name="T42" fmla="*/ 1296 w 1728"/>
                <a:gd name="T43" fmla="*/ 251 h 3382"/>
                <a:gd name="T44" fmla="*/ 1125 w 1728"/>
                <a:gd name="T45" fmla="*/ 162 h 3382"/>
                <a:gd name="T46" fmla="*/ 932 w 1728"/>
                <a:gd name="T47" fmla="*/ 119 h 3382"/>
                <a:gd name="T48" fmla="*/ 939 w 1728"/>
                <a:gd name="T49" fmla="*/ 4 h 3382"/>
                <a:gd name="T50" fmla="*/ 1151 w 1728"/>
                <a:gd name="T51" fmla="*/ 48 h 3382"/>
                <a:gd name="T52" fmla="*/ 1340 w 1728"/>
                <a:gd name="T53" fmla="*/ 143 h 3382"/>
                <a:gd name="T54" fmla="*/ 1499 w 1728"/>
                <a:gd name="T55" fmla="*/ 277 h 3382"/>
                <a:gd name="T56" fmla="*/ 1622 w 1728"/>
                <a:gd name="T57" fmla="*/ 447 h 3382"/>
                <a:gd name="T58" fmla="*/ 1700 w 1728"/>
                <a:gd name="T59" fmla="*/ 643 h 3382"/>
                <a:gd name="T60" fmla="*/ 1728 w 1728"/>
                <a:gd name="T61" fmla="*/ 860 h 3382"/>
                <a:gd name="T62" fmla="*/ 1699 w 1728"/>
                <a:gd name="T63" fmla="*/ 1079 h 3382"/>
                <a:gd name="T64" fmla="*/ 1619 w 1728"/>
                <a:gd name="T65" fmla="*/ 1278 h 3382"/>
                <a:gd name="T66" fmla="*/ 1494 w 1728"/>
                <a:gd name="T67" fmla="*/ 1448 h 3382"/>
                <a:gd name="T68" fmla="*/ 1330 w 1728"/>
                <a:gd name="T69" fmla="*/ 1582 h 3382"/>
                <a:gd name="T70" fmla="*/ 1138 w 1728"/>
                <a:gd name="T71" fmla="*/ 1675 h 3382"/>
                <a:gd name="T72" fmla="*/ 922 w 1728"/>
                <a:gd name="T73" fmla="*/ 1717 h 3382"/>
                <a:gd name="T74" fmla="*/ 911 w 1728"/>
                <a:gd name="T75" fmla="*/ 3358 h 3382"/>
                <a:gd name="T76" fmla="*/ 864 w 1728"/>
                <a:gd name="T77" fmla="*/ 3382 h 3382"/>
                <a:gd name="T78" fmla="*/ 817 w 1728"/>
                <a:gd name="T79" fmla="*/ 3358 h 3382"/>
                <a:gd name="T80" fmla="*/ 806 w 1728"/>
                <a:gd name="T81" fmla="*/ 1717 h 3382"/>
                <a:gd name="T82" fmla="*/ 590 w 1728"/>
                <a:gd name="T83" fmla="*/ 1675 h 3382"/>
                <a:gd name="T84" fmla="*/ 398 w 1728"/>
                <a:gd name="T85" fmla="*/ 1582 h 3382"/>
                <a:gd name="T86" fmla="*/ 234 w 1728"/>
                <a:gd name="T87" fmla="*/ 1448 h 3382"/>
                <a:gd name="T88" fmla="*/ 109 w 1728"/>
                <a:gd name="T89" fmla="*/ 1278 h 3382"/>
                <a:gd name="T90" fmla="*/ 29 w 1728"/>
                <a:gd name="T91" fmla="*/ 1079 h 3382"/>
                <a:gd name="T92" fmla="*/ 0 w 1728"/>
                <a:gd name="T93" fmla="*/ 860 h 3382"/>
                <a:gd name="T94" fmla="*/ 28 w 1728"/>
                <a:gd name="T95" fmla="*/ 643 h 3382"/>
                <a:gd name="T96" fmla="*/ 106 w 1728"/>
                <a:gd name="T97" fmla="*/ 447 h 3382"/>
                <a:gd name="T98" fmla="*/ 229 w 1728"/>
                <a:gd name="T99" fmla="*/ 277 h 3382"/>
                <a:gd name="T100" fmla="*/ 388 w 1728"/>
                <a:gd name="T101" fmla="*/ 143 h 3382"/>
                <a:gd name="T102" fmla="*/ 577 w 1728"/>
                <a:gd name="T103" fmla="*/ 48 h 3382"/>
                <a:gd name="T104" fmla="*/ 789 w 1728"/>
                <a:gd name="T105" fmla="*/ 4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8" h="3382">
                  <a:moveTo>
                    <a:pt x="864" y="115"/>
                  </a:moveTo>
                  <a:lnTo>
                    <a:pt x="796" y="119"/>
                  </a:lnTo>
                  <a:lnTo>
                    <a:pt x="729" y="127"/>
                  </a:lnTo>
                  <a:lnTo>
                    <a:pt x="665" y="142"/>
                  </a:lnTo>
                  <a:lnTo>
                    <a:pt x="603" y="162"/>
                  </a:lnTo>
                  <a:lnTo>
                    <a:pt x="543" y="187"/>
                  </a:lnTo>
                  <a:lnTo>
                    <a:pt x="487" y="217"/>
                  </a:lnTo>
                  <a:lnTo>
                    <a:pt x="432" y="251"/>
                  </a:lnTo>
                  <a:lnTo>
                    <a:pt x="382" y="291"/>
                  </a:lnTo>
                  <a:lnTo>
                    <a:pt x="335" y="333"/>
                  </a:lnTo>
                  <a:lnTo>
                    <a:pt x="292" y="380"/>
                  </a:lnTo>
                  <a:lnTo>
                    <a:pt x="252" y="430"/>
                  </a:lnTo>
                  <a:lnTo>
                    <a:pt x="217" y="484"/>
                  </a:lnTo>
                  <a:lnTo>
                    <a:pt x="187" y="541"/>
                  </a:lnTo>
                  <a:lnTo>
                    <a:pt x="163" y="600"/>
                  </a:lnTo>
                  <a:lnTo>
                    <a:pt x="142" y="662"/>
                  </a:lnTo>
                  <a:lnTo>
                    <a:pt x="127" y="726"/>
                  </a:lnTo>
                  <a:lnTo>
                    <a:pt x="119" y="792"/>
                  </a:lnTo>
                  <a:lnTo>
                    <a:pt x="115" y="860"/>
                  </a:lnTo>
                  <a:lnTo>
                    <a:pt x="119" y="928"/>
                  </a:lnTo>
                  <a:lnTo>
                    <a:pt x="127" y="994"/>
                  </a:lnTo>
                  <a:lnTo>
                    <a:pt x="142" y="1058"/>
                  </a:lnTo>
                  <a:lnTo>
                    <a:pt x="163" y="1119"/>
                  </a:lnTo>
                  <a:lnTo>
                    <a:pt x="187" y="1179"/>
                  </a:lnTo>
                  <a:lnTo>
                    <a:pt x="217" y="1235"/>
                  </a:lnTo>
                  <a:lnTo>
                    <a:pt x="252" y="1290"/>
                  </a:lnTo>
                  <a:lnTo>
                    <a:pt x="292" y="1340"/>
                  </a:lnTo>
                  <a:lnTo>
                    <a:pt x="335" y="1386"/>
                  </a:lnTo>
                  <a:lnTo>
                    <a:pt x="382" y="1429"/>
                  </a:lnTo>
                  <a:lnTo>
                    <a:pt x="432" y="1468"/>
                  </a:lnTo>
                  <a:lnTo>
                    <a:pt x="487" y="1503"/>
                  </a:lnTo>
                  <a:lnTo>
                    <a:pt x="543" y="1533"/>
                  </a:lnTo>
                  <a:lnTo>
                    <a:pt x="603" y="1558"/>
                  </a:lnTo>
                  <a:lnTo>
                    <a:pt x="665" y="1578"/>
                  </a:lnTo>
                  <a:lnTo>
                    <a:pt x="729" y="1593"/>
                  </a:lnTo>
                  <a:lnTo>
                    <a:pt x="796" y="1601"/>
                  </a:lnTo>
                  <a:lnTo>
                    <a:pt x="864" y="1604"/>
                  </a:lnTo>
                  <a:lnTo>
                    <a:pt x="932" y="1601"/>
                  </a:lnTo>
                  <a:lnTo>
                    <a:pt x="999" y="1593"/>
                  </a:lnTo>
                  <a:lnTo>
                    <a:pt x="1063" y="1578"/>
                  </a:lnTo>
                  <a:lnTo>
                    <a:pt x="1125" y="1558"/>
                  </a:lnTo>
                  <a:lnTo>
                    <a:pt x="1185" y="1533"/>
                  </a:lnTo>
                  <a:lnTo>
                    <a:pt x="1241" y="1503"/>
                  </a:lnTo>
                  <a:lnTo>
                    <a:pt x="1296" y="1468"/>
                  </a:lnTo>
                  <a:lnTo>
                    <a:pt x="1346" y="1429"/>
                  </a:lnTo>
                  <a:lnTo>
                    <a:pt x="1393" y="1386"/>
                  </a:lnTo>
                  <a:lnTo>
                    <a:pt x="1436" y="1340"/>
                  </a:lnTo>
                  <a:lnTo>
                    <a:pt x="1476" y="1290"/>
                  </a:lnTo>
                  <a:lnTo>
                    <a:pt x="1511" y="1235"/>
                  </a:lnTo>
                  <a:lnTo>
                    <a:pt x="1541" y="1179"/>
                  </a:lnTo>
                  <a:lnTo>
                    <a:pt x="1565" y="1119"/>
                  </a:lnTo>
                  <a:lnTo>
                    <a:pt x="1586" y="1058"/>
                  </a:lnTo>
                  <a:lnTo>
                    <a:pt x="1601" y="994"/>
                  </a:lnTo>
                  <a:lnTo>
                    <a:pt x="1609" y="928"/>
                  </a:lnTo>
                  <a:lnTo>
                    <a:pt x="1613" y="860"/>
                  </a:lnTo>
                  <a:lnTo>
                    <a:pt x="1609" y="792"/>
                  </a:lnTo>
                  <a:lnTo>
                    <a:pt x="1601" y="726"/>
                  </a:lnTo>
                  <a:lnTo>
                    <a:pt x="1586" y="662"/>
                  </a:lnTo>
                  <a:lnTo>
                    <a:pt x="1565" y="600"/>
                  </a:lnTo>
                  <a:lnTo>
                    <a:pt x="1541" y="541"/>
                  </a:lnTo>
                  <a:lnTo>
                    <a:pt x="1511" y="484"/>
                  </a:lnTo>
                  <a:lnTo>
                    <a:pt x="1476" y="430"/>
                  </a:lnTo>
                  <a:lnTo>
                    <a:pt x="1436" y="380"/>
                  </a:lnTo>
                  <a:lnTo>
                    <a:pt x="1393" y="333"/>
                  </a:lnTo>
                  <a:lnTo>
                    <a:pt x="1346" y="291"/>
                  </a:lnTo>
                  <a:lnTo>
                    <a:pt x="1296" y="251"/>
                  </a:lnTo>
                  <a:lnTo>
                    <a:pt x="1241" y="217"/>
                  </a:lnTo>
                  <a:lnTo>
                    <a:pt x="1185" y="187"/>
                  </a:lnTo>
                  <a:lnTo>
                    <a:pt x="1125" y="162"/>
                  </a:lnTo>
                  <a:lnTo>
                    <a:pt x="1063" y="142"/>
                  </a:lnTo>
                  <a:lnTo>
                    <a:pt x="999" y="127"/>
                  </a:lnTo>
                  <a:lnTo>
                    <a:pt x="932" y="119"/>
                  </a:lnTo>
                  <a:lnTo>
                    <a:pt x="864" y="115"/>
                  </a:lnTo>
                  <a:close/>
                  <a:moveTo>
                    <a:pt x="864" y="0"/>
                  </a:moveTo>
                  <a:lnTo>
                    <a:pt x="939" y="4"/>
                  </a:lnTo>
                  <a:lnTo>
                    <a:pt x="1012" y="13"/>
                  </a:lnTo>
                  <a:lnTo>
                    <a:pt x="1082" y="28"/>
                  </a:lnTo>
                  <a:lnTo>
                    <a:pt x="1151" y="48"/>
                  </a:lnTo>
                  <a:lnTo>
                    <a:pt x="1216" y="75"/>
                  </a:lnTo>
                  <a:lnTo>
                    <a:pt x="1280" y="107"/>
                  </a:lnTo>
                  <a:lnTo>
                    <a:pt x="1340" y="143"/>
                  </a:lnTo>
                  <a:lnTo>
                    <a:pt x="1397" y="183"/>
                  </a:lnTo>
                  <a:lnTo>
                    <a:pt x="1450" y="228"/>
                  </a:lnTo>
                  <a:lnTo>
                    <a:pt x="1499" y="277"/>
                  </a:lnTo>
                  <a:lnTo>
                    <a:pt x="1544" y="330"/>
                  </a:lnTo>
                  <a:lnTo>
                    <a:pt x="1586" y="387"/>
                  </a:lnTo>
                  <a:lnTo>
                    <a:pt x="1622" y="447"/>
                  </a:lnTo>
                  <a:lnTo>
                    <a:pt x="1653" y="510"/>
                  </a:lnTo>
                  <a:lnTo>
                    <a:pt x="1680" y="575"/>
                  </a:lnTo>
                  <a:lnTo>
                    <a:pt x="1700" y="643"/>
                  </a:lnTo>
                  <a:lnTo>
                    <a:pt x="1715" y="713"/>
                  </a:lnTo>
                  <a:lnTo>
                    <a:pt x="1725" y="785"/>
                  </a:lnTo>
                  <a:lnTo>
                    <a:pt x="1728" y="860"/>
                  </a:lnTo>
                  <a:lnTo>
                    <a:pt x="1725" y="935"/>
                  </a:lnTo>
                  <a:lnTo>
                    <a:pt x="1715" y="1008"/>
                  </a:lnTo>
                  <a:lnTo>
                    <a:pt x="1699" y="1079"/>
                  </a:lnTo>
                  <a:lnTo>
                    <a:pt x="1678" y="1148"/>
                  </a:lnTo>
                  <a:lnTo>
                    <a:pt x="1651" y="1214"/>
                  </a:lnTo>
                  <a:lnTo>
                    <a:pt x="1619" y="1278"/>
                  </a:lnTo>
                  <a:lnTo>
                    <a:pt x="1582" y="1337"/>
                  </a:lnTo>
                  <a:lnTo>
                    <a:pt x="1540" y="1395"/>
                  </a:lnTo>
                  <a:lnTo>
                    <a:pt x="1494" y="1448"/>
                  </a:lnTo>
                  <a:lnTo>
                    <a:pt x="1442" y="1497"/>
                  </a:lnTo>
                  <a:lnTo>
                    <a:pt x="1389" y="1542"/>
                  </a:lnTo>
                  <a:lnTo>
                    <a:pt x="1330" y="1582"/>
                  </a:lnTo>
                  <a:lnTo>
                    <a:pt x="1269" y="1618"/>
                  </a:lnTo>
                  <a:lnTo>
                    <a:pt x="1205" y="1649"/>
                  </a:lnTo>
                  <a:lnTo>
                    <a:pt x="1138" y="1675"/>
                  </a:lnTo>
                  <a:lnTo>
                    <a:pt x="1068" y="1695"/>
                  </a:lnTo>
                  <a:lnTo>
                    <a:pt x="996" y="1709"/>
                  </a:lnTo>
                  <a:lnTo>
                    <a:pt x="922" y="1717"/>
                  </a:lnTo>
                  <a:lnTo>
                    <a:pt x="922" y="3324"/>
                  </a:lnTo>
                  <a:lnTo>
                    <a:pt x="919" y="3342"/>
                  </a:lnTo>
                  <a:lnTo>
                    <a:pt x="911" y="3358"/>
                  </a:lnTo>
                  <a:lnTo>
                    <a:pt x="898" y="3370"/>
                  </a:lnTo>
                  <a:lnTo>
                    <a:pt x="882" y="3379"/>
                  </a:lnTo>
                  <a:lnTo>
                    <a:pt x="864" y="3382"/>
                  </a:lnTo>
                  <a:lnTo>
                    <a:pt x="846" y="3379"/>
                  </a:lnTo>
                  <a:lnTo>
                    <a:pt x="830" y="3370"/>
                  </a:lnTo>
                  <a:lnTo>
                    <a:pt x="817" y="3358"/>
                  </a:lnTo>
                  <a:lnTo>
                    <a:pt x="809" y="3342"/>
                  </a:lnTo>
                  <a:lnTo>
                    <a:pt x="806" y="3324"/>
                  </a:lnTo>
                  <a:lnTo>
                    <a:pt x="806" y="1717"/>
                  </a:lnTo>
                  <a:lnTo>
                    <a:pt x="732" y="1709"/>
                  </a:lnTo>
                  <a:lnTo>
                    <a:pt x="660" y="1695"/>
                  </a:lnTo>
                  <a:lnTo>
                    <a:pt x="590" y="1675"/>
                  </a:lnTo>
                  <a:lnTo>
                    <a:pt x="523" y="1649"/>
                  </a:lnTo>
                  <a:lnTo>
                    <a:pt x="459" y="1618"/>
                  </a:lnTo>
                  <a:lnTo>
                    <a:pt x="398" y="1582"/>
                  </a:lnTo>
                  <a:lnTo>
                    <a:pt x="339" y="1542"/>
                  </a:lnTo>
                  <a:lnTo>
                    <a:pt x="286" y="1497"/>
                  </a:lnTo>
                  <a:lnTo>
                    <a:pt x="234" y="1448"/>
                  </a:lnTo>
                  <a:lnTo>
                    <a:pt x="188" y="1395"/>
                  </a:lnTo>
                  <a:lnTo>
                    <a:pt x="146" y="1337"/>
                  </a:lnTo>
                  <a:lnTo>
                    <a:pt x="109" y="1278"/>
                  </a:lnTo>
                  <a:lnTo>
                    <a:pt x="77" y="1214"/>
                  </a:lnTo>
                  <a:lnTo>
                    <a:pt x="50" y="1148"/>
                  </a:lnTo>
                  <a:lnTo>
                    <a:pt x="29" y="1079"/>
                  </a:lnTo>
                  <a:lnTo>
                    <a:pt x="13" y="1008"/>
                  </a:lnTo>
                  <a:lnTo>
                    <a:pt x="3" y="935"/>
                  </a:lnTo>
                  <a:lnTo>
                    <a:pt x="0" y="860"/>
                  </a:lnTo>
                  <a:lnTo>
                    <a:pt x="3" y="785"/>
                  </a:lnTo>
                  <a:lnTo>
                    <a:pt x="13" y="713"/>
                  </a:lnTo>
                  <a:lnTo>
                    <a:pt x="28" y="643"/>
                  </a:lnTo>
                  <a:lnTo>
                    <a:pt x="48" y="575"/>
                  </a:lnTo>
                  <a:lnTo>
                    <a:pt x="75" y="510"/>
                  </a:lnTo>
                  <a:lnTo>
                    <a:pt x="106" y="447"/>
                  </a:lnTo>
                  <a:lnTo>
                    <a:pt x="142" y="387"/>
                  </a:lnTo>
                  <a:lnTo>
                    <a:pt x="184" y="330"/>
                  </a:lnTo>
                  <a:lnTo>
                    <a:pt x="229" y="277"/>
                  </a:lnTo>
                  <a:lnTo>
                    <a:pt x="278" y="228"/>
                  </a:lnTo>
                  <a:lnTo>
                    <a:pt x="331" y="183"/>
                  </a:lnTo>
                  <a:lnTo>
                    <a:pt x="388" y="143"/>
                  </a:lnTo>
                  <a:lnTo>
                    <a:pt x="448" y="107"/>
                  </a:lnTo>
                  <a:lnTo>
                    <a:pt x="512" y="75"/>
                  </a:lnTo>
                  <a:lnTo>
                    <a:pt x="577" y="48"/>
                  </a:lnTo>
                  <a:lnTo>
                    <a:pt x="646" y="28"/>
                  </a:lnTo>
                  <a:lnTo>
                    <a:pt x="716" y="13"/>
                  </a:lnTo>
                  <a:lnTo>
                    <a:pt x="789" y="4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0C67070B-36AB-69A6-A59E-3739C2F0C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3925" y="3200401"/>
              <a:ext cx="82550" cy="80963"/>
            </a:xfrm>
            <a:custGeom>
              <a:avLst/>
              <a:gdLst>
                <a:gd name="T0" fmla="*/ 205 w 461"/>
                <a:gd name="T1" fmla="*/ 118 h 459"/>
                <a:gd name="T2" fmla="*/ 159 w 461"/>
                <a:gd name="T3" fmla="*/ 140 h 459"/>
                <a:gd name="T4" fmla="*/ 128 w 461"/>
                <a:gd name="T5" fmla="*/ 179 h 459"/>
                <a:gd name="T6" fmla="*/ 116 w 461"/>
                <a:gd name="T7" fmla="*/ 230 h 459"/>
                <a:gd name="T8" fmla="*/ 128 w 461"/>
                <a:gd name="T9" fmla="*/ 280 h 459"/>
                <a:gd name="T10" fmla="*/ 159 w 461"/>
                <a:gd name="T11" fmla="*/ 320 h 459"/>
                <a:gd name="T12" fmla="*/ 205 w 461"/>
                <a:gd name="T13" fmla="*/ 341 h 459"/>
                <a:gd name="T14" fmla="*/ 257 w 461"/>
                <a:gd name="T15" fmla="*/ 341 h 459"/>
                <a:gd name="T16" fmla="*/ 303 w 461"/>
                <a:gd name="T17" fmla="*/ 320 h 459"/>
                <a:gd name="T18" fmla="*/ 335 w 461"/>
                <a:gd name="T19" fmla="*/ 280 h 459"/>
                <a:gd name="T20" fmla="*/ 347 w 461"/>
                <a:gd name="T21" fmla="*/ 230 h 459"/>
                <a:gd name="T22" fmla="*/ 335 w 461"/>
                <a:gd name="T23" fmla="*/ 179 h 459"/>
                <a:gd name="T24" fmla="*/ 303 w 461"/>
                <a:gd name="T25" fmla="*/ 140 h 459"/>
                <a:gd name="T26" fmla="*/ 257 w 461"/>
                <a:gd name="T27" fmla="*/ 118 h 459"/>
                <a:gd name="T28" fmla="*/ 231 w 461"/>
                <a:gd name="T29" fmla="*/ 0 h 459"/>
                <a:gd name="T30" fmla="*/ 304 w 461"/>
                <a:gd name="T31" fmla="*/ 12 h 459"/>
                <a:gd name="T32" fmla="*/ 367 w 461"/>
                <a:gd name="T33" fmla="*/ 45 h 459"/>
                <a:gd name="T34" fmla="*/ 416 w 461"/>
                <a:gd name="T35" fmla="*/ 94 h 459"/>
                <a:gd name="T36" fmla="*/ 449 w 461"/>
                <a:gd name="T37" fmla="*/ 158 h 459"/>
                <a:gd name="T38" fmla="*/ 461 w 461"/>
                <a:gd name="T39" fmla="*/ 230 h 459"/>
                <a:gd name="T40" fmla="*/ 449 w 461"/>
                <a:gd name="T41" fmla="*/ 303 h 459"/>
                <a:gd name="T42" fmla="*/ 416 w 461"/>
                <a:gd name="T43" fmla="*/ 365 h 459"/>
                <a:gd name="T44" fmla="*/ 367 w 461"/>
                <a:gd name="T45" fmla="*/ 414 h 459"/>
                <a:gd name="T46" fmla="*/ 304 w 461"/>
                <a:gd name="T47" fmla="*/ 447 h 459"/>
                <a:gd name="T48" fmla="*/ 231 w 461"/>
                <a:gd name="T49" fmla="*/ 459 h 459"/>
                <a:gd name="T50" fmla="*/ 159 w 461"/>
                <a:gd name="T51" fmla="*/ 447 h 459"/>
                <a:gd name="T52" fmla="*/ 94 w 461"/>
                <a:gd name="T53" fmla="*/ 414 h 459"/>
                <a:gd name="T54" fmla="*/ 45 w 461"/>
                <a:gd name="T55" fmla="*/ 365 h 459"/>
                <a:gd name="T56" fmla="*/ 12 w 461"/>
                <a:gd name="T57" fmla="*/ 303 h 459"/>
                <a:gd name="T58" fmla="*/ 0 w 461"/>
                <a:gd name="T59" fmla="*/ 230 h 459"/>
                <a:gd name="T60" fmla="*/ 12 w 461"/>
                <a:gd name="T61" fmla="*/ 158 h 459"/>
                <a:gd name="T62" fmla="*/ 45 w 461"/>
                <a:gd name="T63" fmla="*/ 94 h 459"/>
                <a:gd name="T64" fmla="*/ 94 w 461"/>
                <a:gd name="T65" fmla="*/ 45 h 459"/>
                <a:gd name="T66" fmla="*/ 159 w 461"/>
                <a:gd name="T67" fmla="*/ 12 h 459"/>
                <a:gd name="T68" fmla="*/ 231 w 461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1" h="459">
                  <a:moveTo>
                    <a:pt x="231" y="115"/>
                  </a:moveTo>
                  <a:lnTo>
                    <a:pt x="205" y="118"/>
                  </a:lnTo>
                  <a:lnTo>
                    <a:pt x="180" y="127"/>
                  </a:lnTo>
                  <a:lnTo>
                    <a:pt x="159" y="140"/>
                  </a:lnTo>
                  <a:lnTo>
                    <a:pt x="140" y="158"/>
                  </a:lnTo>
                  <a:lnTo>
                    <a:pt x="128" y="179"/>
                  </a:lnTo>
                  <a:lnTo>
                    <a:pt x="119" y="204"/>
                  </a:lnTo>
                  <a:lnTo>
                    <a:pt x="116" y="230"/>
                  </a:lnTo>
                  <a:lnTo>
                    <a:pt x="119" y="256"/>
                  </a:lnTo>
                  <a:lnTo>
                    <a:pt x="128" y="280"/>
                  </a:lnTo>
                  <a:lnTo>
                    <a:pt x="140" y="301"/>
                  </a:lnTo>
                  <a:lnTo>
                    <a:pt x="159" y="320"/>
                  </a:lnTo>
                  <a:lnTo>
                    <a:pt x="180" y="332"/>
                  </a:lnTo>
                  <a:lnTo>
                    <a:pt x="205" y="341"/>
                  </a:lnTo>
                  <a:lnTo>
                    <a:pt x="231" y="344"/>
                  </a:lnTo>
                  <a:lnTo>
                    <a:pt x="257" y="341"/>
                  </a:lnTo>
                  <a:lnTo>
                    <a:pt x="282" y="332"/>
                  </a:lnTo>
                  <a:lnTo>
                    <a:pt x="303" y="320"/>
                  </a:lnTo>
                  <a:lnTo>
                    <a:pt x="321" y="301"/>
                  </a:lnTo>
                  <a:lnTo>
                    <a:pt x="335" y="280"/>
                  </a:lnTo>
                  <a:lnTo>
                    <a:pt x="344" y="256"/>
                  </a:lnTo>
                  <a:lnTo>
                    <a:pt x="347" y="230"/>
                  </a:lnTo>
                  <a:lnTo>
                    <a:pt x="344" y="204"/>
                  </a:lnTo>
                  <a:lnTo>
                    <a:pt x="335" y="179"/>
                  </a:lnTo>
                  <a:lnTo>
                    <a:pt x="321" y="158"/>
                  </a:lnTo>
                  <a:lnTo>
                    <a:pt x="303" y="140"/>
                  </a:lnTo>
                  <a:lnTo>
                    <a:pt x="282" y="127"/>
                  </a:lnTo>
                  <a:lnTo>
                    <a:pt x="257" y="118"/>
                  </a:lnTo>
                  <a:lnTo>
                    <a:pt x="231" y="115"/>
                  </a:lnTo>
                  <a:close/>
                  <a:moveTo>
                    <a:pt x="231" y="0"/>
                  </a:moveTo>
                  <a:lnTo>
                    <a:pt x="269" y="4"/>
                  </a:lnTo>
                  <a:lnTo>
                    <a:pt x="304" y="12"/>
                  </a:lnTo>
                  <a:lnTo>
                    <a:pt x="337" y="26"/>
                  </a:lnTo>
                  <a:lnTo>
                    <a:pt x="367" y="45"/>
                  </a:lnTo>
                  <a:lnTo>
                    <a:pt x="394" y="67"/>
                  </a:lnTo>
                  <a:lnTo>
                    <a:pt x="416" y="94"/>
                  </a:lnTo>
                  <a:lnTo>
                    <a:pt x="436" y="125"/>
                  </a:lnTo>
                  <a:lnTo>
                    <a:pt x="449" y="158"/>
                  </a:lnTo>
                  <a:lnTo>
                    <a:pt x="458" y="193"/>
                  </a:lnTo>
                  <a:lnTo>
                    <a:pt x="461" y="230"/>
                  </a:lnTo>
                  <a:lnTo>
                    <a:pt x="458" y="267"/>
                  </a:lnTo>
                  <a:lnTo>
                    <a:pt x="449" y="303"/>
                  </a:lnTo>
                  <a:lnTo>
                    <a:pt x="436" y="335"/>
                  </a:lnTo>
                  <a:lnTo>
                    <a:pt x="416" y="365"/>
                  </a:lnTo>
                  <a:lnTo>
                    <a:pt x="394" y="392"/>
                  </a:lnTo>
                  <a:lnTo>
                    <a:pt x="367" y="414"/>
                  </a:lnTo>
                  <a:lnTo>
                    <a:pt x="337" y="433"/>
                  </a:lnTo>
                  <a:lnTo>
                    <a:pt x="304" y="447"/>
                  </a:lnTo>
                  <a:lnTo>
                    <a:pt x="269" y="456"/>
                  </a:lnTo>
                  <a:lnTo>
                    <a:pt x="231" y="459"/>
                  </a:lnTo>
                  <a:lnTo>
                    <a:pt x="194" y="456"/>
                  </a:lnTo>
                  <a:lnTo>
                    <a:pt x="159" y="447"/>
                  </a:lnTo>
                  <a:lnTo>
                    <a:pt x="125" y="433"/>
                  </a:lnTo>
                  <a:lnTo>
                    <a:pt x="94" y="414"/>
                  </a:lnTo>
                  <a:lnTo>
                    <a:pt x="68" y="392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3"/>
                  </a:lnTo>
                  <a:lnTo>
                    <a:pt x="4" y="267"/>
                  </a:lnTo>
                  <a:lnTo>
                    <a:pt x="0" y="230"/>
                  </a:lnTo>
                  <a:lnTo>
                    <a:pt x="4" y="193"/>
                  </a:lnTo>
                  <a:lnTo>
                    <a:pt x="12" y="158"/>
                  </a:lnTo>
                  <a:lnTo>
                    <a:pt x="26" y="125"/>
                  </a:lnTo>
                  <a:lnTo>
                    <a:pt x="45" y="94"/>
                  </a:lnTo>
                  <a:lnTo>
                    <a:pt x="68" y="67"/>
                  </a:lnTo>
                  <a:lnTo>
                    <a:pt x="94" y="45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4" y="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Oval 27">
            <a:extLst>
              <a:ext uri="{FF2B5EF4-FFF2-40B4-BE49-F238E27FC236}">
                <a16:creationId xmlns:a16="http://schemas.microsoft.com/office/drawing/2014/main" id="{1DB6EF9D-58FB-6725-37B8-B2CF11D75302}"/>
              </a:ext>
            </a:extLst>
          </p:cNvPr>
          <p:cNvSpPr>
            <a:spLocks noChangeAspect="1"/>
          </p:cNvSpPr>
          <p:nvPr/>
        </p:nvSpPr>
        <p:spPr>
          <a:xfrm flipH="1">
            <a:off x="7215654" y="4184597"/>
            <a:ext cx="755902" cy="755902"/>
          </a:xfrm>
          <a:prstGeom prst="ellipse">
            <a:avLst/>
          </a:prstGeom>
          <a:solidFill>
            <a:srgbClr val="40CBAE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bg-BG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5" name="Group 73">
            <a:extLst>
              <a:ext uri="{FF2B5EF4-FFF2-40B4-BE49-F238E27FC236}">
                <a16:creationId xmlns:a16="http://schemas.microsoft.com/office/drawing/2014/main" id="{F375A605-8196-CB7F-D460-79EE305D79BF}"/>
              </a:ext>
            </a:extLst>
          </p:cNvPr>
          <p:cNvGrpSpPr>
            <a:grpSpLocks noChangeAspect="1"/>
          </p:cNvGrpSpPr>
          <p:nvPr/>
        </p:nvGrpSpPr>
        <p:grpSpPr>
          <a:xfrm>
            <a:off x="7481930" y="4447077"/>
            <a:ext cx="246031" cy="251967"/>
            <a:chOff x="5348288" y="2809875"/>
            <a:chExt cx="592138" cy="606425"/>
          </a:xfrm>
        </p:grpSpPr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EE57C5A2-BCCD-6F9E-4D9C-0CF2D2E99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2763" y="3305175"/>
              <a:ext cx="82550" cy="80963"/>
            </a:xfrm>
            <a:custGeom>
              <a:avLst/>
              <a:gdLst>
                <a:gd name="T0" fmla="*/ 205 w 464"/>
                <a:gd name="T1" fmla="*/ 118 h 458"/>
                <a:gd name="T2" fmla="*/ 160 w 464"/>
                <a:gd name="T3" fmla="*/ 140 h 458"/>
                <a:gd name="T4" fmla="*/ 128 w 464"/>
                <a:gd name="T5" fmla="*/ 180 h 458"/>
                <a:gd name="T6" fmla="*/ 116 w 464"/>
                <a:gd name="T7" fmla="*/ 230 h 458"/>
                <a:gd name="T8" fmla="*/ 128 w 464"/>
                <a:gd name="T9" fmla="*/ 280 h 458"/>
                <a:gd name="T10" fmla="*/ 160 w 464"/>
                <a:gd name="T11" fmla="*/ 319 h 458"/>
                <a:gd name="T12" fmla="*/ 205 w 464"/>
                <a:gd name="T13" fmla="*/ 341 h 458"/>
                <a:gd name="T14" fmla="*/ 259 w 464"/>
                <a:gd name="T15" fmla="*/ 341 h 458"/>
                <a:gd name="T16" fmla="*/ 304 w 464"/>
                <a:gd name="T17" fmla="*/ 319 h 458"/>
                <a:gd name="T18" fmla="*/ 336 w 464"/>
                <a:gd name="T19" fmla="*/ 280 h 458"/>
                <a:gd name="T20" fmla="*/ 348 w 464"/>
                <a:gd name="T21" fmla="*/ 230 h 458"/>
                <a:gd name="T22" fmla="*/ 336 w 464"/>
                <a:gd name="T23" fmla="*/ 180 h 458"/>
                <a:gd name="T24" fmla="*/ 304 w 464"/>
                <a:gd name="T25" fmla="*/ 140 h 458"/>
                <a:gd name="T26" fmla="*/ 259 w 464"/>
                <a:gd name="T27" fmla="*/ 118 h 458"/>
                <a:gd name="T28" fmla="*/ 232 w 464"/>
                <a:gd name="T29" fmla="*/ 0 h 458"/>
                <a:gd name="T30" fmla="*/ 305 w 464"/>
                <a:gd name="T31" fmla="*/ 12 h 458"/>
                <a:gd name="T32" fmla="*/ 368 w 464"/>
                <a:gd name="T33" fmla="*/ 45 h 458"/>
                <a:gd name="T34" fmla="*/ 419 w 464"/>
                <a:gd name="T35" fmla="*/ 95 h 458"/>
                <a:gd name="T36" fmla="*/ 452 w 464"/>
                <a:gd name="T37" fmla="*/ 157 h 458"/>
                <a:gd name="T38" fmla="*/ 464 w 464"/>
                <a:gd name="T39" fmla="*/ 230 h 458"/>
                <a:gd name="T40" fmla="*/ 452 w 464"/>
                <a:gd name="T41" fmla="*/ 302 h 458"/>
                <a:gd name="T42" fmla="*/ 419 w 464"/>
                <a:gd name="T43" fmla="*/ 365 h 458"/>
                <a:gd name="T44" fmla="*/ 368 w 464"/>
                <a:gd name="T45" fmla="*/ 415 h 458"/>
                <a:gd name="T46" fmla="*/ 305 w 464"/>
                <a:gd name="T47" fmla="*/ 447 h 458"/>
                <a:gd name="T48" fmla="*/ 232 w 464"/>
                <a:gd name="T49" fmla="*/ 458 h 458"/>
                <a:gd name="T50" fmla="*/ 159 w 464"/>
                <a:gd name="T51" fmla="*/ 447 h 458"/>
                <a:gd name="T52" fmla="*/ 95 w 464"/>
                <a:gd name="T53" fmla="*/ 415 h 458"/>
                <a:gd name="T54" fmla="*/ 45 w 464"/>
                <a:gd name="T55" fmla="*/ 365 h 458"/>
                <a:gd name="T56" fmla="*/ 12 w 464"/>
                <a:gd name="T57" fmla="*/ 302 h 458"/>
                <a:gd name="T58" fmla="*/ 0 w 464"/>
                <a:gd name="T59" fmla="*/ 230 h 458"/>
                <a:gd name="T60" fmla="*/ 12 w 464"/>
                <a:gd name="T61" fmla="*/ 157 h 458"/>
                <a:gd name="T62" fmla="*/ 45 w 464"/>
                <a:gd name="T63" fmla="*/ 95 h 458"/>
                <a:gd name="T64" fmla="*/ 95 w 464"/>
                <a:gd name="T65" fmla="*/ 45 h 458"/>
                <a:gd name="T66" fmla="*/ 159 w 464"/>
                <a:gd name="T67" fmla="*/ 12 h 458"/>
                <a:gd name="T68" fmla="*/ 232 w 464"/>
                <a:gd name="T6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4" h="458">
                  <a:moveTo>
                    <a:pt x="232" y="115"/>
                  </a:moveTo>
                  <a:lnTo>
                    <a:pt x="205" y="118"/>
                  </a:lnTo>
                  <a:lnTo>
                    <a:pt x="181" y="127"/>
                  </a:lnTo>
                  <a:lnTo>
                    <a:pt x="160" y="140"/>
                  </a:lnTo>
                  <a:lnTo>
                    <a:pt x="142" y="158"/>
                  </a:lnTo>
                  <a:lnTo>
                    <a:pt x="128" y="180"/>
                  </a:lnTo>
                  <a:lnTo>
                    <a:pt x="119" y="203"/>
                  </a:lnTo>
                  <a:lnTo>
                    <a:pt x="116" y="230"/>
                  </a:lnTo>
                  <a:lnTo>
                    <a:pt x="119" y="255"/>
                  </a:lnTo>
                  <a:lnTo>
                    <a:pt x="128" y="280"/>
                  </a:lnTo>
                  <a:lnTo>
                    <a:pt x="142" y="301"/>
                  </a:lnTo>
                  <a:lnTo>
                    <a:pt x="160" y="319"/>
                  </a:lnTo>
                  <a:lnTo>
                    <a:pt x="181" y="333"/>
                  </a:lnTo>
                  <a:lnTo>
                    <a:pt x="205" y="341"/>
                  </a:lnTo>
                  <a:lnTo>
                    <a:pt x="232" y="345"/>
                  </a:lnTo>
                  <a:lnTo>
                    <a:pt x="259" y="341"/>
                  </a:lnTo>
                  <a:lnTo>
                    <a:pt x="282" y="333"/>
                  </a:lnTo>
                  <a:lnTo>
                    <a:pt x="304" y="319"/>
                  </a:lnTo>
                  <a:lnTo>
                    <a:pt x="322" y="301"/>
                  </a:lnTo>
                  <a:lnTo>
                    <a:pt x="336" y="280"/>
                  </a:lnTo>
                  <a:lnTo>
                    <a:pt x="345" y="255"/>
                  </a:lnTo>
                  <a:lnTo>
                    <a:pt x="348" y="230"/>
                  </a:lnTo>
                  <a:lnTo>
                    <a:pt x="345" y="203"/>
                  </a:lnTo>
                  <a:lnTo>
                    <a:pt x="336" y="180"/>
                  </a:lnTo>
                  <a:lnTo>
                    <a:pt x="322" y="158"/>
                  </a:lnTo>
                  <a:lnTo>
                    <a:pt x="304" y="140"/>
                  </a:lnTo>
                  <a:lnTo>
                    <a:pt x="282" y="127"/>
                  </a:lnTo>
                  <a:lnTo>
                    <a:pt x="259" y="118"/>
                  </a:lnTo>
                  <a:lnTo>
                    <a:pt x="232" y="115"/>
                  </a:lnTo>
                  <a:close/>
                  <a:moveTo>
                    <a:pt x="232" y="0"/>
                  </a:moveTo>
                  <a:lnTo>
                    <a:pt x="270" y="3"/>
                  </a:lnTo>
                  <a:lnTo>
                    <a:pt x="305" y="12"/>
                  </a:lnTo>
                  <a:lnTo>
                    <a:pt x="338" y="26"/>
                  </a:lnTo>
                  <a:lnTo>
                    <a:pt x="368" y="45"/>
                  </a:lnTo>
                  <a:lnTo>
                    <a:pt x="395" y="68"/>
                  </a:lnTo>
                  <a:lnTo>
                    <a:pt x="419" y="95"/>
                  </a:lnTo>
                  <a:lnTo>
                    <a:pt x="437" y="124"/>
                  </a:lnTo>
                  <a:lnTo>
                    <a:pt x="452" y="157"/>
                  </a:lnTo>
                  <a:lnTo>
                    <a:pt x="461" y="193"/>
                  </a:lnTo>
                  <a:lnTo>
                    <a:pt x="464" y="230"/>
                  </a:lnTo>
                  <a:lnTo>
                    <a:pt x="461" y="267"/>
                  </a:lnTo>
                  <a:lnTo>
                    <a:pt x="452" y="302"/>
                  </a:lnTo>
                  <a:lnTo>
                    <a:pt x="437" y="335"/>
                  </a:lnTo>
                  <a:lnTo>
                    <a:pt x="419" y="365"/>
                  </a:lnTo>
                  <a:lnTo>
                    <a:pt x="395" y="391"/>
                  </a:lnTo>
                  <a:lnTo>
                    <a:pt x="368" y="415"/>
                  </a:lnTo>
                  <a:lnTo>
                    <a:pt x="338" y="433"/>
                  </a:lnTo>
                  <a:lnTo>
                    <a:pt x="305" y="447"/>
                  </a:lnTo>
                  <a:lnTo>
                    <a:pt x="270" y="456"/>
                  </a:lnTo>
                  <a:lnTo>
                    <a:pt x="232" y="458"/>
                  </a:lnTo>
                  <a:lnTo>
                    <a:pt x="194" y="456"/>
                  </a:lnTo>
                  <a:lnTo>
                    <a:pt x="159" y="447"/>
                  </a:lnTo>
                  <a:lnTo>
                    <a:pt x="126" y="433"/>
                  </a:lnTo>
                  <a:lnTo>
                    <a:pt x="95" y="415"/>
                  </a:lnTo>
                  <a:lnTo>
                    <a:pt x="69" y="391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2"/>
                  </a:lnTo>
                  <a:lnTo>
                    <a:pt x="3" y="267"/>
                  </a:lnTo>
                  <a:lnTo>
                    <a:pt x="0" y="230"/>
                  </a:lnTo>
                  <a:lnTo>
                    <a:pt x="3" y="193"/>
                  </a:lnTo>
                  <a:lnTo>
                    <a:pt x="12" y="157"/>
                  </a:lnTo>
                  <a:lnTo>
                    <a:pt x="26" y="124"/>
                  </a:lnTo>
                  <a:lnTo>
                    <a:pt x="45" y="95"/>
                  </a:lnTo>
                  <a:lnTo>
                    <a:pt x="69" y="68"/>
                  </a:lnTo>
                  <a:lnTo>
                    <a:pt x="95" y="45"/>
                  </a:lnTo>
                  <a:lnTo>
                    <a:pt x="126" y="26"/>
                  </a:lnTo>
                  <a:lnTo>
                    <a:pt x="159" y="12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7C2840FD-2F91-30CB-6DB6-0A4DDD3CC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2840038"/>
              <a:ext cx="61913" cy="20638"/>
            </a:xfrm>
            <a:custGeom>
              <a:avLst/>
              <a:gdLst>
                <a:gd name="T0" fmla="*/ 58 w 348"/>
                <a:gd name="T1" fmla="*/ 0 h 115"/>
                <a:gd name="T2" fmla="*/ 290 w 348"/>
                <a:gd name="T3" fmla="*/ 0 h 115"/>
                <a:gd name="T4" fmla="*/ 308 w 348"/>
                <a:gd name="T5" fmla="*/ 4 h 115"/>
                <a:gd name="T6" fmla="*/ 324 w 348"/>
                <a:gd name="T7" fmla="*/ 11 h 115"/>
                <a:gd name="T8" fmla="*/ 336 w 348"/>
                <a:gd name="T9" fmla="*/ 24 h 115"/>
                <a:gd name="T10" fmla="*/ 345 w 348"/>
                <a:gd name="T11" fmla="*/ 40 h 115"/>
                <a:gd name="T12" fmla="*/ 348 w 348"/>
                <a:gd name="T13" fmla="*/ 58 h 115"/>
                <a:gd name="T14" fmla="*/ 345 w 348"/>
                <a:gd name="T15" fmla="*/ 76 h 115"/>
                <a:gd name="T16" fmla="*/ 336 w 348"/>
                <a:gd name="T17" fmla="*/ 92 h 115"/>
                <a:gd name="T18" fmla="*/ 324 w 348"/>
                <a:gd name="T19" fmla="*/ 103 h 115"/>
                <a:gd name="T20" fmla="*/ 308 w 348"/>
                <a:gd name="T21" fmla="*/ 112 h 115"/>
                <a:gd name="T22" fmla="*/ 290 w 348"/>
                <a:gd name="T23" fmla="*/ 115 h 115"/>
                <a:gd name="T24" fmla="*/ 58 w 348"/>
                <a:gd name="T25" fmla="*/ 115 h 115"/>
                <a:gd name="T26" fmla="*/ 40 w 348"/>
                <a:gd name="T27" fmla="*/ 112 h 115"/>
                <a:gd name="T28" fmla="*/ 23 w 348"/>
                <a:gd name="T29" fmla="*/ 103 h 115"/>
                <a:gd name="T30" fmla="*/ 12 w 348"/>
                <a:gd name="T31" fmla="*/ 92 h 115"/>
                <a:gd name="T32" fmla="*/ 3 w 348"/>
                <a:gd name="T33" fmla="*/ 76 h 115"/>
                <a:gd name="T34" fmla="*/ 0 w 348"/>
                <a:gd name="T35" fmla="*/ 58 h 115"/>
                <a:gd name="T36" fmla="*/ 3 w 348"/>
                <a:gd name="T37" fmla="*/ 40 h 115"/>
                <a:gd name="T38" fmla="*/ 12 w 348"/>
                <a:gd name="T39" fmla="*/ 24 h 115"/>
                <a:gd name="T40" fmla="*/ 23 w 348"/>
                <a:gd name="T41" fmla="*/ 11 h 115"/>
                <a:gd name="T42" fmla="*/ 40 w 348"/>
                <a:gd name="T43" fmla="*/ 4 h 115"/>
                <a:gd name="T44" fmla="*/ 58 w 34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8" h="115">
                  <a:moveTo>
                    <a:pt x="58" y="0"/>
                  </a:moveTo>
                  <a:lnTo>
                    <a:pt x="290" y="0"/>
                  </a:lnTo>
                  <a:lnTo>
                    <a:pt x="308" y="4"/>
                  </a:lnTo>
                  <a:lnTo>
                    <a:pt x="324" y="11"/>
                  </a:lnTo>
                  <a:lnTo>
                    <a:pt x="336" y="24"/>
                  </a:lnTo>
                  <a:lnTo>
                    <a:pt x="345" y="40"/>
                  </a:lnTo>
                  <a:lnTo>
                    <a:pt x="348" y="58"/>
                  </a:lnTo>
                  <a:lnTo>
                    <a:pt x="345" y="76"/>
                  </a:lnTo>
                  <a:lnTo>
                    <a:pt x="336" y="92"/>
                  </a:lnTo>
                  <a:lnTo>
                    <a:pt x="324" y="103"/>
                  </a:lnTo>
                  <a:lnTo>
                    <a:pt x="308" y="112"/>
                  </a:lnTo>
                  <a:lnTo>
                    <a:pt x="290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3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A1378A41-4B2E-1494-7042-F308A8745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201" y="2840038"/>
              <a:ext cx="31750" cy="20638"/>
            </a:xfrm>
            <a:custGeom>
              <a:avLst/>
              <a:gdLst>
                <a:gd name="T0" fmla="*/ 58 w 173"/>
                <a:gd name="T1" fmla="*/ 0 h 115"/>
                <a:gd name="T2" fmla="*/ 115 w 173"/>
                <a:gd name="T3" fmla="*/ 0 h 115"/>
                <a:gd name="T4" fmla="*/ 133 w 173"/>
                <a:gd name="T5" fmla="*/ 4 h 115"/>
                <a:gd name="T6" fmla="*/ 149 w 173"/>
                <a:gd name="T7" fmla="*/ 11 h 115"/>
                <a:gd name="T8" fmla="*/ 162 w 173"/>
                <a:gd name="T9" fmla="*/ 24 h 115"/>
                <a:gd name="T10" fmla="*/ 170 w 173"/>
                <a:gd name="T11" fmla="*/ 40 h 115"/>
                <a:gd name="T12" fmla="*/ 173 w 173"/>
                <a:gd name="T13" fmla="*/ 58 h 115"/>
                <a:gd name="T14" fmla="*/ 170 w 173"/>
                <a:gd name="T15" fmla="*/ 76 h 115"/>
                <a:gd name="T16" fmla="*/ 162 w 173"/>
                <a:gd name="T17" fmla="*/ 92 h 115"/>
                <a:gd name="T18" fmla="*/ 149 w 173"/>
                <a:gd name="T19" fmla="*/ 103 h 115"/>
                <a:gd name="T20" fmla="*/ 133 w 173"/>
                <a:gd name="T21" fmla="*/ 112 h 115"/>
                <a:gd name="T22" fmla="*/ 115 w 173"/>
                <a:gd name="T23" fmla="*/ 115 h 115"/>
                <a:gd name="T24" fmla="*/ 58 w 173"/>
                <a:gd name="T25" fmla="*/ 115 h 115"/>
                <a:gd name="T26" fmla="*/ 40 w 173"/>
                <a:gd name="T27" fmla="*/ 112 h 115"/>
                <a:gd name="T28" fmla="*/ 24 w 173"/>
                <a:gd name="T29" fmla="*/ 103 h 115"/>
                <a:gd name="T30" fmla="*/ 11 w 173"/>
                <a:gd name="T31" fmla="*/ 92 h 115"/>
                <a:gd name="T32" fmla="*/ 2 w 173"/>
                <a:gd name="T33" fmla="*/ 76 h 115"/>
                <a:gd name="T34" fmla="*/ 0 w 173"/>
                <a:gd name="T35" fmla="*/ 58 h 115"/>
                <a:gd name="T36" fmla="*/ 2 w 173"/>
                <a:gd name="T37" fmla="*/ 40 h 115"/>
                <a:gd name="T38" fmla="*/ 11 w 173"/>
                <a:gd name="T39" fmla="*/ 24 h 115"/>
                <a:gd name="T40" fmla="*/ 24 w 173"/>
                <a:gd name="T41" fmla="*/ 11 h 115"/>
                <a:gd name="T42" fmla="*/ 40 w 173"/>
                <a:gd name="T43" fmla="*/ 4 h 115"/>
                <a:gd name="T44" fmla="*/ 58 w 1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5">
                  <a:moveTo>
                    <a:pt x="58" y="0"/>
                  </a:moveTo>
                  <a:lnTo>
                    <a:pt x="115" y="0"/>
                  </a:lnTo>
                  <a:lnTo>
                    <a:pt x="133" y="4"/>
                  </a:lnTo>
                  <a:lnTo>
                    <a:pt x="149" y="11"/>
                  </a:lnTo>
                  <a:lnTo>
                    <a:pt x="162" y="24"/>
                  </a:lnTo>
                  <a:lnTo>
                    <a:pt x="170" y="40"/>
                  </a:lnTo>
                  <a:lnTo>
                    <a:pt x="173" y="58"/>
                  </a:lnTo>
                  <a:lnTo>
                    <a:pt x="170" y="76"/>
                  </a:lnTo>
                  <a:lnTo>
                    <a:pt x="162" y="92"/>
                  </a:lnTo>
                  <a:lnTo>
                    <a:pt x="149" y="103"/>
                  </a:lnTo>
                  <a:lnTo>
                    <a:pt x="133" y="112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1" y="92"/>
                  </a:lnTo>
                  <a:lnTo>
                    <a:pt x="2" y="76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B1BD5A09-4576-25B2-2D98-81886B7A4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2927350"/>
              <a:ext cx="23813" cy="30163"/>
            </a:xfrm>
            <a:custGeom>
              <a:avLst/>
              <a:gdLst>
                <a:gd name="T0" fmla="*/ 59 w 131"/>
                <a:gd name="T1" fmla="*/ 0 h 169"/>
                <a:gd name="T2" fmla="*/ 74 w 131"/>
                <a:gd name="T3" fmla="*/ 2 h 169"/>
                <a:gd name="T4" fmla="*/ 87 w 131"/>
                <a:gd name="T5" fmla="*/ 8 h 169"/>
                <a:gd name="T6" fmla="*/ 99 w 131"/>
                <a:gd name="T7" fmla="*/ 17 h 169"/>
                <a:gd name="T8" fmla="*/ 108 w 131"/>
                <a:gd name="T9" fmla="*/ 29 h 169"/>
                <a:gd name="T10" fmla="*/ 114 w 131"/>
                <a:gd name="T11" fmla="*/ 43 h 169"/>
                <a:gd name="T12" fmla="*/ 129 w 131"/>
                <a:gd name="T13" fmla="*/ 97 h 169"/>
                <a:gd name="T14" fmla="*/ 131 w 131"/>
                <a:gd name="T15" fmla="*/ 112 h 169"/>
                <a:gd name="T16" fmla="*/ 129 w 131"/>
                <a:gd name="T17" fmla="*/ 127 h 169"/>
                <a:gd name="T18" fmla="*/ 124 w 131"/>
                <a:gd name="T19" fmla="*/ 140 h 169"/>
                <a:gd name="T20" fmla="*/ 114 w 131"/>
                <a:gd name="T21" fmla="*/ 152 h 169"/>
                <a:gd name="T22" fmla="*/ 102 w 131"/>
                <a:gd name="T23" fmla="*/ 162 h 169"/>
                <a:gd name="T24" fmla="*/ 88 w 131"/>
                <a:gd name="T25" fmla="*/ 167 h 169"/>
                <a:gd name="T26" fmla="*/ 81 w 131"/>
                <a:gd name="T27" fmla="*/ 168 h 169"/>
                <a:gd name="T28" fmla="*/ 73 w 131"/>
                <a:gd name="T29" fmla="*/ 169 h 169"/>
                <a:gd name="T30" fmla="*/ 58 w 131"/>
                <a:gd name="T31" fmla="*/ 167 h 169"/>
                <a:gd name="T32" fmla="*/ 44 w 131"/>
                <a:gd name="T33" fmla="*/ 162 h 169"/>
                <a:gd name="T34" fmla="*/ 32 w 131"/>
                <a:gd name="T35" fmla="*/ 153 h 169"/>
                <a:gd name="T36" fmla="*/ 24 w 131"/>
                <a:gd name="T37" fmla="*/ 141 h 169"/>
                <a:gd name="T38" fmla="*/ 17 w 131"/>
                <a:gd name="T39" fmla="*/ 127 h 169"/>
                <a:gd name="T40" fmla="*/ 2 w 131"/>
                <a:gd name="T41" fmla="*/ 72 h 169"/>
                <a:gd name="T42" fmla="*/ 0 w 131"/>
                <a:gd name="T43" fmla="*/ 54 h 169"/>
                <a:gd name="T44" fmla="*/ 4 w 131"/>
                <a:gd name="T45" fmla="*/ 37 h 169"/>
                <a:gd name="T46" fmla="*/ 13 w 131"/>
                <a:gd name="T47" fmla="*/ 22 h 169"/>
                <a:gd name="T48" fmla="*/ 27 w 131"/>
                <a:gd name="T49" fmla="*/ 10 h 169"/>
                <a:gd name="T50" fmla="*/ 43 w 131"/>
                <a:gd name="T51" fmla="*/ 2 h 169"/>
                <a:gd name="T52" fmla="*/ 59 w 131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69">
                  <a:moveTo>
                    <a:pt x="59" y="0"/>
                  </a:moveTo>
                  <a:lnTo>
                    <a:pt x="74" y="2"/>
                  </a:lnTo>
                  <a:lnTo>
                    <a:pt x="87" y="8"/>
                  </a:lnTo>
                  <a:lnTo>
                    <a:pt x="99" y="17"/>
                  </a:lnTo>
                  <a:lnTo>
                    <a:pt x="108" y="29"/>
                  </a:lnTo>
                  <a:lnTo>
                    <a:pt x="114" y="43"/>
                  </a:lnTo>
                  <a:lnTo>
                    <a:pt x="129" y="97"/>
                  </a:lnTo>
                  <a:lnTo>
                    <a:pt x="131" y="112"/>
                  </a:lnTo>
                  <a:lnTo>
                    <a:pt x="129" y="127"/>
                  </a:lnTo>
                  <a:lnTo>
                    <a:pt x="124" y="140"/>
                  </a:lnTo>
                  <a:lnTo>
                    <a:pt x="114" y="152"/>
                  </a:lnTo>
                  <a:lnTo>
                    <a:pt x="102" y="162"/>
                  </a:lnTo>
                  <a:lnTo>
                    <a:pt x="88" y="167"/>
                  </a:lnTo>
                  <a:lnTo>
                    <a:pt x="81" y="168"/>
                  </a:lnTo>
                  <a:lnTo>
                    <a:pt x="73" y="169"/>
                  </a:lnTo>
                  <a:lnTo>
                    <a:pt x="58" y="167"/>
                  </a:lnTo>
                  <a:lnTo>
                    <a:pt x="44" y="162"/>
                  </a:lnTo>
                  <a:lnTo>
                    <a:pt x="32" y="153"/>
                  </a:lnTo>
                  <a:lnTo>
                    <a:pt x="24" y="141"/>
                  </a:lnTo>
                  <a:lnTo>
                    <a:pt x="17" y="127"/>
                  </a:lnTo>
                  <a:lnTo>
                    <a:pt x="2" y="72"/>
                  </a:lnTo>
                  <a:lnTo>
                    <a:pt x="0" y="54"/>
                  </a:lnTo>
                  <a:lnTo>
                    <a:pt x="4" y="37"/>
                  </a:lnTo>
                  <a:lnTo>
                    <a:pt x="13" y="22"/>
                  </a:lnTo>
                  <a:lnTo>
                    <a:pt x="27" y="10"/>
                  </a:lnTo>
                  <a:lnTo>
                    <a:pt x="43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49220E6D-2777-D5CF-4197-770F7E911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2879725"/>
              <a:ext cx="20638" cy="30163"/>
            </a:xfrm>
            <a:custGeom>
              <a:avLst/>
              <a:gdLst>
                <a:gd name="T0" fmla="*/ 54 w 119"/>
                <a:gd name="T1" fmla="*/ 0 h 170"/>
                <a:gd name="T2" fmla="*/ 73 w 119"/>
                <a:gd name="T3" fmla="*/ 1 h 170"/>
                <a:gd name="T4" fmla="*/ 90 w 119"/>
                <a:gd name="T5" fmla="*/ 7 h 170"/>
                <a:gd name="T6" fmla="*/ 104 w 119"/>
                <a:gd name="T7" fmla="*/ 18 h 170"/>
                <a:gd name="T8" fmla="*/ 114 w 119"/>
                <a:gd name="T9" fmla="*/ 33 h 170"/>
                <a:gd name="T10" fmla="*/ 119 w 119"/>
                <a:gd name="T11" fmla="*/ 49 h 170"/>
                <a:gd name="T12" fmla="*/ 118 w 119"/>
                <a:gd name="T13" fmla="*/ 68 h 170"/>
                <a:gd name="T14" fmla="*/ 116 w 119"/>
                <a:gd name="T15" fmla="*/ 93 h 170"/>
                <a:gd name="T16" fmla="*/ 116 w 119"/>
                <a:gd name="T17" fmla="*/ 100 h 170"/>
                <a:gd name="T18" fmla="*/ 117 w 119"/>
                <a:gd name="T19" fmla="*/ 107 h 170"/>
                <a:gd name="T20" fmla="*/ 116 w 119"/>
                <a:gd name="T21" fmla="*/ 125 h 170"/>
                <a:gd name="T22" fmla="*/ 108 w 119"/>
                <a:gd name="T23" fmla="*/ 142 h 170"/>
                <a:gd name="T24" fmla="*/ 98 w 119"/>
                <a:gd name="T25" fmla="*/ 155 h 170"/>
                <a:gd name="T26" fmla="*/ 83 w 119"/>
                <a:gd name="T27" fmla="*/ 165 h 170"/>
                <a:gd name="T28" fmla="*/ 64 w 119"/>
                <a:gd name="T29" fmla="*/ 170 h 170"/>
                <a:gd name="T30" fmla="*/ 62 w 119"/>
                <a:gd name="T31" fmla="*/ 170 h 170"/>
                <a:gd name="T32" fmla="*/ 59 w 119"/>
                <a:gd name="T33" fmla="*/ 170 h 170"/>
                <a:gd name="T34" fmla="*/ 42 w 119"/>
                <a:gd name="T35" fmla="*/ 168 h 170"/>
                <a:gd name="T36" fmla="*/ 27 w 119"/>
                <a:gd name="T37" fmla="*/ 160 h 170"/>
                <a:gd name="T38" fmla="*/ 14 w 119"/>
                <a:gd name="T39" fmla="*/ 150 h 170"/>
                <a:gd name="T40" fmla="*/ 5 w 119"/>
                <a:gd name="T41" fmla="*/ 135 h 170"/>
                <a:gd name="T42" fmla="*/ 1 w 119"/>
                <a:gd name="T43" fmla="*/ 118 h 170"/>
                <a:gd name="T44" fmla="*/ 0 w 119"/>
                <a:gd name="T45" fmla="*/ 93 h 170"/>
                <a:gd name="T46" fmla="*/ 1 w 119"/>
                <a:gd name="T47" fmla="*/ 70 h 170"/>
                <a:gd name="T48" fmla="*/ 5 w 119"/>
                <a:gd name="T49" fmla="*/ 45 h 170"/>
                <a:gd name="T50" fmla="*/ 11 w 119"/>
                <a:gd name="T51" fmla="*/ 28 h 170"/>
                <a:gd name="T52" fmla="*/ 22 w 119"/>
                <a:gd name="T53" fmla="*/ 15 h 170"/>
                <a:gd name="T54" fmla="*/ 36 w 119"/>
                <a:gd name="T55" fmla="*/ 5 h 170"/>
                <a:gd name="T56" fmla="*/ 54 w 119"/>
                <a:gd name="T5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170">
                  <a:moveTo>
                    <a:pt x="54" y="0"/>
                  </a:moveTo>
                  <a:lnTo>
                    <a:pt x="73" y="1"/>
                  </a:lnTo>
                  <a:lnTo>
                    <a:pt x="90" y="7"/>
                  </a:lnTo>
                  <a:lnTo>
                    <a:pt x="104" y="18"/>
                  </a:lnTo>
                  <a:lnTo>
                    <a:pt x="114" y="33"/>
                  </a:lnTo>
                  <a:lnTo>
                    <a:pt x="119" y="49"/>
                  </a:lnTo>
                  <a:lnTo>
                    <a:pt x="118" y="68"/>
                  </a:lnTo>
                  <a:lnTo>
                    <a:pt x="116" y="93"/>
                  </a:lnTo>
                  <a:lnTo>
                    <a:pt x="116" y="100"/>
                  </a:lnTo>
                  <a:lnTo>
                    <a:pt x="117" y="107"/>
                  </a:lnTo>
                  <a:lnTo>
                    <a:pt x="116" y="125"/>
                  </a:lnTo>
                  <a:lnTo>
                    <a:pt x="108" y="142"/>
                  </a:lnTo>
                  <a:lnTo>
                    <a:pt x="98" y="155"/>
                  </a:lnTo>
                  <a:lnTo>
                    <a:pt x="83" y="165"/>
                  </a:lnTo>
                  <a:lnTo>
                    <a:pt x="64" y="170"/>
                  </a:lnTo>
                  <a:lnTo>
                    <a:pt x="62" y="170"/>
                  </a:lnTo>
                  <a:lnTo>
                    <a:pt x="59" y="170"/>
                  </a:lnTo>
                  <a:lnTo>
                    <a:pt x="42" y="168"/>
                  </a:lnTo>
                  <a:lnTo>
                    <a:pt x="27" y="160"/>
                  </a:lnTo>
                  <a:lnTo>
                    <a:pt x="14" y="150"/>
                  </a:lnTo>
                  <a:lnTo>
                    <a:pt x="5" y="135"/>
                  </a:lnTo>
                  <a:lnTo>
                    <a:pt x="1" y="118"/>
                  </a:lnTo>
                  <a:lnTo>
                    <a:pt x="0" y="93"/>
                  </a:lnTo>
                  <a:lnTo>
                    <a:pt x="1" y="70"/>
                  </a:lnTo>
                  <a:lnTo>
                    <a:pt x="5" y="45"/>
                  </a:lnTo>
                  <a:lnTo>
                    <a:pt x="11" y="28"/>
                  </a:lnTo>
                  <a:lnTo>
                    <a:pt x="22" y="15"/>
                  </a:lnTo>
                  <a:lnTo>
                    <a:pt x="36" y="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C8087412-8EB8-CD96-D283-540748AC7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801" y="3022600"/>
              <a:ext cx="22225" cy="30163"/>
            </a:xfrm>
            <a:custGeom>
              <a:avLst/>
              <a:gdLst>
                <a:gd name="T0" fmla="*/ 61 w 130"/>
                <a:gd name="T1" fmla="*/ 0 h 169"/>
                <a:gd name="T2" fmla="*/ 79 w 130"/>
                <a:gd name="T3" fmla="*/ 5 h 169"/>
                <a:gd name="T4" fmla="*/ 94 w 130"/>
                <a:gd name="T5" fmla="*/ 13 h 169"/>
                <a:gd name="T6" fmla="*/ 107 w 130"/>
                <a:gd name="T7" fmla="*/ 26 h 169"/>
                <a:gd name="T8" fmla="*/ 114 w 130"/>
                <a:gd name="T9" fmla="*/ 43 h 169"/>
                <a:gd name="T10" fmla="*/ 128 w 130"/>
                <a:gd name="T11" fmla="*/ 97 h 169"/>
                <a:gd name="T12" fmla="*/ 130 w 130"/>
                <a:gd name="T13" fmla="*/ 112 h 169"/>
                <a:gd name="T14" fmla="*/ 128 w 130"/>
                <a:gd name="T15" fmla="*/ 127 h 169"/>
                <a:gd name="T16" fmla="*/ 123 w 130"/>
                <a:gd name="T17" fmla="*/ 141 h 169"/>
                <a:gd name="T18" fmla="*/ 114 w 130"/>
                <a:gd name="T19" fmla="*/ 152 h 169"/>
                <a:gd name="T20" fmla="*/ 101 w 130"/>
                <a:gd name="T21" fmla="*/ 162 h 169"/>
                <a:gd name="T22" fmla="*/ 87 w 130"/>
                <a:gd name="T23" fmla="*/ 167 h 169"/>
                <a:gd name="T24" fmla="*/ 80 w 130"/>
                <a:gd name="T25" fmla="*/ 169 h 169"/>
                <a:gd name="T26" fmla="*/ 72 w 130"/>
                <a:gd name="T27" fmla="*/ 169 h 169"/>
                <a:gd name="T28" fmla="*/ 57 w 130"/>
                <a:gd name="T29" fmla="*/ 167 h 169"/>
                <a:gd name="T30" fmla="*/ 43 w 130"/>
                <a:gd name="T31" fmla="*/ 162 h 169"/>
                <a:gd name="T32" fmla="*/ 31 w 130"/>
                <a:gd name="T33" fmla="*/ 152 h 169"/>
                <a:gd name="T34" fmla="*/ 23 w 130"/>
                <a:gd name="T35" fmla="*/ 141 h 169"/>
                <a:gd name="T36" fmla="*/ 16 w 130"/>
                <a:gd name="T37" fmla="*/ 127 h 169"/>
                <a:gd name="T38" fmla="*/ 2 w 130"/>
                <a:gd name="T39" fmla="*/ 73 h 169"/>
                <a:gd name="T40" fmla="*/ 0 w 130"/>
                <a:gd name="T41" fmla="*/ 58 h 169"/>
                <a:gd name="T42" fmla="*/ 2 w 130"/>
                <a:gd name="T43" fmla="*/ 43 h 169"/>
                <a:gd name="T44" fmla="*/ 8 w 130"/>
                <a:gd name="T45" fmla="*/ 29 h 169"/>
                <a:gd name="T46" fmla="*/ 16 w 130"/>
                <a:gd name="T47" fmla="*/ 17 h 169"/>
                <a:gd name="T48" fmla="*/ 28 w 130"/>
                <a:gd name="T49" fmla="*/ 9 h 169"/>
                <a:gd name="T50" fmla="*/ 43 w 130"/>
                <a:gd name="T51" fmla="*/ 2 h 169"/>
                <a:gd name="T52" fmla="*/ 61 w 13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9">
                  <a:moveTo>
                    <a:pt x="61" y="0"/>
                  </a:moveTo>
                  <a:lnTo>
                    <a:pt x="79" y="5"/>
                  </a:lnTo>
                  <a:lnTo>
                    <a:pt x="94" y="13"/>
                  </a:lnTo>
                  <a:lnTo>
                    <a:pt x="107" y="26"/>
                  </a:lnTo>
                  <a:lnTo>
                    <a:pt x="114" y="43"/>
                  </a:lnTo>
                  <a:lnTo>
                    <a:pt x="128" y="97"/>
                  </a:lnTo>
                  <a:lnTo>
                    <a:pt x="130" y="112"/>
                  </a:lnTo>
                  <a:lnTo>
                    <a:pt x="128" y="127"/>
                  </a:lnTo>
                  <a:lnTo>
                    <a:pt x="123" y="141"/>
                  </a:lnTo>
                  <a:lnTo>
                    <a:pt x="114" y="152"/>
                  </a:lnTo>
                  <a:lnTo>
                    <a:pt x="101" y="162"/>
                  </a:lnTo>
                  <a:lnTo>
                    <a:pt x="87" y="167"/>
                  </a:lnTo>
                  <a:lnTo>
                    <a:pt x="80" y="169"/>
                  </a:lnTo>
                  <a:lnTo>
                    <a:pt x="72" y="169"/>
                  </a:lnTo>
                  <a:lnTo>
                    <a:pt x="57" y="167"/>
                  </a:lnTo>
                  <a:lnTo>
                    <a:pt x="43" y="162"/>
                  </a:lnTo>
                  <a:lnTo>
                    <a:pt x="31" y="152"/>
                  </a:lnTo>
                  <a:lnTo>
                    <a:pt x="23" y="141"/>
                  </a:lnTo>
                  <a:lnTo>
                    <a:pt x="16" y="127"/>
                  </a:lnTo>
                  <a:lnTo>
                    <a:pt x="2" y="73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6" y="17"/>
                  </a:lnTo>
                  <a:lnTo>
                    <a:pt x="28" y="9"/>
                  </a:lnTo>
                  <a:lnTo>
                    <a:pt x="43" y="2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E306F2B9-974B-FD9F-4A8E-9085FF72E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601" y="3214688"/>
              <a:ext cx="23813" cy="28575"/>
            </a:xfrm>
            <a:custGeom>
              <a:avLst/>
              <a:gdLst>
                <a:gd name="T0" fmla="*/ 59 w 131"/>
                <a:gd name="T1" fmla="*/ 0 h 169"/>
                <a:gd name="T2" fmla="*/ 74 w 131"/>
                <a:gd name="T3" fmla="*/ 2 h 169"/>
                <a:gd name="T4" fmla="*/ 87 w 131"/>
                <a:gd name="T5" fmla="*/ 8 h 169"/>
                <a:gd name="T6" fmla="*/ 98 w 131"/>
                <a:gd name="T7" fmla="*/ 17 h 169"/>
                <a:gd name="T8" fmla="*/ 108 w 131"/>
                <a:gd name="T9" fmla="*/ 29 h 169"/>
                <a:gd name="T10" fmla="*/ 113 w 131"/>
                <a:gd name="T11" fmla="*/ 43 h 169"/>
                <a:gd name="T12" fmla="*/ 129 w 131"/>
                <a:gd name="T13" fmla="*/ 97 h 169"/>
                <a:gd name="T14" fmla="*/ 131 w 131"/>
                <a:gd name="T15" fmla="*/ 112 h 169"/>
                <a:gd name="T16" fmla="*/ 129 w 131"/>
                <a:gd name="T17" fmla="*/ 127 h 169"/>
                <a:gd name="T18" fmla="*/ 123 w 131"/>
                <a:gd name="T19" fmla="*/ 141 h 169"/>
                <a:gd name="T20" fmla="*/ 113 w 131"/>
                <a:gd name="T21" fmla="*/ 152 h 169"/>
                <a:gd name="T22" fmla="*/ 102 w 131"/>
                <a:gd name="T23" fmla="*/ 161 h 169"/>
                <a:gd name="T24" fmla="*/ 88 w 131"/>
                <a:gd name="T25" fmla="*/ 167 h 169"/>
                <a:gd name="T26" fmla="*/ 80 w 131"/>
                <a:gd name="T27" fmla="*/ 168 h 169"/>
                <a:gd name="T28" fmla="*/ 73 w 131"/>
                <a:gd name="T29" fmla="*/ 169 h 169"/>
                <a:gd name="T30" fmla="*/ 58 w 131"/>
                <a:gd name="T31" fmla="*/ 167 h 169"/>
                <a:gd name="T32" fmla="*/ 44 w 131"/>
                <a:gd name="T33" fmla="*/ 162 h 169"/>
                <a:gd name="T34" fmla="*/ 32 w 131"/>
                <a:gd name="T35" fmla="*/ 152 h 169"/>
                <a:gd name="T36" fmla="*/ 23 w 131"/>
                <a:gd name="T37" fmla="*/ 141 h 169"/>
                <a:gd name="T38" fmla="*/ 17 w 131"/>
                <a:gd name="T39" fmla="*/ 127 h 169"/>
                <a:gd name="T40" fmla="*/ 2 w 131"/>
                <a:gd name="T41" fmla="*/ 72 h 169"/>
                <a:gd name="T42" fmla="*/ 0 w 131"/>
                <a:gd name="T43" fmla="*/ 58 h 169"/>
                <a:gd name="T44" fmla="*/ 2 w 131"/>
                <a:gd name="T45" fmla="*/ 43 h 169"/>
                <a:gd name="T46" fmla="*/ 8 w 131"/>
                <a:gd name="T47" fmla="*/ 29 h 169"/>
                <a:gd name="T48" fmla="*/ 17 w 131"/>
                <a:gd name="T49" fmla="*/ 17 h 169"/>
                <a:gd name="T50" fmla="*/ 29 w 131"/>
                <a:gd name="T51" fmla="*/ 9 h 169"/>
                <a:gd name="T52" fmla="*/ 44 w 131"/>
                <a:gd name="T53" fmla="*/ 2 h 169"/>
                <a:gd name="T54" fmla="*/ 59 w 131"/>
                <a:gd name="T5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1" h="169">
                  <a:moveTo>
                    <a:pt x="59" y="0"/>
                  </a:moveTo>
                  <a:lnTo>
                    <a:pt x="74" y="2"/>
                  </a:lnTo>
                  <a:lnTo>
                    <a:pt x="87" y="8"/>
                  </a:lnTo>
                  <a:lnTo>
                    <a:pt x="98" y="17"/>
                  </a:lnTo>
                  <a:lnTo>
                    <a:pt x="108" y="29"/>
                  </a:lnTo>
                  <a:lnTo>
                    <a:pt x="113" y="43"/>
                  </a:lnTo>
                  <a:lnTo>
                    <a:pt x="129" y="97"/>
                  </a:lnTo>
                  <a:lnTo>
                    <a:pt x="131" y="112"/>
                  </a:lnTo>
                  <a:lnTo>
                    <a:pt x="129" y="127"/>
                  </a:lnTo>
                  <a:lnTo>
                    <a:pt x="123" y="141"/>
                  </a:lnTo>
                  <a:lnTo>
                    <a:pt x="113" y="152"/>
                  </a:lnTo>
                  <a:lnTo>
                    <a:pt x="102" y="161"/>
                  </a:lnTo>
                  <a:lnTo>
                    <a:pt x="88" y="167"/>
                  </a:lnTo>
                  <a:lnTo>
                    <a:pt x="80" y="168"/>
                  </a:lnTo>
                  <a:lnTo>
                    <a:pt x="73" y="169"/>
                  </a:lnTo>
                  <a:lnTo>
                    <a:pt x="58" y="167"/>
                  </a:lnTo>
                  <a:lnTo>
                    <a:pt x="44" y="162"/>
                  </a:lnTo>
                  <a:lnTo>
                    <a:pt x="32" y="152"/>
                  </a:lnTo>
                  <a:lnTo>
                    <a:pt x="23" y="141"/>
                  </a:lnTo>
                  <a:lnTo>
                    <a:pt x="17" y="127"/>
                  </a:lnTo>
                  <a:lnTo>
                    <a:pt x="2" y="72"/>
                  </a:lnTo>
                  <a:lnTo>
                    <a:pt x="0" y="58"/>
                  </a:lnTo>
                  <a:lnTo>
                    <a:pt x="2" y="43"/>
                  </a:lnTo>
                  <a:lnTo>
                    <a:pt x="8" y="29"/>
                  </a:lnTo>
                  <a:lnTo>
                    <a:pt x="17" y="17"/>
                  </a:lnTo>
                  <a:lnTo>
                    <a:pt x="29" y="9"/>
                  </a:lnTo>
                  <a:lnTo>
                    <a:pt x="44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99C2EDD4-6CD3-C652-4240-71E4DF8A8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513" y="2974975"/>
              <a:ext cx="23813" cy="30163"/>
            </a:xfrm>
            <a:custGeom>
              <a:avLst/>
              <a:gdLst>
                <a:gd name="T0" fmla="*/ 61 w 130"/>
                <a:gd name="T1" fmla="*/ 0 h 168"/>
                <a:gd name="T2" fmla="*/ 79 w 130"/>
                <a:gd name="T3" fmla="*/ 3 h 168"/>
                <a:gd name="T4" fmla="*/ 94 w 130"/>
                <a:gd name="T5" fmla="*/ 13 h 168"/>
                <a:gd name="T6" fmla="*/ 105 w 130"/>
                <a:gd name="T7" fmla="*/ 26 h 168"/>
                <a:gd name="T8" fmla="*/ 113 w 130"/>
                <a:gd name="T9" fmla="*/ 43 h 168"/>
                <a:gd name="T10" fmla="*/ 128 w 130"/>
                <a:gd name="T11" fmla="*/ 97 h 168"/>
                <a:gd name="T12" fmla="*/ 130 w 130"/>
                <a:gd name="T13" fmla="*/ 112 h 168"/>
                <a:gd name="T14" fmla="*/ 128 w 130"/>
                <a:gd name="T15" fmla="*/ 127 h 168"/>
                <a:gd name="T16" fmla="*/ 123 w 130"/>
                <a:gd name="T17" fmla="*/ 140 h 168"/>
                <a:gd name="T18" fmla="*/ 113 w 130"/>
                <a:gd name="T19" fmla="*/ 151 h 168"/>
                <a:gd name="T20" fmla="*/ 101 w 130"/>
                <a:gd name="T21" fmla="*/ 161 h 168"/>
                <a:gd name="T22" fmla="*/ 87 w 130"/>
                <a:gd name="T23" fmla="*/ 166 h 168"/>
                <a:gd name="T24" fmla="*/ 80 w 130"/>
                <a:gd name="T25" fmla="*/ 168 h 168"/>
                <a:gd name="T26" fmla="*/ 72 w 130"/>
                <a:gd name="T27" fmla="*/ 168 h 168"/>
                <a:gd name="T28" fmla="*/ 57 w 130"/>
                <a:gd name="T29" fmla="*/ 166 h 168"/>
                <a:gd name="T30" fmla="*/ 43 w 130"/>
                <a:gd name="T31" fmla="*/ 161 h 168"/>
                <a:gd name="T32" fmla="*/ 31 w 130"/>
                <a:gd name="T33" fmla="*/ 152 h 168"/>
                <a:gd name="T34" fmla="*/ 23 w 130"/>
                <a:gd name="T35" fmla="*/ 141 h 168"/>
                <a:gd name="T36" fmla="*/ 16 w 130"/>
                <a:gd name="T37" fmla="*/ 127 h 168"/>
                <a:gd name="T38" fmla="*/ 1 w 130"/>
                <a:gd name="T39" fmla="*/ 73 h 168"/>
                <a:gd name="T40" fmla="*/ 0 w 130"/>
                <a:gd name="T41" fmla="*/ 57 h 168"/>
                <a:gd name="T42" fmla="*/ 1 w 130"/>
                <a:gd name="T43" fmla="*/ 42 h 168"/>
                <a:gd name="T44" fmla="*/ 8 w 130"/>
                <a:gd name="T45" fmla="*/ 29 h 168"/>
                <a:gd name="T46" fmla="*/ 16 w 130"/>
                <a:gd name="T47" fmla="*/ 17 h 168"/>
                <a:gd name="T48" fmla="*/ 28 w 130"/>
                <a:gd name="T49" fmla="*/ 8 h 168"/>
                <a:gd name="T50" fmla="*/ 43 w 130"/>
                <a:gd name="T51" fmla="*/ 2 h 168"/>
                <a:gd name="T52" fmla="*/ 61 w 130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8">
                  <a:moveTo>
                    <a:pt x="61" y="0"/>
                  </a:moveTo>
                  <a:lnTo>
                    <a:pt x="79" y="3"/>
                  </a:lnTo>
                  <a:lnTo>
                    <a:pt x="94" y="13"/>
                  </a:lnTo>
                  <a:lnTo>
                    <a:pt x="105" y="26"/>
                  </a:lnTo>
                  <a:lnTo>
                    <a:pt x="113" y="43"/>
                  </a:lnTo>
                  <a:lnTo>
                    <a:pt x="128" y="97"/>
                  </a:lnTo>
                  <a:lnTo>
                    <a:pt x="130" y="112"/>
                  </a:lnTo>
                  <a:lnTo>
                    <a:pt x="128" y="127"/>
                  </a:lnTo>
                  <a:lnTo>
                    <a:pt x="123" y="140"/>
                  </a:lnTo>
                  <a:lnTo>
                    <a:pt x="113" y="151"/>
                  </a:lnTo>
                  <a:lnTo>
                    <a:pt x="101" y="161"/>
                  </a:lnTo>
                  <a:lnTo>
                    <a:pt x="87" y="166"/>
                  </a:lnTo>
                  <a:lnTo>
                    <a:pt x="80" y="168"/>
                  </a:lnTo>
                  <a:lnTo>
                    <a:pt x="72" y="168"/>
                  </a:lnTo>
                  <a:lnTo>
                    <a:pt x="57" y="166"/>
                  </a:lnTo>
                  <a:lnTo>
                    <a:pt x="43" y="161"/>
                  </a:lnTo>
                  <a:lnTo>
                    <a:pt x="31" y="152"/>
                  </a:lnTo>
                  <a:lnTo>
                    <a:pt x="23" y="141"/>
                  </a:lnTo>
                  <a:lnTo>
                    <a:pt x="16" y="127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1" y="42"/>
                  </a:lnTo>
                  <a:lnTo>
                    <a:pt x="8" y="29"/>
                  </a:lnTo>
                  <a:lnTo>
                    <a:pt x="16" y="17"/>
                  </a:lnTo>
                  <a:lnTo>
                    <a:pt x="28" y="8"/>
                  </a:lnTo>
                  <a:lnTo>
                    <a:pt x="43" y="2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E0A22F7D-2233-F00F-270D-EE7B28285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276" y="2849563"/>
              <a:ext cx="30163" cy="23813"/>
            </a:xfrm>
            <a:custGeom>
              <a:avLst/>
              <a:gdLst>
                <a:gd name="T0" fmla="*/ 116 w 169"/>
                <a:gd name="T1" fmla="*/ 0 h 128"/>
                <a:gd name="T2" fmla="*/ 133 w 169"/>
                <a:gd name="T3" fmla="*/ 4 h 128"/>
                <a:gd name="T4" fmla="*/ 148 w 169"/>
                <a:gd name="T5" fmla="*/ 12 h 128"/>
                <a:gd name="T6" fmla="*/ 160 w 169"/>
                <a:gd name="T7" fmla="*/ 25 h 128"/>
                <a:gd name="T8" fmla="*/ 167 w 169"/>
                <a:gd name="T9" fmla="*/ 42 h 128"/>
                <a:gd name="T10" fmla="*/ 169 w 169"/>
                <a:gd name="T11" fmla="*/ 60 h 128"/>
                <a:gd name="T12" fmla="*/ 166 w 169"/>
                <a:gd name="T13" fmla="*/ 78 h 128"/>
                <a:gd name="T14" fmla="*/ 156 w 169"/>
                <a:gd name="T15" fmla="*/ 93 h 128"/>
                <a:gd name="T16" fmla="*/ 144 w 169"/>
                <a:gd name="T17" fmla="*/ 105 h 128"/>
                <a:gd name="T18" fmla="*/ 126 w 169"/>
                <a:gd name="T19" fmla="*/ 112 h 128"/>
                <a:gd name="T20" fmla="*/ 72 w 169"/>
                <a:gd name="T21" fmla="*/ 127 h 128"/>
                <a:gd name="T22" fmla="*/ 64 w 169"/>
                <a:gd name="T23" fmla="*/ 128 h 128"/>
                <a:gd name="T24" fmla="*/ 57 w 169"/>
                <a:gd name="T25" fmla="*/ 128 h 128"/>
                <a:gd name="T26" fmla="*/ 41 w 169"/>
                <a:gd name="T27" fmla="*/ 127 h 128"/>
                <a:gd name="T28" fmla="*/ 29 w 169"/>
                <a:gd name="T29" fmla="*/ 121 h 128"/>
                <a:gd name="T30" fmla="*/ 17 w 169"/>
                <a:gd name="T31" fmla="*/ 112 h 128"/>
                <a:gd name="T32" fmla="*/ 7 w 169"/>
                <a:gd name="T33" fmla="*/ 101 h 128"/>
                <a:gd name="T34" fmla="*/ 1 w 169"/>
                <a:gd name="T35" fmla="*/ 87 h 128"/>
                <a:gd name="T36" fmla="*/ 0 w 169"/>
                <a:gd name="T37" fmla="*/ 71 h 128"/>
                <a:gd name="T38" fmla="*/ 1 w 169"/>
                <a:gd name="T39" fmla="*/ 56 h 128"/>
                <a:gd name="T40" fmla="*/ 7 w 169"/>
                <a:gd name="T41" fmla="*/ 43 h 128"/>
                <a:gd name="T42" fmla="*/ 16 w 169"/>
                <a:gd name="T43" fmla="*/ 32 h 128"/>
                <a:gd name="T44" fmla="*/ 28 w 169"/>
                <a:gd name="T45" fmla="*/ 22 h 128"/>
                <a:gd name="T46" fmla="*/ 41 w 169"/>
                <a:gd name="T47" fmla="*/ 17 h 128"/>
                <a:gd name="T48" fmla="*/ 96 w 169"/>
                <a:gd name="T49" fmla="*/ 2 h 128"/>
                <a:gd name="T50" fmla="*/ 116 w 169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128">
                  <a:moveTo>
                    <a:pt x="116" y="0"/>
                  </a:moveTo>
                  <a:lnTo>
                    <a:pt x="133" y="4"/>
                  </a:lnTo>
                  <a:lnTo>
                    <a:pt x="148" y="12"/>
                  </a:lnTo>
                  <a:lnTo>
                    <a:pt x="160" y="25"/>
                  </a:lnTo>
                  <a:lnTo>
                    <a:pt x="167" y="42"/>
                  </a:lnTo>
                  <a:lnTo>
                    <a:pt x="169" y="60"/>
                  </a:lnTo>
                  <a:lnTo>
                    <a:pt x="166" y="78"/>
                  </a:lnTo>
                  <a:lnTo>
                    <a:pt x="156" y="93"/>
                  </a:lnTo>
                  <a:lnTo>
                    <a:pt x="144" y="105"/>
                  </a:lnTo>
                  <a:lnTo>
                    <a:pt x="126" y="112"/>
                  </a:lnTo>
                  <a:lnTo>
                    <a:pt x="72" y="127"/>
                  </a:lnTo>
                  <a:lnTo>
                    <a:pt x="64" y="128"/>
                  </a:lnTo>
                  <a:lnTo>
                    <a:pt x="57" y="128"/>
                  </a:lnTo>
                  <a:lnTo>
                    <a:pt x="41" y="127"/>
                  </a:lnTo>
                  <a:lnTo>
                    <a:pt x="29" y="121"/>
                  </a:lnTo>
                  <a:lnTo>
                    <a:pt x="17" y="112"/>
                  </a:lnTo>
                  <a:lnTo>
                    <a:pt x="7" y="101"/>
                  </a:lnTo>
                  <a:lnTo>
                    <a:pt x="1" y="87"/>
                  </a:lnTo>
                  <a:lnTo>
                    <a:pt x="0" y="71"/>
                  </a:lnTo>
                  <a:lnTo>
                    <a:pt x="1" y="56"/>
                  </a:lnTo>
                  <a:lnTo>
                    <a:pt x="7" y="43"/>
                  </a:lnTo>
                  <a:lnTo>
                    <a:pt x="16" y="32"/>
                  </a:lnTo>
                  <a:lnTo>
                    <a:pt x="28" y="22"/>
                  </a:lnTo>
                  <a:lnTo>
                    <a:pt x="41" y="17"/>
                  </a:lnTo>
                  <a:lnTo>
                    <a:pt x="96" y="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D18852A6-17CE-505D-E42C-3BAA83D81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901" y="2836863"/>
              <a:ext cx="30163" cy="23813"/>
            </a:xfrm>
            <a:custGeom>
              <a:avLst/>
              <a:gdLst>
                <a:gd name="T0" fmla="*/ 116 w 170"/>
                <a:gd name="T1" fmla="*/ 0 h 129"/>
                <a:gd name="T2" fmla="*/ 133 w 170"/>
                <a:gd name="T3" fmla="*/ 3 h 129"/>
                <a:gd name="T4" fmla="*/ 149 w 170"/>
                <a:gd name="T5" fmla="*/ 13 h 129"/>
                <a:gd name="T6" fmla="*/ 161 w 170"/>
                <a:gd name="T7" fmla="*/ 26 h 129"/>
                <a:gd name="T8" fmla="*/ 168 w 170"/>
                <a:gd name="T9" fmla="*/ 43 h 129"/>
                <a:gd name="T10" fmla="*/ 170 w 170"/>
                <a:gd name="T11" fmla="*/ 58 h 129"/>
                <a:gd name="T12" fmla="*/ 168 w 170"/>
                <a:gd name="T13" fmla="*/ 73 h 129"/>
                <a:gd name="T14" fmla="*/ 162 w 170"/>
                <a:gd name="T15" fmla="*/ 86 h 129"/>
                <a:gd name="T16" fmla="*/ 153 w 170"/>
                <a:gd name="T17" fmla="*/ 98 h 129"/>
                <a:gd name="T18" fmla="*/ 141 w 170"/>
                <a:gd name="T19" fmla="*/ 107 h 129"/>
                <a:gd name="T20" fmla="*/ 127 w 170"/>
                <a:gd name="T21" fmla="*/ 113 h 129"/>
                <a:gd name="T22" fmla="*/ 73 w 170"/>
                <a:gd name="T23" fmla="*/ 127 h 129"/>
                <a:gd name="T24" fmla="*/ 65 w 170"/>
                <a:gd name="T25" fmla="*/ 129 h 129"/>
                <a:gd name="T26" fmla="*/ 58 w 170"/>
                <a:gd name="T27" fmla="*/ 129 h 129"/>
                <a:gd name="T28" fmla="*/ 43 w 170"/>
                <a:gd name="T29" fmla="*/ 128 h 129"/>
                <a:gd name="T30" fmla="*/ 29 w 170"/>
                <a:gd name="T31" fmla="*/ 122 h 129"/>
                <a:gd name="T32" fmla="*/ 17 w 170"/>
                <a:gd name="T33" fmla="*/ 113 h 129"/>
                <a:gd name="T34" fmla="*/ 7 w 170"/>
                <a:gd name="T35" fmla="*/ 101 h 129"/>
                <a:gd name="T36" fmla="*/ 2 w 170"/>
                <a:gd name="T37" fmla="*/ 86 h 129"/>
                <a:gd name="T38" fmla="*/ 0 w 170"/>
                <a:gd name="T39" fmla="*/ 68 h 129"/>
                <a:gd name="T40" fmla="*/ 4 w 170"/>
                <a:gd name="T41" fmla="*/ 51 h 129"/>
                <a:gd name="T42" fmla="*/ 12 w 170"/>
                <a:gd name="T43" fmla="*/ 36 h 129"/>
                <a:gd name="T44" fmla="*/ 25 w 170"/>
                <a:gd name="T45" fmla="*/ 24 h 129"/>
                <a:gd name="T46" fmla="*/ 43 w 170"/>
                <a:gd name="T47" fmla="*/ 16 h 129"/>
                <a:gd name="T48" fmla="*/ 97 w 170"/>
                <a:gd name="T49" fmla="*/ 2 h 129"/>
                <a:gd name="T50" fmla="*/ 116 w 170"/>
                <a:gd name="T5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129">
                  <a:moveTo>
                    <a:pt x="116" y="0"/>
                  </a:moveTo>
                  <a:lnTo>
                    <a:pt x="133" y="3"/>
                  </a:lnTo>
                  <a:lnTo>
                    <a:pt x="149" y="13"/>
                  </a:lnTo>
                  <a:lnTo>
                    <a:pt x="161" y="26"/>
                  </a:lnTo>
                  <a:lnTo>
                    <a:pt x="168" y="43"/>
                  </a:lnTo>
                  <a:lnTo>
                    <a:pt x="170" y="58"/>
                  </a:lnTo>
                  <a:lnTo>
                    <a:pt x="168" y="73"/>
                  </a:lnTo>
                  <a:lnTo>
                    <a:pt x="162" y="86"/>
                  </a:lnTo>
                  <a:lnTo>
                    <a:pt x="153" y="98"/>
                  </a:lnTo>
                  <a:lnTo>
                    <a:pt x="141" y="107"/>
                  </a:lnTo>
                  <a:lnTo>
                    <a:pt x="127" y="113"/>
                  </a:lnTo>
                  <a:lnTo>
                    <a:pt x="73" y="127"/>
                  </a:lnTo>
                  <a:lnTo>
                    <a:pt x="65" y="129"/>
                  </a:lnTo>
                  <a:lnTo>
                    <a:pt x="58" y="129"/>
                  </a:lnTo>
                  <a:lnTo>
                    <a:pt x="43" y="128"/>
                  </a:lnTo>
                  <a:lnTo>
                    <a:pt x="29" y="122"/>
                  </a:lnTo>
                  <a:lnTo>
                    <a:pt x="17" y="113"/>
                  </a:lnTo>
                  <a:lnTo>
                    <a:pt x="7" y="101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4" y="51"/>
                  </a:lnTo>
                  <a:lnTo>
                    <a:pt x="12" y="36"/>
                  </a:lnTo>
                  <a:lnTo>
                    <a:pt x="25" y="24"/>
                  </a:lnTo>
                  <a:lnTo>
                    <a:pt x="43" y="16"/>
                  </a:lnTo>
                  <a:lnTo>
                    <a:pt x="97" y="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CFA96D9A-F951-639A-74E5-CDE7C569D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901" y="3167063"/>
              <a:ext cx="23813" cy="28575"/>
            </a:xfrm>
            <a:custGeom>
              <a:avLst/>
              <a:gdLst>
                <a:gd name="T0" fmla="*/ 60 w 132"/>
                <a:gd name="T1" fmla="*/ 0 h 168"/>
                <a:gd name="T2" fmla="*/ 74 w 132"/>
                <a:gd name="T3" fmla="*/ 1 h 168"/>
                <a:gd name="T4" fmla="*/ 87 w 132"/>
                <a:gd name="T5" fmla="*/ 7 h 168"/>
                <a:gd name="T6" fmla="*/ 99 w 132"/>
                <a:gd name="T7" fmla="*/ 16 h 168"/>
                <a:gd name="T8" fmla="*/ 109 w 132"/>
                <a:gd name="T9" fmla="*/ 28 h 168"/>
                <a:gd name="T10" fmla="*/ 114 w 132"/>
                <a:gd name="T11" fmla="*/ 41 h 168"/>
                <a:gd name="T12" fmla="*/ 129 w 132"/>
                <a:gd name="T13" fmla="*/ 97 h 168"/>
                <a:gd name="T14" fmla="*/ 132 w 132"/>
                <a:gd name="T15" fmla="*/ 112 h 168"/>
                <a:gd name="T16" fmla="*/ 129 w 132"/>
                <a:gd name="T17" fmla="*/ 127 h 168"/>
                <a:gd name="T18" fmla="*/ 123 w 132"/>
                <a:gd name="T19" fmla="*/ 139 h 168"/>
                <a:gd name="T20" fmla="*/ 114 w 132"/>
                <a:gd name="T21" fmla="*/ 151 h 168"/>
                <a:gd name="T22" fmla="*/ 103 w 132"/>
                <a:gd name="T23" fmla="*/ 161 h 168"/>
                <a:gd name="T24" fmla="*/ 89 w 132"/>
                <a:gd name="T25" fmla="*/ 167 h 168"/>
                <a:gd name="T26" fmla="*/ 81 w 132"/>
                <a:gd name="T27" fmla="*/ 168 h 168"/>
                <a:gd name="T28" fmla="*/ 74 w 132"/>
                <a:gd name="T29" fmla="*/ 168 h 168"/>
                <a:gd name="T30" fmla="*/ 58 w 132"/>
                <a:gd name="T31" fmla="*/ 167 h 168"/>
                <a:gd name="T32" fmla="*/ 44 w 132"/>
                <a:gd name="T33" fmla="*/ 161 h 168"/>
                <a:gd name="T34" fmla="*/ 33 w 132"/>
                <a:gd name="T35" fmla="*/ 152 h 168"/>
                <a:gd name="T36" fmla="*/ 23 w 132"/>
                <a:gd name="T37" fmla="*/ 140 h 168"/>
                <a:gd name="T38" fmla="*/ 18 w 132"/>
                <a:gd name="T39" fmla="*/ 125 h 168"/>
                <a:gd name="T40" fmla="*/ 3 w 132"/>
                <a:gd name="T41" fmla="*/ 71 h 168"/>
                <a:gd name="T42" fmla="*/ 0 w 132"/>
                <a:gd name="T43" fmla="*/ 53 h 168"/>
                <a:gd name="T44" fmla="*/ 5 w 132"/>
                <a:gd name="T45" fmla="*/ 36 h 168"/>
                <a:gd name="T46" fmla="*/ 13 w 132"/>
                <a:gd name="T47" fmla="*/ 21 h 168"/>
                <a:gd name="T48" fmla="*/ 26 w 132"/>
                <a:gd name="T49" fmla="*/ 8 h 168"/>
                <a:gd name="T50" fmla="*/ 43 w 132"/>
                <a:gd name="T51" fmla="*/ 1 h 168"/>
                <a:gd name="T52" fmla="*/ 60 w 132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68">
                  <a:moveTo>
                    <a:pt x="60" y="0"/>
                  </a:moveTo>
                  <a:lnTo>
                    <a:pt x="74" y="1"/>
                  </a:lnTo>
                  <a:lnTo>
                    <a:pt x="87" y="7"/>
                  </a:lnTo>
                  <a:lnTo>
                    <a:pt x="99" y="16"/>
                  </a:lnTo>
                  <a:lnTo>
                    <a:pt x="109" y="28"/>
                  </a:lnTo>
                  <a:lnTo>
                    <a:pt x="114" y="41"/>
                  </a:lnTo>
                  <a:lnTo>
                    <a:pt x="129" y="97"/>
                  </a:lnTo>
                  <a:lnTo>
                    <a:pt x="132" y="112"/>
                  </a:lnTo>
                  <a:lnTo>
                    <a:pt x="129" y="127"/>
                  </a:lnTo>
                  <a:lnTo>
                    <a:pt x="123" y="139"/>
                  </a:lnTo>
                  <a:lnTo>
                    <a:pt x="114" y="151"/>
                  </a:lnTo>
                  <a:lnTo>
                    <a:pt x="103" y="161"/>
                  </a:lnTo>
                  <a:lnTo>
                    <a:pt x="89" y="167"/>
                  </a:lnTo>
                  <a:lnTo>
                    <a:pt x="81" y="168"/>
                  </a:lnTo>
                  <a:lnTo>
                    <a:pt x="74" y="168"/>
                  </a:lnTo>
                  <a:lnTo>
                    <a:pt x="58" y="167"/>
                  </a:lnTo>
                  <a:lnTo>
                    <a:pt x="44" y="161"/>
                  </a:lnTo>
                  <a:lnTo>
                    <a:pt x="33" y="152"/>
                  </a:lnTo>
                  <a:lnTo>
                    <a:pt x="23" y="140"/>
                  </a:lnTo>
                  <a:lnTo>
                    <a:pt x="18" y="125"/>
                  </a:lnTo>
                  <a:lnTo>
                    <a:pt x="3" y="71"/>
                  </a:lnTo>
                  <a:lnTo>
                    <a:pt x="0" y="53"/>
                  </a:lnTo>
                  <a:lnTo>
                    <a:pt x="5" y="36"/>
                  </a:lnTo>
                  <a:lnTo>
                    <a:pt x="13" y="21"/>
                  </a:lnTo>
                  <a:lnTo>
                    <a:pt x="26" y="8"/>
                  </a:lnTo>
                  <a:lnTo>
                    <a:pt x="43" y="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0F947386-AD5D-E35A-59F4-4B839B53C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01" y="3071813"/>
              <a:ext cx="22225" cy="28575"/>
            </a:xfrm>
            <a:custGeom>
              <a:avLst/>
              <a:gdLst>
                <a:gd name="T0" fmla="*/ 62 w 130"/>
                <a:gd name="T1" fmla="*/ 0 h 168"/>
                <a:gd name="T2" fmla="*/ 79 w 130"/>
                <a:gd name="T3" fmla="*/ 3 h 168"/>
                <a:gd name="T4" fmla="*/ 95 w 130"/>
                <a:gd name="T5" fmla="*/ 12 h 168"/>
                <a:gd name="T6" fmla="*/ 107 w 130"/>
                <a:gd name="T7" fmla="*/ 25 h 168"/>
                <a:gd name="T8" fmla="*/ 114 w 130"/>
                <a:gd name="T9" fmla="*/ 42 h 168"/>
                <a:gd name="T10" fmla="*/ 129 w 130"/>
                <a:gd name="T11" fmla="*/ 96 h 168"/>
                <a:gd name="T12" fmla="*/ 130 w 130"/>
                <a:gd name="T13" fmla="*/ 111 h 168"/>
                <a:gd name="T14" fmla="*/ 128 w 130"/>
                <a:gd name="T15" fmla="*/ 126 h 168"/>
                <a:gd name="T16" fmla="*/ 123 w 130"/>
                <a:gd name="T17" fmla="*/ 139 h 168"/>
                <a:gd name="T18" fmla="*/ 114 w 130"/>
                <a:gd name="T19" fmla="*/ 151 h 168"/>
                <a:gd name="T20" fmla="*/ 102 w 130"/>
                <a:gd name="T21" fmla="*/ 160 h 168"/>
                <a:gd name="T22" fmla="*/ 87 w 130"/>
                <a:gd name="T23" fmla="*/ 167 h 168"/>
                <a:gd name="T24" fmla="*/ 80 w 130"/>
                <a:gd name="T25" fmla="*/ 168 h 168"/>
                <a:gd name="T26" fmla="*/ 72 w 130"/>
                <a:gd name="T27" fmla="*/ 168 h 168"/>
                <a:gd name="T28" fmla="*/ 58 w 130"/>
                <a:gd name="T29" fmla="*/ 166 h 168"/>
                <a:gd name="T30" fmla="*/ 44 w 130"/>
                <a:gd name="T31" fmla="*/ 160 h 168"/>
                <a:gd name="T32" fmla="*/ 32 w 130"/>
                <a:gd name="T33" fmla="*/ 152 h 168"/>
                <a:gd name="T34" fmla="*/ 23 w 130"/>
                <a:gd name="T35" fmla="*/ 140 h 168"/>
                <a:gd name="T36" fmla="*/ 16 w 130"/>
                <a:gd name="T37" fmla="*/ 125 h 168"/>
                <a:gd name="T38" fmla="*/ 2 w 130"/>
                <a:gd name="T39" fmla="*/ 72 h 168"/>
                <a:gd name="T40" fmla="*/ 0 w 130"/>
                <a:gd name="T41" fmla="*/ 56 h 168"/>
                <a:gd name="T42" fmla="*/ 2 w 130"/>
                <a:gd name="T43" fmla="*/ 41 h 168"/>
                <a:gd name="T44" fmla="*/ 8 w 130"/>
                <a:gd name="T45" fmla="*/ 28 h 168"/>
                <a:gd name="T46" fmla="*/ 17 w 130"/>
                <a:gd name="T47" fmla="*/ 17 h 168"/>
                <a:gd name="T48" fmla="*/ 29 w 130"/>
                <a:gd name="T49" fmla="*/ 7 h 168"/>
                <a:gd name="T50" fmla="*/ 43 w 130"/>
                <a:gd name="T51" fmla="*/ 2 h 168"/>
                <a:gd name="T52" fmla="*/ 62 w 130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8">
                  <a:moveTo>
                    <a:pt x="62" y="0"/>
                  </a:moveTo>
                  <a:lnTo>
                    <a:pt x="79" y="3"/>
                  </a:lnTo>
                  <a:lnTo>
                    <a:pt x="95" y="12"/>
                  </a:lnTo>
                  <a:lnTo>
                    <a:pt x="107" y="25"/>
                  </a:lnTo>
                  <a:lnTo>
                    <a:pt x="114" y="42"/>
                  </a:lnTo>
                  <a:lnTo>
                    <a:pt x="129" y="96"/>
                  </a:lnTo>
                  <a:lnTo>
                    <a:pt x="130" y="111"/>
                  </a:lnTo>
                  <a:lnTo>
                    <a:pt x="128" y="126"/>
                  </a:lnTo>
                  <a:lnTo>
                    <a:pt x="123" y="139"/>
                  </a:lnTo>
                  <a:lnTo>
                    <a:pt x="114" y="151"/>
                  </a:lnTo>
                  <a:lnTo>
                    <a:pt x="102" y="160"/>
                  </a:lnTo>
                  <a:lnTo>
                    <a:pt x="87" y="167"/>
                  </a:lnTo>
                  <a:lnTo>
                    <a:pt x="80" y="168"/>
                  </a:lnTo>
                  <a:lnTo>
                    <a:pt x="72" y="168"/>
                  </a:lnTo>
                  <a:lnTo>
                    <a:pt x="58" y="166"/>
                  </a:lnTo>
                  <a:lnTo>
                    <a:pt x="44" y="160"/>
                  </a:lnTo>
                  <a:lnTo>
                    <a:pt x="32" y="152"/>
                  </a:lnTo>
                  <a:lnTo>
                    <a:pt x="23" y="140"/>
                  </a:lnTo>
                  <a:lnTo>
                    <a:pt x="16" y="125"/>
                  </a:lnTo>
                  <a:lnTo>
                    <a:pt x="2" y="72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8" y="28"/>
                  </a:lnTo>
                  <a:lnTo>
                    <a:pt x="17" y="17"/>
                  </a:lnTo>
                  <a:lnTo>
                    <a:pt x="29" y="7"/>
                  </a:lnTo>
                  <a:lnTo>
                    <a:pt x="43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BFFC1371-12B7-E6E8-3CC9-A082CA816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201" y="3119438"/>
              <a:ext cx="22225" cy="28575"/>
            </a:xfrm>
            <a:custGeom>
              <a:avLst/>
              <a:gdLst>
                <a:gd name="T0" fmla="*/ 62 w 131"/>
                <a:gd name="T1" fmla="*/ 0 h 169"/>
                <a:gd name="T2" fmla="*/ 80 w 131"/>
                <a:gd name="T3" fmla="*/ 3 h 169"/>
                <a:gd name="T4" fmla="*/ 95 w 131"/>
                <a:gd name="T5" fmla="*/ 13 h 169"/>
                <a:gd name="T6" fmla="*/ 107 w 131"/>
                <a:gd name="T7" fmla="*/ 25 h 169"/>
                <a:gd name="T8" fmla="*/ 114 w 131"/>
                <a:gd name="T9" fmla="*/ 42 h 169"/>
                <a:gd name="T10" fmla="*/ 129 w 131"/>
                <a:gd name="T11" fmla="*/ 97 h 169"/>
                <a:gd name="T12" fmla="*/ 131 w 131"/>
                <a:gd name="T13" fmla="*/ 111 h 169"/>
                <a:gd name="T14" fmla="*/ 129 w 131"/>
                <a:gd name="T15" fmla="*/ 126 h 169"/>
                <a:gd name="T16" fmla="*/ 123 w 131"/>
                <a:gd name="T17" fmla="*/ 140 h 169"/>
                <a:gd name="T18" fmla="*/ 114 w 131"/>
                <a:gd name="T19" fmla="*/ 152 h 169"/>
                <a:gd name="T20" fmla="*/ 102 w 131"/>
                <a:gd name="T21" fmla="*/ 160 h 169"/>
                <a:gd name="T22" fmla="*/ 88 w 131"/>
                <a:gd name="T23" fmla="*/ 167 h 169"/>
                <a:gd name="T24" fmla="*/ 81 w 131"/>
                <a:gd name="T25" fmla="*/ 168 h 169"/>
                <a:gd name="T26" fmla="*/ 73 w 131"/>
                <a:gd name="T27" fmla="*/ 169 h 169"/>
                <a:gd name="T28" fmla="*/ 58 w 131"/>
                <a:gd name="T29" fmla="*/ 167 h 169"/>
                <a:gd name="T30" fmla="*/ 44 w 131"/>
                <a:gd name="T31" fmla="*/ 161 h 169"/>
                <a:gd name="T32" fmla="*/ 33 w 131"/>
                <a:gd name="T33" fmla="*/ 152 h 169"/>
                <a:gd name="T34" fmla="*/ 23 w 131"/>
                <a:gd name="T35" fmla="*/ 140 h 169"/>
                <a:gd name="T36" fmla="*/ 18 w 131"/>
                <a:gd name="T37" fmla="*/ 126 h 169"/>
                <a:gd name="T38" fmla="*/ 2 w 131"/>
                <a:gd name="T39" fmla="*/ 72 h 169"/>
                <a:gd name="T40" fmla="*/ 0 w 131"/>
                <a:gd name="T41" fmla="*/ 57 h 169"/>
                <a:gd name="T42" fmla="*/ 2 w 131"/>
                <a:gd name="T43" fmla="*/ 42 h 169"/>
                <a:gd name="T44" fmla="*/ 8 w 131"/>
                <a:gd name="T45" fmla="*/ 28 h 169"/>
                <a:gd name="T46" fmla="*/ 18 w 131"/>
                <a:gd name="T47" fmla="*/ 17 h 169"/>
                <a:gd name="T48" fmla="*/ 29 w 131"/>
                <a:gd name="T49" fmla="*/ 8 h 169"/>
                <a:gd name="T50" fmla="*/ 43 w 131"/>
                <a:gd name="T51" fmla="*/ 2 h 169"/>
                <a:gd name="T52" fmla="*/ 62 w 131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69">
                  <a:moveTo>
                    <a:pt x="62" y="0"/>
                  </a:moveTo>
                  <a:lnTo>
                    <a:pt x="80" y="3"/>
                  </a:lnTo>
                  <a:lnTo>
                    <a:pt x="95" y="13"/>
                  </a:lnTo>
                  <a:lnTo>
                    <a:pt x="107" y="25"/>
                  </a:lnTo>
                  <a:lnTo>
                    <a:pt x="114" y="42"/>
                  </a:lnTo>
                  <a:lnTo>
                    <a:pt x="129" y="97"/>
                  </a:lnTo>
                  <a:lnTo>
                    <a:pt x="131" y="111"/>
                  </a:lnTo>
                  <a:lnTo>
                    <a:pt x="129" y="126"/>
                  </a:lnTo>
                  <a:lnTo>
                    <a:pt x="123" y="140"/>
                  </a:lnTo>
                  <a:lnTo>
                    <a:pt x="114" y="152"/>
                  </a:lnTo>
                  <a:lnTo>
                    <a:pt x="102" y="160"/>
                  </a:lnTo>
                  <a:lnTo>
                    <a:pt x="88" y="167"/>
                  </a:lnTo>
                  <a:lnTo>
                    <a:pt x="81" y="168"/>
                  </a:lnTo>
                  <a:lnTo>
                    <a:pt x="73" y="169"/>
                  </a:lnTo>
                  <a:lnTo>
                    <a:pt x="58" y="167"/>
                  </a:lnTo>
                  <a:lnTo>
                    <a:pt x="44" y="161"/>
                  </a:lnTo>
                  <a:lnTo>
                    <a:pt x="33" y="152"/>
                  </a:lnTo>
                  <a:lnTo>
                    <a:pt x="23" y="140"/>
                  </a:lnTo>
                  <a:lnTo>
                    <a:pt x="18" y="12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8" y="28"/>
                  </a:lnTo>
                  <a:lnTo>
                    <a:pt x="18" y="17"/>
                  </a:lnTo>
                  <a:lnTo>
                    <a:pt x="29" y="8"/>
                  </a:lnTo>
                  <a:lnTo>
                    <a:pt x="43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5D156BCE-CD96-2AA7-DE20-1112EF219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388" y="2974975"/>
              <a:ext cx="23813" cy="30163"/>
            </a:xfrm>
            <a:custGeom>
              <a:avLst/>
              <a:gdLst>
                <a:gd name="T0" fmla="*/ 69 w 131"/>
                <a:gd name="T1" fmla="*/ 0 h 169"/>
                <a:gd name="T2" fmla="*/ 88 w 131"/>
                <a:gd name="T3" fmla="*/ 2 h 169"/>
                <a:gd name="T4" fmla="*/ 102 w 131"/>
                <a:gd name="T5" fmla="*/ 8 h 169"/>
                <a:gd name="T6" fmla="*/ 114 w 131"/>
                <a:gd name="T7" fmla="*/ 17 h 169"/>
                <a:gd name="T8" fmla="*/ 122 w 131"/>
                <a:gd name="T9" fmla="*/ 29 h 169"/>
                <a:gd name="T10" fmla="*/ 129 w 131"/>
                <a:gd name="T11" fmla="*/ 42 h 169"/>
                <a:gd name="T12" fmla="*/ 131 w 131"/>
                <a:gd name="T13" fmla="*/ 57 h 169"/>
                <a:gd name="T14" fmla="*/ 129 w 131"/>
                <a:gd name="T15" fmla="*/ 73 h 169"/>
                <a:gd name="T16" fmla="*/ 114 w 131"/>
                <a:gd name="T17" fmla="*/ 127 h 169"/>
                <a:gd name="T18" fmla="*/ 108 w 131"/>
                <a:gd name="T19" fmla="*/ 141 h 169"/>
                <a:gd name="T20" fmla="*/ 99 w 131"/>
                <a:gd name="T21" fmla="*/ 152 h 169"/>
                <a:gd name="T22" fmla="*/ 87 w 131"/>
                <a:gd name="T23" fmla="*/ 161 h 169"/>
                <a:gd name="T24" fmla="*/ 73 w 131"/>
                <a:gd name="T25" fmla="*/ 167 h 169"/>
                <a:gd name="T26" fmla="*/ 58 w 131"/>
                <a:gd name="T27" fmla="*/ 169 h 169"/>
                <a:gd name="T28" fmla="*/ 50 w 131"/>
                <a:gd name="T29" fmla="*/ 168 h 169"/>
                <a:gd name="T30" fmla="*/ 43 w 131"/>
                <a:gd name="T31" fmla="*/ 167 h 169"/>
                <a:gd name="T32" fmla="*/ 26 w 131"/>
                <a:gd name="T33" fmla="*/ 160 h 169"/>
                <a:gd name="T34" fmla="*/ 13 w 131"/>
                <a:gd name="T35" fmla="*/ 147 h 169"/>
                <a:gd name="T36" fmla="*/ 4 w 131"/>
                <a:gd name="T37" fmla="*/ 132 h 169"/>
                <a:gd name="T38" fmla="*/ 0 w 131"/>
                <a:gd name="T39" fmla="*/ 115 h 169"/>
                <a:gd name="T40" fmla="*/ 2 w 131"/>
                <a:gd name="T41" fmla="*/ 97 h 169"/>
                <a:gd name="T42" fmla="*/ 17 w 131"/>
                <a:gd name="T43" fmla="*/ 43 h 169"/>
                <a:gd name="T44" fmla="*/ 25 w 131"/>
                <a:gd name="T45" fmla="*/ 26 h 169"/>
                <a:gd name="T46" fmla="*/ 36 w 131"/>
                <a:gd name="T47" fmla="*/ 13 h 169"/>
                <a:gd name="T48" fmla="*/ 51 w 131"/>
                <a:gd name="T49" fmla="*/ 3 h 169"/>
                <a:gd name="T50" fmla="*/ 69 w 131"/>
                <a:gd name="T5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69">
                  <a:moveTo>
                    <a:pt x="69" y="0"/>
                  </a:moveTo>
                  <a:lnTo>
                    <a:pt x="88" y="2"/>
                  </a:lnTo>
                  <a:lnTo>
                    <a:pt x="102" y="8"/>
                  </a:lnTo>
                  <a:lnTo>
                    <a:pt x="114" y="17"/>
                  </a:lnTo>
                  <a:lnTo>
                    <a:pt x="122" y="29"/>
                  </a:lnTo>
                  <a:lnTo>
                    <a:pt x="129" y="42"/>
                  </a:lnTo>
                  <a:lnTo>
                    <a:pt x="131" y="57"/>
                  </a:lnTo>
                  <a:lnTo>
                    <a:pt x="129" y="73"/>
                  </a:lnTo>
                  <a:lnTo>
                    <a:pt x="114" y="127"/>
                  </a:lnTo>
                  <a:lnTo>
                    <a:pt x="108" y="141"/>
                  </a:lnTo>
                  <a:lnTo>
                    <a:pt x="99" y="152"/>
                  </a:lnTo>
                  <a:lnTo>
                    <a:pt x="87" y="161"/>
                  </a:lnTo>
                  <a:lnTo>
                    <a:pt x="73" y="167"/>
                  </a:lnTo>
                  <a:lnTo>
                    <a:pt x="58" y="169"/>
                  </a:lnTo>
                  <a:lnTo>
                    <a:pt x="50" y="168"/>
                  </a:lnTo>
                  <a:lnTo>
                    <a:pt x="43" y="167"/>
                  </a:lnTo>
                  <a:lnTo>
                    <a:pt x="26" y="160"/>
                  </a:lnTo>
                  <a:lnTo>
                    <a:pt x="13" y="147"/>
                  </a:lnTo>
                  <a:lnTo>
                    <a:pt x="4" y="132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17" y="43"/>
                  </a:lnTo>
                  <a:lnTo>
                    <a:pt x="25" y="26"/>
                  </a:lnTo>
                  <a:lnTo>
                    <a:pt x="36" y="13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0721AB43-449C-991A-0CAE-B3EFB37E8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088" y="2927350"/>
              <a:ext cx="23813" cy="30163"/>
            </a:xfrm>
            <a:custGeom>
              <a:avLst/>
              <a:gdLst>
                <a:gd name="T0" fmla="*/ 70 w 131"/>
                <a:gd name="T1" fmla="*/ 0 h 169"/>
                <a:gd name="T2" fmla="*/ 88 w 131"/>
                <a:gd name="T3" fmla="*/ 2 h 169"/>
                <a:gd name="T4" fmla="*/ 102 w 131"/>
                <a:gd name="T5" fmla="*/ 8 h 169"/>
                <a:gd name="T6" fmla="*/ 114 w 131"/>
                <a:gd name="T7" fmla="*/ 17 h 169"/>
                <a:gd name="T8" fmla="*/ 122 w 131"/>
                <a:gd name="T9" fmla="*/ 29 h 169"/>
                <a:gd name="T10" fmla="*/ 129 w 131"/>
                <a:gd name="T11" fmla="*/ 43 h 169"/>
                <a:gd name="T12" fmla="*/ 131 w 131"/>
                <a:gd name="T13" fmla="*/ 57 h 169"/>
                <a:gd name="T14" fmla="*/ 129 w 131"/>
                <a:gd name="T15" fmla="*/ 72 h 169"/>
                <a:gd name="T16" fmla="*/ 114 w 131"/>
                <a:gd name="T17" fmla="*/ 127 h 169"/>
                <a:gd name="T18" fmla="*/ 108 w 131"/>
                <a:gd name="T19" fmla="*/ 140 h 169"/>
                <a:gd name="T20" fmla="*/ 99 w 131"/>
                <a:gd name="T21" fmla="*/ 152 h 169"/>
                <a:gd name="T22" fmla="*/ 87 w 131"/>
                <a:gd name="T23" fmla="*/ 162 h 169"/>
                <a:gd name="T24" fmla="*/ 73 w 131"/>
                <a:gd name="T25" fmla="*/ 167 h 169"/>
                <a:gd name="T26" fmla="*/ 58 w 131"/>
                <a:gd name="T27" fmla="*/ 169 h 169"/>
                <a:gd name="T28" fmla="*/ 50 w 131"/>
                <a:gd name="T29" fmla="*/ 168 h 169"/>
                <a:gd name="T30" fmla="*/ 43 w 131"/>
                <a:gd name="T31" fmla="*/ 167 h 169"/>
                <a:gd name="T32" fmla="*/ 29 w 131"/>
                <a:gd name="T33" fmla="*/ 162 h 169"/>
                <a:gd name="T34" fmla="*/ 17 w 131"/>
                <a:gd name="T35" fmla="*/ 152 h 169"/>
                <a:gd name="T36" fmla="*/ 8 w 131"/>
                <a:gd name="T37" fmla="*/ 140 h 169"/>
                <a:gd name="T38" fmla="*/ 2 w 131"/>
                <a:gd name="T39" fmla="*/ 127 h 169"/>
                <a:gd name="T40" fmla="*/ 0 w 131"/>
                <a:gd name="T41" fmla="*/ 112 h 169"/>
                <a:gd name="T42" fmla="*/ 2 w 131"/>
                <a:gd name="T43" fmla="*/ 97 h 169"/>
                <a:gd name="T44" fmla="*/ 17 w 131"/>
                <a:gd name="T45" fmla="*/ 43 h 169"/>
                <a:gd name="T46" fmla="*/ 25 w 131"/>
                <a:gd name="T47" fmla="*/ 27 h 169"/>
                <a:gd name="T48" fmla="*/ 36 w 131"/>
                <a:gd name="T49" fmla="*/ 13 h 169"/>
                <a:gd name="T50" fmla="*/ 51 w 131"/>
                <a:gd name="T51" fmla="*/ 4 h 169"/>
                <a:gd name="T52" fmla="*/ 70 w 131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69">
                  <a:moveTo>
                    <a:pt x="70" y="0"/>
                  </a:moveTo>
                  <a:lnTo>
                    <a:pt x="88" y="2"/>
                  </a:lnTo>
                  <a:lnTo>
                    <a:pt x="102" y="8"/>
                  </a:lnTo>
                  <a:lnTo>
                    <a:pt x="114" y="17"/>
                  </a:lnTo>
                  <a:lnTo>
                    <a:pt x="122" y="29"/>
                  </a:lnTo>
                  <a:lnTo>
                    <a:pt x="129" y="43"/>
                  </a:lnTo>
                  <a:lnTo>
                    <a:pt x="131" y="57"/>
                  </a:lnTo>
                  <a:lnTo>
                    <a:pt x="129" y="72"/>
                  </a:lnTo>
                  <a:lnTo>
                    <a:pt x="114" y="127"/>
                  </a:lnTo>
                  <a:lnTo>
                    <a:pt x="108" y="140"/>
                  </a:lnTo>
                  <a:lnTo>
                    <a:pt x="99" y="152"/>
                  </a:lnTo>
                  <a:lnTo>
                    <a:pt x="87" y="162"/>
                  </a:lnTo>
                  <a:lnTo>
                    <a:pt x="73" y="167"/>
                  </a:lnTo>
                  <a:lnTo>
                    <a:pt x="58" y="169"/>
                  </a:lnTo>
                  <a:lnTo>
                    <a:pt x="50" y="168"/>
                  </a:lnTo>
                  <a:lnTo>
                    <a:pt x="43" y="167"/>
                  </a:lnTo>
                  <a:lnTo>
                    <a:pt x="29" y="162"/>
                  </a:lnTo>
                  <a:lnTo>
                    <a:pt x="17" y="152"/>
                  </a:lnTo>
                  <a:lnTo>
                    <a:pt x="8" y="140"/>
                  </a:lnTo>
                  <a:lnTo>
                    <a:pt x="2" y="127"/>
                  </a:lnTo>
                  <a:lnTo>
                    <a:pt x="0" y="112"/>
                  </a:lnTo>
                  <a:lnTo>
                    <a:pt x="2" y="97"/>
                  </a:lnTo>
                  <a:lnTo>
                    <a:pt x="17" y="43"/>
                  </a:lnTo>
                  <a:lnTo>
                    <a:pt x="25" y="27"/>
                  </a:lnTo>
                  <a:lnTo>
                    <a:pt x="36" y="13"/>
                  </a:lnTo>
                  <a:lnTo>
                    <a:pt x="51" y="4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id="{B1547B16-9E5B-624A-F3C6-34B96F173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2879725"/>
              <a:ext cx="20638" cy="30163"/>
            </a:xfrm>
            <a:custGeom>
              <a:avLst/>
              <a:gdLst>
                <a:gd name="T0" fmla="*/ 65 w 119"/>
                <a:gd name="T1" fmla="*/ 0 h 170"/>
                <a:gd name="T2" fmla="*/ 82 w 119"/>
                <a:gd name="T3" fmla="*/ 5 h 170"/>
                <a:gd name="T4" fmla="*/ 96 w 119"/>
                <a:gd name="T5" fmla="*/ 15 h 170"/>
                <a:gd name="T6" fmla="*/ 108 w 119"/>
                <a:gd name="T7" fmla="*/ 28 h 170"/>
                <a:gd name="T8" fmla="*/ 114 w 119"/>
                <a:gd name="T9" fmla="*/ 45 h 170"/>
                <a:gd name="T10" fmla="*/ 118 w 119"/>
                <a:gd name="T11" fmla="*/ 70 h 170"/>
                <a:gd name="T12" fmla="*/ 119 w 119"/>
                <a:gd name="T13" fmla="*/ 93 h 170"/>
                <a:gd name="T14" fmla="*/ 118 w 119"/>
                <a:gd name="T15" fmla="*/ 118 h 170"/>
                <a:gd name="T16" fmla="*/ 114 w 119"/>
                <a:gd name="T17" fmla="*/ 135 h 170"/>
                <a:gd name="T18" fmla="*/ 105 w 119"/>
                <a:gd name="T19" fmla="*/ 150 h 170"/>
                <a:gd name="T20" fmla="*/ 92 w 119"/>
                <a:gd name="T21" fmla="*/ 160 h 170"/>
                <a:gd name="T22" fmla="*/ 77 w 119"/>
                <a:gd name="T23" fmla="*/ 168 h 170"/>
                <a:gd name="T24" fmla="*/ 60 w 119"/>
                <a:gd name="T25" fmla="*/ 170 h 170"/>
                <a:gd name="T26" fmla="*/ 57 w 119"/>
                <a:gd name="T27" fmla="*/ 170 h 170"/>
                <a:gd name="T28" fmla="*/ 55 w 119"/>
                <a:gd name="T29" fmla="*/ 170 h 170"/>
                <a:gd name="T30" fmla="*/ 36 w 119"/>
                <a:gd name="T31" fmla="*/ 165 h 170"/>
                <a:gd name="T32" fmla="*/ 21 w 119"/>
                <a:gd name="T33" fmla="*/ 155 h 170"/>
                <a:gd name="T34" fmla="*/ 10 w 119"/>
                <a:gd name="T35" fmla="*/ 142 h 170"/>
                <a:gd name="T36" fmla="*/ 3 w 119"/>
                <a:gd name="T37" fmla="*/ 125 h 170"/>
                <a:gd name="T38" fmla="*/ 2 w 119"/>
                <a:gd name="T39" fmla="*/ 107 h 170"/>
                <a:gd name="T40" fmla="*/ 3 w 119"/>
                <a:gd name="T41" fmla="*/ 101 h 170"/>
                <a:gd name="T42" fmla="*/ 3 w 119"/>
                <a:gd name="T43" fmla="*/ 93 h 170"/>
                <a:gd name="T44" fmla="*/ 2 w 119"/>
                <a:gd name="T45" fmla="*/ 81 h 170"/>
                <a:gd name="T46" fmla="*/ 1 w 119"/>
                <a:gd name="T47" fmla="*/ 68 h 170"/>
                <a:gd name="T48" fmla="*/ 0 w 119"/>
                <a:gd name="T49" fmla="*/ 50 h 170"/>
                <a:gd name="T50" fmla="*/ 5 w 119"/>
                <a:gd name="T51" fmla="*/ 33 h 170"/>
                <a:gd name="T52" fmla="*/ 15 w 119"/>
                <a:gd name="T53" fmla="*/ 18 h 170"/>
                <a:gd name="T54" fmla="*/ 29 w 119"/>
                <a:gd name="T55" fmla="*/ 7 h 170"/>
                <a:gd name="T56" fmla="*/ 47 w 119"/>
                <a:gd name="T57" fmla="*/ 1 h 170"/>
                <a:gd name="T58" fmla="*/ 65 w 119"/>
                <a:gd name="T5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" h="170">
                  <a:moveTo>
                    <a:pt x="65" y="0"/>
                  </a:moveTo>
                  <a:lnTo>
                    <a:pt x="82" y="5"/>
                  </a:lnTo>
                  <a:lnTo>
                    <a:pt x="96" y="15"/>
                  </a:lnTo>
                  <a:lnTo>
                    <a:pt x="108" y="28"/>
                  </a:lnTo>
                  <a:lnTo>
                    <a:pt x="114" y="45"/>
                  </a:lnTo>
                  <a:lnTo>
                    <a:pt x="118" y="70"/>
                  </a:lnTo>
                  <a:lnTo>
                    <a:pt x="119" y="93"/>
                  </a:lnTo>
                  <a:lnTo>
                    <a:pt x="118" y="118"/>
                  </a:lnTo>
                  <a:lnTo>
                    <a:pt x="114" y="135"/>
                  </a:lnTo>
                  <a:lnTo>
                    <a:pt x="105" y="150"/>
                  </a:lnTo>
                  <a:lnTo>
                    <a:pt x="92" y="160"/>
                  </a:lnTo>
                  <a:lnTo>
                    <a:pt x="77" y="168"/>
                  </a:lnTo>
                  <a:lnTo>
                    <a:pt x="60" y="170"/>
                  </a:lnTo>
                  <a:lnTo>
                    <a:pt x="57" y="170"/>
                  </a:lnTo>
                  <a:lnTo>
                    <a:pt x="55" y="170"/>
                  </a:lnTo>
                  <a:lnTo>
                    <a:pt x="36" y="165"/>
                  </a:lnTo>
                  <a:lnTo>
                    <a:pt x="21" y="155"/>
                  </a:lnTo>
                  <a:lnTo>
                    <a:pt x="10" y="142"/>
                  </a:lnTo>
                  <a:lnTo>
                    <a:pt x="3" y="125"/>
                  </a:lnTo>
                  <a:lnTo>
                    <a:pt x="2" y="107"/>
                  </a:lnTo>
                  <a:lnTo>
                    <a:pt x="3" y="101"/>
                  </a:lnTo>
                  <a:lnTo>
                    <a:pt x="3" y="93"/>
                  </a:lnTo>
                  <a:lnTo>
                    <a:pt x="2" y="81"/>
                  </a:lnTo>
                  <a:lnTo>
                    <a:pt x="1" y="68"/>
                  </a:lnTo>
                  <a:lnTo>
                    <a:pt x="0" y="50"/>
                  </a:lnTo>
                  <a:lnTo>
                    <a:pt x="5" y="33"/>
                  </a:lnTo>
                  <a:lnTo>
                    <a:pt x="15" y="18"/>
                  </a:lnTo>
                  <a:lnTo>
                    <a:pt x="29" y="7"/>
                  </a:lnTo>
                  <a:lnTo>
                    <a:pt x="47" y="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5">
              <a:extLst>
                <a:ext uri="{FF2B5EF4-FFF2-40B4-BE49-F238E27FC236}">
                  <a16:creationId xmlns:a16="http://schemas.microsoft.com/office/drawing/2014/main" id="{AB7D4E0C-FA07-544C-AF25-963E4A2F6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651" y="2836863"/>
              <a:ext cx="30163" cy="23813"/>
            </a:xfrm>
            <a:custGeom>
              <a:avLst/>
              <a:gdLst>
                <a:gd name="T0" fmla="*/ 55 w 171"/>
                <a:gd name="T1" fmla="*/ 0 h 129"/>
                <a:gd name="T2" fmla="*/ 74 w 171"/>
                <a:gd name="T3" fmla="*/ 2 h 129"/>
                <a:gd name="T4" fmla="*/ 128 w 171"/>
                <a:gd name="T5" fmla="*/ 16 h 129"/>
                <a:gd name="T6" fmla="*/ 146 w 171"/>
                <a:gd name="T7" fmla="*/ 24 h 129"/>
                <a:gd name="T8" fmla="*/ 158 w 171"/>
                <a:gd name="T9" fmla="*/ 36 h 129"/>
                <a:gd name="T10" fmla="*/ 167 w 171"/>
                <a:gd name="T11" fmla="*/ 51 h 129"/>
                <a:gd name="T12" fmla="*/ 171 w 171"/>
                <a:gd name="T13" fmla="*/ 68 h 129"/>
                <a:gd name="T14" fmla="*/ 169 w 171"/>
                <a:gd name="T15" fmla="*/ 86 h 129"/>
                <a:gd name="T16" fmla="*/ 164 w 171"/>
                <a:gd name="T17" fmla="*/ 101 h 129"/>
                <a:gd name="T18" fmla="*/ 154 w 171"/>
                <a:gd name="T19" fmla="*/ 113 h 129"/>
                <a:gd name="T20" fmla="*/ 142 w 171"/>
                <a:gd name="T21" fmla="*/ 122 h 129"/>
                <a:gd name="T22" fmla="*/ 128 w 171"/>
                <a:gd name="T23" fmla="*/ 128 h 129"/>
                <a:gd name="T24" fmla="*/ 113 w 171"/>
                <a:gd name="T25" fmla="*/ 129 h 129"/>
                <a:gd name="T26" fmla="*/ 106 w 171"/>
                <a:gd name="T27" fmla="*/ 129 h 129"/>
                <a:gd name="T28" fmla="*/ 98 w 171"/>
                <a:gd name="T29" fmla="*/ 127 h 129"/>
                <a:gd name="T30" fmla="*/ 43 w 171"/>
                <a:gd name="T31" fmla="*/ 113 h 129"/>
                <a:gd name="T32" fmla="*/ 29 w 171"/>
                <a:gd name="T33" fmla="*/ 107 h 129"/>
                <a:gd name="T34" fmla="*/ 18 w 171"/>
                <a:gd name="T35" fmla="*/ 98 h 129"/>
                <a:gd name="T36" fmla="*/ 9 w 171"/>
                <a:gd name="T37" fmla="*/ 86 h 129"/>
                <a:gd name="T38" fmla="*/ 3 w 171"/>
                <a:gd name="T39" fmla="*/ 73 h 129"/>
                <a:gd name="T40" fmla="*/ 0 w 171"/>
                <a:gd name="T41" fmla="*/ 58 h 129"/>
                <a:gd name="T42" fmla="*/ 3 w 171"/>
                <a:gd name="T43" fmla="*/ 43 h 129"/>
                <a:gd name="T44" fmla="*/ 10 w 171"/>
                <a:gd name="T45" fmla="*/ 26 h 129"/>
                <a:gd name="T46" fmla="*/ 23 w 171"/>
                <a:gd name="T47" fmla="*/ 13 h 129"/>
                <a:gd name="T48" fmla="*/ 38 w 171"/>
                <a:gd name="T49" fmla="*/ 3 h 129"/>
                <a:gd name="T50" fmla="*/ 55 w 171"/>
                <a:gd name="T5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1" h="129">
                  <a:moveTo>
                    <a:pt x="55" y="0"/>
                  </a:moveTo>
                  <a:lnTo>
                    <a:pt x="74" y="2"/>
                  </a:lnTo>
                  <a:lnTo>
                    <a:pt x="128" y="16"/>
                  </a:lnTo>
                  <a:lnTo>
                    <a:pt x="146" y="24"/>
                  </a:lnTo>
                  <a:lnTo>
                    <a:pt x="158" y="36"/>
                  </a:lnTo>
                  <a:lnTo>
                    <a:pt x="167" y="51"/>
                  </a:lnTo>
                  <a:lnTo>
                    <a:pt x="171" y="68"/>
                  </a:lnTo>
                  <a:lnTo>
                    <a:pt x="169" y="86"/>
                  </a:lnTo>
                  <a:lnTo>
                    <a:pt x="164" y="101"/>
                  </a:lnTo>
                  <a:lnTo>
                    <a:pt x="154" y="113"/>
                  </a:lnTo>
                  <a:lnTo>
                    <a:pt x="142" y="122"/>
                  </a:lnTo>
                  <a:lnTo>
                    <a:pt x="128" y="128"/>
                  </a:lnTo>
                  <a:lnTo>
                    <a:pt x="113" y="129"/>
                  </a:lnTo>
                  <a:lnTo>
                    <a:pt x="106" y="129"/>
                  </a:lnTo>
                  <a:lnTo>
                    <a:pt x="98" y="127"/>
                  </a:lnTo>
                  <a:lnTo>
                    <a:pt x="43" y="113"/>
                  </a:lnTo>
                  <a:lnTo>
                    <a:pt x="29" y="107"/>
                  </a:lnTo>
                  <a:lnTo>
                    <a:pt x="18" y="98"/>
                  </a:lnTo>
                  <a:lnTo>
                    <a:pt x="9" y="86"/>
                  </a:lnTo>
                  <a:lnTo>
                    <a:pt x="3" y="73"/>
                  </a:lnTo>
                  <a:lnTo>
                    <a:pt x="0" y="58"/>
                  </a:lnTo>
                  <a:lnTo>
                    <a:pt x="3" y="43"/>
                  </a:lnTo>
                  <a:lnTo>
                    <a:pt x="10" y="26"/>
                  </a:lnTo>
                  <a:lnTo>
                    <a:pt x="23" y="13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B2FFB877-2B12-DB99-FC8F-4F8E3D8EB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276" y="2849563"/>
              <a:ext cx="30163" cy="23813"/>
            </a:xfrm>
            <a:custGeom>
              <a:avLst/>
              <a:gdLst>
                <a:gd name="T0" fmla="*/ 54 w 170"/>
                <a:gd name="T1" fmla="*/ 0 h 128"/>
                <a:gd name="T2" fmla="*/ 73 w 170"/>
                <a:gd name="T3" fmla="*/ 2 h 128"/>
                <a:gd name="T4" fmla="*/ 127 w 170"/>
                <a:gd name="T5" fmla="*/ 17 h 128"/>
                <a:gd name="T6" fmla="*/ 141 w 170"/>
                <a:gd name="T7" fmla="*/ 22 h 128"/>
                <a:gd name="T8" fmla="*/ 153 w 170"/>
                <a:gd name="T9" fmla="*/ 32 h 128"/>
                <a:gd name="T10" fmla="*/ 162 w 170"/>
                <a:gd name="T11" fmla="*/ 43 h 128"/>
                <a:gd name="T12" fmla="*/ 168 w 170"/>
                <a:gd name="T13" fmla="*/ 56 h 128"/>
                <a:gd name="T14" fmla="*/ 170 w 170"/>
                <a:gd name="T15" fmla="*/ 71 h 128"/>
                <a:gd name="T16" fmla="*/ 168 w 170"/>
                <a:gd name="T17" fmla="*/ 87 h 128"/>
                <a:gd name="T18" fmla="*/ 162 w 170"/>
                <a:gd name="T19" fmla="*/ 101 h 128"/>
                <a:gd name="T20" fmla="*/ 153 w 170"/>
                <a:gd name="T21" fmla="*/ 112 h 128"/>
                <a:gd name="T22" fmla="*/ 141 w 170"/>
                <a:gd name="T23" fmla="*/ 121 h 128"/>
                <a:gd name="T24" fmla="*/ 127 w 170"/>
                <a:gd name="T25" fmla="*/ 127 h 128"/>
                <a:gd name="T26" fmla="*/ 112 w 170"/>
                <a:gd name="T27" fmla="*/ 128 h 128"/>
                <a:gd name="T28" fmla="*/ 105 w 170"/>
                <a:gd name="T29" fmla="*/ 128 h 128"/>
                <a:gd name="T30" fmla="*/ 97 w 170"/>
                <a:gd name="T31" fmla="*/ 127 h 128"/>
                <a:gd name="T32" fmla="*/ 43 w 170"/>
                <a:gd name="T33" fmla="*/ 112 h 128"/>
                <a:gd name="T34" fmla="*/ 29 w 170"/>
                <a:gd name="T35" fmla="*/ 107 h 128"/>
                <a:gd name="T36" fmla="*/ 17 w 170"/>
                <a:gd name="T37" fmla="*/ 97 h 128"/>
                <a:gd name="T38" fmla="*/ 7 w 170"/>
                <a:gd name="T39" fmla="*/ 86 h 128"/>
                <a:gd name="T40" fmla="*/ 2 w 170"/>
                <a:gd name="T41" fmla="*/ 72 h 128"/>
                <a:gd name="T42" fmla="*/ 0 w 170"/>
                <a:gd name="T43" fmla="*/ 57 h 128"/>
                <a:gd name="T44" fmla="*/ 2 w 170"/>
                <a:gd name="T45" fmla="*/ 42 h 128"/>
                <a:gd name="T46" fmla="*/ 9 w 170"/>
                <a:gd name="T47" fmla="*/ 25 h 128"/>
                <a:gd name="T48" fmla="*/ 21 w 170"/>
                <a:gd name="T49" fmla="*/ 12 h 128"/>
                <a:gd name="T50" fmla="*/ 36 w 170"/>
                <a:gd name="T51" fmla="*/ 4 h 128"/>
                <a:gd name="T52" fmla="*/ 54 w 170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128">
                  <a:moveTo>
                    <a:pt x="54" y="0"/>
                  </a:moveTo>
                  <a:lnTo>
                    <a:pt x="73" y="2"/>
                  </a:lnTo>
                  <a:lnTo>
                    <a:pt x="127" y="17"/>
                  </a:lnTo>
                  <a:lnTo>
                    <a:pt x="141" y="22"/>
                  </a:lnTo>
                  <a:lnTo>
                    <a:pt x="153" y="32"/>
                  </a:lnTo>
                  <a:lnTo>
                    <a:pt x="162" y="43"/>
                  </a:lnTo>
                  <a:lnTo>
                    <a:pt x="168" y="56"/>
                  </a:lnTo>
                  <a:lnTo>
                    <a:pt x="170" y="71"/>
                  </a:lnTo>
                  <a:lnTo>
                    <a:pt x="168" y="87"/>
                  </a:lnTo>
                  <a:lnTo>
                    <a:pt x="162" y="101"/>
                  </a:lnTo>
                  <a:lnTo>
                    <a:pt x="153" y="112"/>
                  </a:lnTo>
                  <a:lnTo>
                    <a:pt x="141" y="121"/>
                  </a:lnTo>
                  <a:lnTo>
                    <a:pt x="127" y="127"/>
                  </a:lnTo>
                  <a:lnTo>
                    <a:pt x="112" y="128"/>
                  </a:lnTo>
                  <a:lnTo>
                    <a:pt x="105" y="128"/>
                  </a:lnTo>
                  <a:lnTo>
                    <a:pt x="97" y="127"/>
                  </a:lnTo>
                  <a:lnTo>
                    <a:pt x="43" y="112"/>
                  </a:lnTo>
                  <a:lnTo>
                    <a:pt x="29" y="107"/>
                  </a:lnTo>
                  <a:lnTo>
                    <a:pt x="17" y="97"/>
                  </a:lnTo>
                  <a:lnTo>
                    <a:pt x="7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2"/>
                  </a:lnTo>
                  <a:lnTo>
                    <a:pt x="9" y="25"/>
                  </a:lnTo>
                  <a:lnTo>
                    <a:pt x="21" y="12"/>
                  </a:lnTo>
                  <a:lnTo>
                    <a:pt x="36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id="{C7273BF4-2966-6A4A-5A76-35081F434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1688" y="3022600"/>
              <a:ext cx="23813" cy="30163"/>
            </a:xfrm>
            <a:custGeom>
              <a:avLst/>
              <a:gdLst>
                <a:gd name="T0" fmla="*/ 72 w 130"/>
                <a:gd name="T1" fmla="*/ 0 h 169"/>
                <a:gd name="T2" fmla="*/ 88 w 130"/>
                <a:gd name="T3" fmla="*/ 2 h 169"/>
                <a:gd name="T4" fmla="*/ 102 w 130"/>
                <a:gd name="T5" fmla="*/ 9 h 169"/>
                <a:gd name="T6" fmla="*/ 114 w 130"/>
                <a:gd name="T7" fmla="*/ 17 h 169"/>
                <a:gd name="T8" fmla="*/ 122 w 130"/>
                <a:gd name="T9" fmla="*/ 29 h 169"/>
                <a:gd name="T10" fmla="*/ 129 w 130"/>
                <a:gd name="T11" fmla="*/ 43 h 169"/>
                <a:gd name="T12" fmla="*/ 130 w 130"/>
                <a:gd name="T13" fmla="*/ 58 h 169"/>
                <a:gd name="T14" fmla="*/ 129 w 130"/>
                <a:gd name="T15" fmla="*/ 73 h 169"/>
                <a:gd name="T16" fmla="*/ 114 w 130"/>
                <a:gd name="T17" fmla="*/ 127 h 169"/>
                <a:gd name="T18" fmla="*/ 107 w 130"/>
                <a:gd name="T19" fmla="*/ 141 h 169"/>
                <a:gd name="T20" fmla="*/ 99 w 130"/>
                <a:gd name="T21" fmla="*/ 154 h 169"/>
                <a:gd name="T22" fmla="*/ 87 w 130"/>
                <a:gd name="T23" fmla="*/ 162 h 169"/>
                <a:gd name="T24" fmla="*/ 73 w 130"/>
                <a:gd name="T25" fmla="*/ 167 h 169"/>
                <a:gd name="T26" fmla="*/ 58 w 130"/>
                <a:gd name="T27" fmla="*/ 169 h 169"/>
                <a:gd name="T28" fmla="*/ 50 w 130"/>
                <a:gd name="T29" fmla="*/ 169 h 169"/>
                <a:gd name="T30" fmla="*/ 43 w 130"/>
                <a:gd name="T31" fmla="*/ 167 h 169"/>
                <a:gd name="T32" fmla="*/ 26 w 130"/>
                <a:gd name="T33" fmla="*/ 160 h 169"/>
                <a:gd name="T34" fmla="*/ 13 w 130"/>
                <a:gd name="T35" fmla="*/ 148 h 169"/>
                <a:gd name="T36" fmla="*/ 4 w 130"/>
                <a:gd name="T37" fmla="*/ 132 h 169"/>
                <a:gd name="T38" fmla="*/ 0 w 130"/>
                <a:gd name="T39" fmla="*/ 115 h 169"/>
                <a:gd name="T40" fmla="*/ 2 w 130"/>
                <a:gd name="T41" fmla="*/ 97 h 169"/>
                <a:gd name="T42" fmla="*/ 16 w 130"/>
                <a:gd name="T43" fmla="*/ 43 h 169"/>
                <a:gd name="T44" fmla="*/ 22 w 130"/>
                <a:gd name="T45" fmla="*/ 29 h 169"/>
                <a:gd name="T46" fmla="*/ 32 w 130"/>
                <a:gd name="T47" fmla="*/ 17 h 169"/>
                <a:gd name="T48" fmla="*/ 44 w 130"/>
                <a:gd name="T49" fmla="*/ 9 h 169"/>
                <a:gd name="T50" fmla="*/ 57 w 130"/>
                <a:gd name="T51" fmla="*/ 2 h 169"/>
                <a:gd name="T52" fmla="*/ 72 w 13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9">
                  <a:moveTo>
                    <a:pt x="72" y="0"/>
                  </a:moveTo>
                  <a:lnTo>
                    <a:pt x="88" y="2"/>
                  </a:lnTo>
                  <a:lnTo>
                    <a:pt x="102" y="9"/>
                  </a:lnTo>
                  <a:lnTo>
                    <a:pt x="114" y="17"/>
                  </a:lnTo>
                  <a:lnTo>
                    <a:pt x="122" y="29"/>
                  </a:lnTo>
                  <a:lnTo>
                    <a:pt x="129" y="43"/>
                  </a:lnTo>
                  <a:lnTo>
                    <a:pt x="130" y="58"/>
                  </a:lnTo>
                  <a:lnTo>
                    <a:pt x="129" y="73"/>
                  </a:lnTo>
                  <a:lnTo>
                    <a:pt x="114" y="127"/>
                  </a:lnTo>
                  <a:lnTo>
                    <a:pt x="107" y="141"/>
                  </a:lnTo>
                  <a:lnTo>
                    <a:pt x="99" y="154"/>
                  </a:lnTo>
                  <a:lnTo>
                    <a:pt x="87" y="162"/>
                  </a:lnTo>
                  <a:lnTo>
                    <a:pt x="73" y="167"/>
                  </a:lnTo>
                  <a:lnTo>
                    <a:pt x="58" y="169"/>
                  </a:lnTo>
                  <a:lnTo>
                    <a:pt x="50" y="169"/>
                  </a:lnTo>
                  <a:lnTo>
                    <a:pt x="43" y="167"/>
                  </a:lnTo>
                  <a:lnTo>
                    <a:pt x="26" y="160"/>
                  </a:lnTo>
                  <a:lnTo>
                    <a:pt x="13" y="148"/>
                  </a:lnTo>
                  <a:lnTo>
                    <a:pt x="4" y="132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16" y="43"/>
                  </a:lnTo>
                  <a:lnTo>
                    <a:pt x="22" y="29"/>
                  </a:lnTo>
                  <a:lnTo>
                    <a:pt x="32" y="17"/>
                  </a:lnTo>
                  <a:lnTo>
                    <a:pt x="44" y="9"/>
                  </a:lnTo>
                  <a:lnTo>
                    <a:pt x="57" y="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08D57D70-11F5-AC85-7805-8C6A293BAC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8301" y="2809875"/>
              <a:ext cx="392113" cy="606425"/>
            </a:xfrm>
            <a:custGeom>
              <a:avLst/>
              <a:gdLst>
                <a:gd name="T0" fmla="*/ 251 w 2218"/>
                <a:gd name="T1" fmla="*/ 3240 h 3439"/>
                <a:gd name="T2" fmla="*/ 325 w 2218"/>
                <a:gd name="T3" fmla="*/ 3313 h 3439"/>
                <a:gd name="T4" fmla="*/ 1866 w 2218"/>
                <a:gd name="T5" fmla="*/ 3321 h 3439"/>
                <a:gd name="T6" fmla="*/ 1954 w 2218"/>
                <a:gd name="T7" fmla="*/ 3263 h 3439"/>
                <a:gd name="T8" fmla="*/ 1977 w 2218"/>
                <a:gd name="T9" fmla="*/ 2751 h 3439"/>
                <a:gd name="T10" fmla="*/ 1977 w 2218"/>
                <a:gd name="T11" fmla="*/ 2637 h 3439"/>
                <a:gd name="T12" fmla="*/ 351 w 2218"/>
                <a:gd name="T13" fmla="*/ 118 h 3439"/>
                <a:gd name="T14" fmla="*/ 264 w 2218"/>
                <a:gd name="T15" fmla="*/ 176 h 3439"/>
                <a:gd name="T16" fmla="*/ 240 w 2218"/>
                <a:gd name="T17" fmla="*/ 345 h 3439"/>
                <a:gd name="T18" fmla="*/ 1967 w 2218"/>
                <a:gd name="T19" fmla="*/ 199 h 3439"/>
                <a:gd name="T20" fmla="*/ 1893 w 2218"/>
                <a:gd name="T21" fmla="*/ 126 h 3439"/>
                <a:gd name="T22" fmla="*/ 379 w 2218"/>
                <a:gd name="T23" fmla="*/ 0 h 3439"/>
                <a:gd name="T24" fmla="*/ 1955 w 2218"/>
                <a:gd name="T25" fmla="*/ 29 h 3439"/>
                <a:gd name="T26" fmla="*/ 2065 w 2218"/>
                <a:gd name="T27" fmla="*/ 137 h 3439"/>
                <a:gd name="T28" fmla="*/ 2094 w 2218"/>
                <a:gd name="T29" fmla="*/ 391 h 3439"/>
                <a:gd name="T30" fmla="*/ 2094 w 2218"/>
                <a:gd name="T31" fmla="*/ 452 h 3439"/>
                <a:gd name="T32" fmla="*/ 2094 w 2218"/>
                <a:gd name="T33" fmla="*/ 675 h 3439"/>
                <a:gd name="T34" fmla="*/ 2094 w 2218"/>
                <a:gd name="T35" fmla="*/ 952 h 3439"/>
                <a:gd name="T36" fmla="*/ 2094 w 2218"/>
                <a:gd name="T37" fmla="*/ 1013 h 3439"/>
                <a:gd name="T38" fmla="*/ 2094 w 2218"/>
                <a:gd name="T39" fmla="*/ 1291 h 3439"/>
                <a:gd name="T40" fmla="*/ 2094 w 2218"/>
                <a:gd name="T41" fmla="*/ 1515 h 3439"/>
                <a:gd name="T42" fmla="*/ 2094 w 2218"/>
                <a:gd name="T43" fmla="*/ 1574 h 3439"/>
                <a:gd name="T44" fmla="*/ 2094 w 2218"/>
                <a:gd name="T45" fmla="*/ 1852 h 3439"/>
                <a:gd name="T46" fmla="*/ 2094 w 2218"/>
                <a:gd name="T47" fmla="*/ 2074 h 3439"/>
                <a:gd name="T48" fmla="*/ 2094 w 2218"/>
                <a:gd name="T49" fmla="*/ 2135 h 3439"/>
                <a:gd name="T50" fmla="*/ 2094 w 2218"/>
                <a:gd name="T51" fmla="*/ 2412 h 3439"/>
                <a:gd name="T52" fmla="*/ 2094 w 2218"/>
                <a:gd name="T53" fmla="*/ 2635 h 3439"/>
                <a:gd name="T54" fmla="*/ 2111 w 2218"/>
                <a:gd name="T55" fmla="*/ 2591 h 3439"/>
                <a:gd name="T56" fmla="*/ 2160 w 2218"/>
                <a:gd name="T57" fmla="*/ 2563 h 3439"/>
                <a:gd name="T58" fmla="*/ 2211 w 2218"/>
                <a:gd name="T59" fmla="*/ 2591 h 3439"/>
                <a:gd name="T60" fmla="*/ 2202 w 2218"/>
                <a:gd name="T61" fmla="*/ 2689 h 3439"/>
                <a:gd name="T62" fmla="*/ 2161 w 2218"/>
                <a:gd name="T63" fmla="*/ 2729 h 3439"/>
                <a:gd name="T64" fmla="*/ 2102 w 2218"/>
                <a:gd name="T65" fmla="*/ 2712 h 3439"/>
                <a:gd name="T66" fmla="*/ 2098 w 2218"/>
                <a:gd name="T67" fmla="*/ 2835 h 3439"/>
                <a:gd name="T68" fmla="*/ 2142 w 2218"/>
                <a:gd name="T69" fmla="*/ 2870 h 3439"/>
                <a:gd name="T70" fmla="*/ 2124 w 2218"/>
                <a:gd name="T71" fmla="*/ 2973 h 3439"/>
                <a:gd name="T72" fmla="*/ 2094 w 2218"/>
                <a:gd name="T73" fmla="*/ 3186 h 3439"/>
                <a:gd name="T74" fmla="*/ 2044 w 2218"/>
                <a:gd name="T75" fmla="*/ 3335 h 3439"/>
                <a:gd name="T76" fmla="*/ 1918 w 2218"/>
                <a:gd name="T77" fmla="*/ 3426 h 3439"/>
                <a:gd name="T78" fmla="*/ 338 w 2218"/>
                <a:gd name="T79" fmla="*/ 3436 h 3439"/>
                <a:gd name="T80" fmla="*/ 200 w 2218"/>
                <a:gd name="T81" fmla="*/ 3364 h 3439"/>
                <a:gd name="T82" fmla="*/ 128 w 2218"/>
                <a:gd name="T83" fmla="*/ 3227 h 3439"/>
                <a:gd name="T84" fmla="*/ 103 w 2218"/>
                <a:gd name="T85" fmla="*/ 2982 h 3439"/>
                <a:gd name="T86" fmla="*/ 73 w 2218"/>
                <a:gd name="T87" fmla="*/ 2890 h 3439"/>
                <a:gd name="T88" fmla="*/ 102 w 2218"/>
                <a:gd name="T89" fmla="*/ 2841 h 3439"/>
                <a:gd name="T90" fmla="*/ 124 w 2218"/>
                <a:gd name="T91" fmla="*/ 2835 h 3439"/>
                <a:gd name="T92" fmla="*/ 87 w 2218"/>
                <a:gd name="T93" fmla="*/ 2729 h 3439"/>
                <a:gd name="T94" fmla="*/ 23 w 2218"/>
                <a:gd name="T95" fmla="*/ 2706 h 3439"/>
                <a:gd name="T96" fmla="*/ 2 w 2218"/>
                <a:gd name="T97" fmla="*/ 2605 h 3439"/>
                <a:gd name="T98" fmla="*/ 43 w 2218"/>
                <a:gd name="T99" fmla="*/ 2564 h 3439"/>
                <a:gd name="T100" fmla="*/ 106 w 2218"/>
                <a:gd name="T101" fmla="*/ 2588 h 3439"/>
                <a:gd name="T102" fmla="*/ 128 w 2218"/>
                <a:gd name="T103" fmla="*/ 212 h 3439"/>
                <a:gd name="T104" fmla="*/ 200 w 2218"/>
                <a:gd name="T105" fmla="*/ 74 h 3439"/>
                <a:gd name="T106" fmla="*/ 338 w 2218"/>
                <a:gd name="T107" fmla="*/ 3 h 3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8" h="3439">
                  <a:moveTo>
                    <a:pt x="240" y="2751"/>
                  </a:moveTo>
                  <a:lnTo>
                    <a:pt x="240" y="3187"/>
                  </a:lnTo>
                  <a:lnTo>
                    <a:pt x="243" y="3214"/>
                  </a:lnTo>
                  <a:lnTo>
                    <a:pt x="251" y="3240"/>
                  </a:lnTo>
                  <a:lnTo>
                    <a:pt x="264" y="3263"/>
                  </a:lnTo>
                  <a:lnTo>
                    <a:pt x="281" y="3283"/>
                  </a:lnTo>
                  <a:lnTo>
                    <a:pt x="302" y="3300"/>
                  </a:lnTo>
                  <a:lnTo>
                    <a:pt x="325" y="3313"/>
                  </a:lnTo>
                  <a:lnTo>
                    <a:pt x="351" y="3321"/>
                  </a:lnTo>
                  <a:lnTo>
                    <a:pt x="379" y="3324"/>
                  </a:lnTo>
                  <a:lnTo>
                    <a:pt x="1838" y="3324"/>
                  </a:lnTo>
                  <a:lnTo>
                    <a:pt x="1866" y="3321"/>
                  </a:lnTo>
                  <a:lnTo>
                    <a:pt x="1893" y="3313"/>
                  </a:lnTo>
                  <a:lnTo>
                    <a:pt x="1916" y="3300"/>
                  </a:lnTo>
                  <a:lnTo>
                    <a:pt x="1937" y="3283"/>
                  </a:lnTo>
                  <a:lnTo>
                    <a:pt x="1954" y="3263"/>
                  </a:lnTo>
                  <a:lnTo>
                    <a:pt x="1967" y="3240"/>
                  </a:lnTo>
                  <a:lnTo>
                    <a:pt x="1974" y="3214"/>
                  </a:lnTo>
                  <a:lnTo>
                    <a:pt x="1977" y="3187"/>
                  </a:lnTo>
                  <a:lnTo>
                    <a:pt x="1977" y="2751"/>
                  </a:lnTo>
                  <a:lnTo>
                    <a:pt x="240" y="2751"/>
                  </a:lnTo>
                  <a:close/>
                  <a:moveTo>
                    <a:pt x="240" y="458"/>
                  </a:moveTo>
                  <a:lnTo>
                    <a:pt x="240" y="2637"/>
                  </a:lnTo>
                  <a:lnTo>
                    <a:pt x="1977" y="2637"/>
                  </a:lnTo>
                  <a:lnTo>
                    <a:pt x="1977" y="458"/>
                  </a:lnTo>
                  <a:lnTo>
                    <a:pt x="240" y="458"/>
                  </a:lnTo>
                  <a:close/>
                  <a:moveTo>
                    <a:pt x="379" y="115"/>
                  </a:moveTo>
                  <a:lnTo>
                    <a:pt x="351" y="118"/>
                  </a:lnTo>
                  <a:lnTo>
                    <a:pt x="325" y="126"/>
                  </a:lnTo>
                  <a:lnTo>
                    <a:pt x="302" y="138"/>
                  </a:lnTo>
                  <a:lnTo>
                    <a:pt x="281" y="155"/>
                  </a:lnTo>
                  <a:lnTo>
                    <a:pt x="264" y="176"/>
                  </a:lnTo>
                  <a:lnTo>
                    <a:pt x="251" y="199"/>
                  </a:lnTo>
                  <a:lnTo>
                    <a:pt x="243" y="225"/>
                  </a:lnTo>
                  <a:lnTo>
                    <a:pt x="240" y="253"/>
                  </a:lnTo>
                  <a:lnTo>
                    <a:pt x="240" y="345"/>
                  </a:lnTo>
                  <a:lnTo>
                    <a:pt x="1977" y="345"/>
                  </a:lnTo>
                  <a:lnTo>
                    <a:pt x="1977" y="253"/>
                  </a:lnTo>
                  <a:lnTo>
                    <a:pt x="1974" y="225"/>
                  </a:lnTo>
                  <a:lnTo>
                    <a:pt x="1967" y="199"/>
                  </a:lnTo>
                  <a:lnTo>
                    <a:pt x="1954" y="176"/>
                  </a:lnTo>
                  <a:lnTo>
                    <a:pt x="1937" y="155"/>
                  </a:lnTo>
                  <a:lnTo>
                    <a:pt x="1916" y="138"/>
                  </a:lnTo>
                  <a:lnTo>
                    <a:pt x="1893" y="126"/>
                  </a:lnTo>
                  <a:lnTo>
                    <a:pt x="1866" y="118"/>
                  </a:lnTo>
                  <a:lnTo>
                    <a:pt x="1838" y="115"/>
                  </a:lnTo>
                  <a:lnTo>
                    <a:pt x="379" y="115"/>
                  </a:lnTo>
                  <a:close/>
                  <a:moveTo>
                    <a:pt x="379" y="0"/>
                  </a:moveTo>
                  <a:lnTo>
                    <a:pt x="1838" y="0"/>
                  </a:lnTo>
                  <a:lnTo>
                    <a:pt x="1880" y="3"/>
                  </a:lnTo>
                  <a:lnTo>
                    <a:pt x="1918" y="13"/>
                  </a:lnTo>
                  <a:lnTo>
                    <a:pt x="1955" y="29"/>
                  </a:lnTo>
                  <a:lnTo>
                    <a:pt x="1988" y="49"/>
                  </a:lnTo>
                  <a:lnTo>
                    <a:pt x="2018" y="74"/>
                  </a:lnTo>
                  <a:lnTo>
                    <a:pt x="2044" y="104"/>
                  </a:lnTo>
                  <a:lnTo>
                    <a:pt x="2065" y="137"/>
                  </a:lnTo>
                  <a:lnTo>
                    <a:pt x="2081" y="173"/>
                  </a:lnTo>
                  <a:lnTo>
                    <a:pt x="2090" y="212"/>
                  </a:lnTo>
                  <a:lnTo>
                    <a:pt x="2094" y="253"/>
                  </a:lnTo>
                  <a:lnTo>
                    <a:pt x="2094" y="391"/>
                  </a:lnTo>
                  <a:lnTo>
                    <a:pt x="2094" y="394"/>
                  </a:lnTo>
                  <a:lnTo>
                    <a:pt x="2094" y="395"/>
                  </a:lnTo>
                  <a:lnTo>
                    <a:pt x="2094" y="451"/>
                  </a:lnTo>
                  <a:lnTo>
                    <a:pt x="2094" y="452"/>
                  </a:lnTo>
                  <a:lnTo>
                    <a:pt x="2094" y="454"/>
                  </a:lnTo>
                  <a:lnTo>
                    <a:pt x="2094" y="672"/>
                  </a:lnTo>
                  <a:lnTo>
                    <a:pt x="2094" y="673"/>
                  </a:lnTo>
                  <a:lnTo>
                    <a:pt x="2094" y="675"/>
                  </a:lnTo>
                  <a:lnTo>
                    <a:pt x="2094" y="731"/>
                  </a:lnTo>
                  <a:lnTo>
                    <a:pt x="2094" y="733"/>
                  </a:lnTo>
                  <a:lnTo>
                    <a:pt x="2094" y="734"/>
                  </a:lnTo>
                  <a:lnTo>
                    <a:pt x="2094" y="952"/>
                  </a:lnTo>
                  <a:lnTo>
                    <a:pt x="2094" y="954"/>
                  </a:lnTo>
                  <a:lnTo>
                    <a:pt x="2094" y="955"/>
                  </a:lnTo>
                  <a:lnTo>
                    <a:pt x="2094" y="1012"/>
                  </a:lnTo>
                  <a:lnTo>
                    <a:pt x="2094" y="1013"/>
                  </a:lnTo>
                  <a:lnTo>
                    <a:pt x="2094" y="1014"/>
                  </a:lnTo>
                  <a:lnTo>
                    <a:pt x="2094" y="1233"/>
                  </a:lnTo>
                  <a:lnTo>
                    <a:pt x="2094" y="1235"/>
                  </a:lnTo>
                  <a:lnTo>
                    <a:pt x="2094" y="1291"/>
                  </a:lnTo>
                  <a:lnTo>
                    <a:pt x="2094" y="1293"/>
                  </a:lnTo>
                  <a:lnTo>
                    <a:pt x="2094" y="1294"/>
                  </a:lnTo>
                  <a:lnTo>
                    <a:pt x="2094" y="1512"/>
                  </a:lnTo>
                  <a:lnTo>
                    <a:pt x="2094" y="1515"/>
                  </a:lnTo>
                  <a:lnTo>
                    <a:pt x="2094" y="1516"/>
                  </a:lnTo>
                  <a:lnTo>
                    <a:pt x="2094" y="1572"/>
                  </a:lnTo>
                  <a:lnTo>
                    <a:pt x="2094" y="1573"/>
                  </a:lnTo>
                  <a:lnTo>
                    <a:pt x="2094" y="1574"/>
                  </a:lnTo>
                  <a:lnTo>
                    <a:pt x="2094" y="1793"/>
                  </a:lnTo>
                  <a:lnTo>
                    <a:pt x="2094" y="1794"/>
                  </a:lnTo>
                  <a:lnTo>
                    <a:pt x="2094" y="1795"/>
                  </a:lnTo>
                  <a:lnTo>
                    <a:pt x="2094" y="1852"/>
                  </a:lnTo>
                  <a:lnTo>
                    <a:pt x="2094" y="1853"/>
                  </a:lnTo>
                  <a:lnTo>
                    <a:pt x="2094" y="1855"/>
                  </a:lnTo>
                  <a:lnTo>
                    <a:pt x="2094" y="2073"/>
                  </a:lnTo>
                  <a:lnTo>
                    <a:pt x="2094" y="2074"/>
                  </a:lnTo>
                  <a:lnTo>
                    <a:pt x="2094" y="2076"/>
                  </a:lnTo>
                  <a:lnTo>
                    <a:pt x="2094" y="2132"/>
                  </a:lnTo>
                  <a:lnTo>
                    <a:pt x="2094" y="2134"/>
                  </a:lnTo>
                  <a:lnTo>
                    <a:pt x="2094" y="2135"/>
                  </a:lnTo>
                  <a:lnTo>
                    <a:pt x="2094" y="2353"/>
                  </a:lnTo>
                  <a:lnTo>
                    <a:pt x="2094" y="2355"/>
                  </a:lnTo>
                  <a:lnTo>
                    <a:pt x="2094" y="2356"/>
                  </a:lnTo>
                  <a:lnTo>
                    <a:pt x="2094" y="2412"/>
                  </a:lnTo>
                  <a:lnTo>
                    <a:pt x="2094" y="2413"/>
                  </a:lnTo>
                  <a:lnTo>
                    <a:pt x="2094" y="2414"/>
                  </a:lnTo>
                  <a:lnTo>
                    <a:pt x="2094" y="2634"/>
                  </a:lnTo>
                  <a:lnTo>
                    <a:pt x="2094" y="2635"/>
                  </a:lnTo>
                  <a:lnTo>
                    <a:pt x="2094" y="2637"/>
                  </a:lnTo>
                  <a:lnTo>
                    <a:pt x="2094" y="2646"/>
                  </a:lnTo>
                  <a:lnTo>
                    <a:pt x="2105" y="2606"/>
                  </a:lnTo>
                  <a:lnTo>
                    <a:pt x="2111" y="2591"/>
                  </a:lnTo>
                  <a:lnTo>
                    <a:pt x="2120" y="2579"/>
                  </a:lnTo>
                  <a:lnTo>
                    <a:pt x="2132" y="2571"/>
                  </a:lnTo>
                  <a:lnTo>
                    <a:pt x="2145" y="2564"/>
                  </a:lnTo>
                  <a:lnTo>
                    <a:pt x="2160" y="2563"/>
                  </a:lnTo>
                  <a:lnTo>
                    <a:pt x="2176" y="2564"/>
                  </a:lnTo>
                  <a:lnTo>
                    <a:pt x="2190" y="2571"/>
                  </a:lnTo>
                  <a:lnTo>
                    <a:pt x="2202" y="2580"/>
                  </a:lnTo>
                  <a:lnTo>
                    <a:pt x="2211" y="2591"/>
                  </a:lnTo>
                  <a:lnTo>
                    <a:pt x="2217" y="2605"/>
                  </a:lnTo>
                  <a:lnTo>
                    <a:pt x="2218" y="2620"/>
                  </a:lnTo>
                  <a:lnTo>
                    <a:pt x="2216" y="2635"/>
                  </a:lnTo>
                  <a:lnTo>
                    <a:pt x="2202" y="2689"/>
                  </a:lnTo>
                  <a:lnTo>
                    <a:pt x="2196" y="2703"/>
                  </a:lnTo>
                  <a:lnTo>
                    <a:pt x="2187" y="2714"/>
                  </a:lnTo>
                  <a:lnTo>
                    <a:pt x="2175" y="2724"/>
                  </a:lnTo>
                  <a:lnTo>
                    <a:pt x="2161" y="2729"/>
                  </a:lnTo>
                  <a:lnTo>
                    <a:pt x="2146" y="2731"/>
                  </a:lnTo>
                  <a:lnTo>
                    <a:pt x="2131" y="2729"/>
                  </a:lnTo>
                  <a:lnTo>
                    <a:pt x="2115" y="2723"/>
                  </a:lnTo>
                  <a:lnTo>
                    <a:pt x="2102" y="2712"/>
                  </a:lnTo>
                  <a:lnTo>
                    <a:pt x="2094" y="2698"/>
                  </a:lnTo>
                  <a:lnTo>
                    <a:pt x="2094" y="2698"/>
                  </a:lnTo>
                  <a:lnTo>
                    <a:pt x="2094" y="2835"/>
                  </a:lnTo>
                  <a:lnTo>
                    <a:pt x="2098" y="2835"/>
                  </a:lnTo>
                  <a:lnTo>
                    <a:pt x="2102" y="2836"/>
                  </a:lnTo>
                  <a:lnTo>
                    <a:pt x="2119" y="2843"/>
                  </a:lnTo>
                  <a:lnTo>
                    <a:pt x="2132" y="2855"/>
                  </a:lnTo>
                  <a:lnTo>
                    <a:pt x="2142" y="2870"/>
                  </a:lnTo>
                  <a:lnTo>
                    <a:pt x="2145" y="2887"/>
                  </a:lnTo>
                  <a:lnTo>
                    <a:pt x="2143" y="2906"/>
                  </a:lnTo>
                  <a:lnTo>
                    <a:pt x="2129" y="2959"/>
                  </a:lnTo>
                  <a:lnTo>
                    <a:pt x="2124" y="2973"/>
                  </a:lnTo>
                  <a:lnTo>
                    <a:pt x="2115" y="2984"/>
                  </a:lnTo>
                  <a:lnTo>
                    <a:pt x="2105" y="2992"/>
                  </a:lnTo>
                  <a:lnTo>
                    <a:pt x="2094" y="2997"/>
                  </a:lnTo>
                  <a:lnTo>
                    <a:pt x="2094" y="3186"/>
                  </a:lnTo>
                  <a:lnTo>
                    <a:pt x="2090" y="3227"/>
                  </a:lnTo>
                  <a:lnTo>
                    <a:pt x="2081" y="3265"/>
                  </a:lnTo>
                  <a:lnTo>
                    <a:pt x="2065" y="3302"/>
                  </a:lnTo>
                  <a:lnTo>
                    <a:pt x="2044" y="3335"/>
                  </a:lnTo>
                  <a:lnTo>
                    <a:pt x="2018" y="3364"/>
                  </a:lnTo>
                  <a:lnTo>
                    <a:pt x="1988" y="3390"/>
                  </a:lnTo>
                  <a:lnTo>
                    <a:pt x="1955" y="3410"/>
                  </a:lnTo>
                  <a:lnTo>
                    <a:pt x="1918" y="3426"/>
                  </a:lnTo>
                  <a:lnTo>
                    <a:pt x="1880" y="3436"/>
                  </a:lnTo>
                  <a:lnTo>
                    <a:pt x="1838" y="3439"/>
                  </a:lnTo>
                  <a:lnTo>
                    <a:pt x="379" y="3439"/>
                  </a:lnTo>
                  <a:lnTo>
                    <a:pt x="338" y="3436"/>
                  </a:lnTo>
                  <a:lnTo>
                    <a:pt x="299" y="3426"/>
                  </a:lnTo>
                  <a:lnTo>
                    <a:pt x="262" y="3410"/>
                  </a:lnTo>
                  <a:lnTo>
                    <a:pt x="229" y="3390"/>
                  </a:lnTo>
                  <a:lnTo>
                    <a:pt x="200" y="3364"/>
                  </a:lnTo>
                  <a:lnTo>
                    <a:pt x="174" y="3335"/>
                  </a:lnTo>
                  <a:lnTo>
                    <a:pt x="153" y="3302"/>
                  </a:lnTo>
                  <a:lnTo>
                    <a:pt x="137" y="3265"/>
                  </a:lnTo>
                  <a:lnTo>
                    <a:pt x="128" y="3227"/>
                  </a:lnTo>
                  <a:lnTo>
                    <a:pt x="124" y="3186"/>
                  </a:lnTo>
                  <a:lnTo>
                    <a:pt x="124" y="2997"/>
                  </a:lnTo>
                  <a:lnTo>
                    <a:pt x="113" y="2991"/>
                  </a:lnTo>
                  <a:lnTo>
                    <a:pt x="103" y="2982"/>
                  </a:lnTo>
                  <a:lnTo>
                    <a:pt x="94" y="2972"/>
                  </a:lnTo>
                  <a:lnTo>
                    <a:pt x="89" y="2959"/>
                  </a:lnTo>
                  <a:lnTo>
                    <a:pt x="75" y="2906"/>
                  </a:lnTo>
                  <a:lnTo>
                    <a:pt x="73" y="2890"/>
                  </a:lnTo>
                  <a:lnTo>
                    <a:pt x="75" y="2875"/>
                  </a:lnTo>
                  <a:lnTo>
                    <a:pt x="80" y="2862"/>
                  </a:lnTo>
                  <a:lnTo>
                    <a:pt x="90" y="2851"/>
                  </a:lnTo>
                  <a:lnTo>
                    <a:pt x="102" y="2841"/>
                  </a:lnTo>
                  <a:lnTo>
                    <a:pt x="116" y="2836"/>
                  </a:lnTo>
                  <a:lnTo>
                    <a:pt x="119" y="2835"/>
                  </a:lnTo>
                  <a:lnTo>
                    <a:pt x="121" y="2835"/>
                  </a:lnTo>
                  <a:lnTo>
                    <a:pt x="124" y="2835"/>
                  </a:lnTo>
                  <a:lnTo>
                    <a:pt x="124" y="2698"/>
                  </a:lnTo>
                  <a:lnTo>
                    <a:pt x="116" y="2712"/>
                  </a:lnTo>
                  <a:lnTo>
                    <a:pt x="103" y="2723"/>
                  </a:lnTo>
                  <a:lnTo>
                    <a:pt x="87" y="2729"/>
                  </a:lnTo>
                  <a:lnTo>
                    <a:pt x="68" y="2731"/>
                  </a:lnTo>
                  <a:lnTo>
                    <a:pt x="51" y="2727"/>
                  </a:lnTo>
                  <a:lnTo>
                    <a:pt x="35" y="2719"/>
                  </a:lnTo>
                  <a:lnTo>
                    <a:pt x="23" y="2706"/>
                  </a:lnTo>
                  <a:lnTo>
                    <a:pt x="16" y="2689"/>
                  </a:lnTo>
                  <a:lnTo>
                    <a:pt x="2" y="2635"/>
                  </a:lnTo>
                  <a:lnTo>
                    <a:pt x="0" y="2620"/>
                  </a:lnTo>
                  <a:lnTo>
                    <a:pt x="2" y="2605"/>
                  </a:lnTo>
                  <a:lnTo>
                    <a:pt x="7" y="2591"/>
                  </a:lnTo>
                  <a:lnTo>
                    <a:pt x="16" y="2579"/>
                  </a:lnTo>
                  <a:lnTo>
                    <a:pt x="28" y="2571"/>
                  </a:lnTo>
                  <a:lnTo>
                    <a:pt x="43" y="2564"/>
                  </a:lnTo>
                  <a:lnTo>
                    <a:pt x="61" y="2562"/>
                  </a:lnTo>
                  <a:lnTo>
                    <a:pt x="78" y="2567"/>
                  </a:lnTo>
                  <a:lnTo>
                    <a:pt x="93" y="2575"/>
                  </a:lnTo>
                  <a:lnTo>
                    <a:pt x="106" y="2588"/>
                  </a:lnTo>
                  <a:lnTo>
                    <a:pt x="114" y="2605"/>
                  </a:lnTo>
                  <a:lnTo>
                    <a:pt x="124" y="2645"/>
                  </a:lnTo>
                  <a:lnTo>
                    <a:pt x="124" y="253"/>
                  </a:lnTo>
                  <a:lnTo>
                    <a:pt x="128" y="212"/>
                  </a:lnTo>
                  <a:lnTo>
                    <a:pt x="137" y="173"/>
                  </a:lnTo>
                  <a:lnTo>
                    <a:pt x="153" y="137"/>
                  </a:lnTo>
                  <a:lnTo>
                    <a:pt x="174" y="104"/>
                  </a:lnTo>
                  <a:lnTo>
                    <a:pt x="200" y="74"/>
                  </a:lnTo>
                  <a:lnTo>
                    <a:pt x="229" y="49"/>
                  </a:lnTo>
                  <a:lnTo>
                    <a:pt x="262" y="29"/>
                  </a:lnTo>
                  <a:lnTo>
                    <a:pt x="299" y="13"/>
                  </a:lnTo>
                  <a:lnTo>
                    <a:pt x="338" y="3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E30294D0-7D7C-5CDF-4104-4ABD24896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588" y="3167063"/>
              <a:ext cx="22225" cy="28575"/>
            </a:xfrm>
            <a:custGeom>
              <a:avLst/>
              <a:gdLst>
                <a:gd name="T0" fmla="*/ 70 w 132"/>
                <a:gd name="T1" fmla="*/ 0 h 168"/>
                <a:gd name="T2" fmla="*/ 89 w 132"/>
                <a:gd name="T3" fmla="*/ 2 h 168"/>
                <a:gd name="T4" fmla="*/ 102 w 132"/>
                <a:gd name="T5" fmla="*/ 7 h 168"/>
                <a:gd name="T6" fmla="*/ 114 w 132"/>
                <a:gd name="T7" fmla="*/ 17 h 168"/>
                <a:gd name="T8" fmla="*/ 124 w 132"/>
                <a:gd name="T9" fmla="*/ 29 h 168"/>
                <a:gd name="T10" fmla="*/ 129 w 132"/>
                <a:gd name="T11" fmla="*/ 41 h 168"/>
                <a:gd name="T12" fmla="*/ 132 w 132"/>
                <a:gd name="T13" fmla="*/ 56 h 168"/>
                <a:gd name="T14" fmla="*/ 129 w 132"/>
                <a:gd name="T15" fmla="*/ 72 h 168"/>
                <a:gd name="T16" fmla="*/ 114 w 132"/>
                <a:gd name="T17" fmla="*/ 125 h 168"/>
                <a:gd name="T18" fmla="*/ 109 w 132"/>
                <a:gd name="T19" fmla="*/ 140 h 168"/>
                <a:gd name="T20" fmla="*/ 99 w 132"/>
                <a:gd name="T21" fmla="*/ 152 h 168"/>
                <a:gd name="T22" fmla="*/ 87 w 132"/>
                <a:gd name="T23" fmla="*/ 161 h 168"/>
                <a:gd name="T24" fmla="*/ 73 w 132"/>
                <a:gd name="T25" fmla="*/ 167 h 168"/>
                <a:gd name="T26" fmla="*/ 58 w 132"/>
                <a:gd name="T27" fmla="*/ 168 h 168"/>
                <a:gd name="T28" fmla="*/ 51 w 132"/>
                <a:gd name="T29" fmla="*/ 168 h 168"/>
                <a:gd name="T30" fmla="*/ 43 w 132"/>
                <a:gd name="T31" fmla="*/ 167 h 168"/>
                <a:gd name="T32" fmla="*/ 27 w 132"/>
                <a:gd name="T33" fmla="*/ 158 h 168"/>
                <a:gd name="T34" fmla="*/ 13 w 132"/>
                <a:gd name="T35" fmla="*/ 147 h 168"/>
                <a:gd name="T36" fmla="*/ 5 w 132"/>
                <a:gd name="T37" fmla="*/ 132 h 168"/>
                <a:gd name="T38" fmla="*/ 0 w 132"/>
                <a:gd name="T39" fmla="*/ 115 h 168"/>
                <a:gd name="T40" fmla="*/ 3 w 132"/>
                <a:gd name="T41" fmla="*/ 97 h 168"/>
                <a:gd name="T42" fmla="*/ 18 w 132"/>
                <a:gd name="T43" fmla="*/ 41 h 168"/>
                <a:gd name="T44" fmla="*/ 25 w 132"/>
                <a:gd name="T45" fmla="*/ 26 h 168"/>
                <a:gd name="T46" fmla="*/ 37 w 132"/>
                <a:gd name="T47" fmla="*/ 13 h 168"/>
                <a:gd name="T48" fmla="*/ 52 w 132"/>
                <a:gd name="T49" fmla="*/ 3 h 168"/>
                <a:gd name="T50" fmla="*/ 70 w 132"/>
                <a:gd name="T5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168">
                  <a:moveTo>
                    <a:pt x="70" y="0"/>
                  </a:moveTo>
                  <a:lnTo>
                    <a:pt x="89" y="2"/>
                  </a:lnTo>
                  <a:lnTo>
                    <a:pt x="102" y="7"/>
                  </a:lnTo>
                  <a:lnTo>
                    <a:pt x="114" y="17"/>
                  </a:lnTo>
                  <a:lnTo>
                    <a:pt x="124" y="29"/>
                  </a:lnTo>
                  <a:lnTo>
                    <a:pt x="129" y="41"/>
                  </a:lnTo>
                  <a:lnTo>
                    <a:pt x="132" y="56"/>
                  </a:lnTo>
                  <a:lnTo>
                    <a:pt x="129" y="72"/>
                  </a:lnTo>
                  <a:lnTo>
                    <a:pt x="114" y="125"/>
                  </a:lnTo>
                  <a:lnTo>
                    <a:pt x="109" y="140"/>
                  </a:lnTo>
                  <a:lnTo>
                    <a:pt x="99" y="152"/>
                  </a:lnTo>
                  <a:lnTo>
                    <a:pt x="87" y="161"/>
                  </a:lnTo>
                  <a:lnTo>
                    <a:pt x="73" y="167"/>
                  </a:lnTo>
                  <a:lnTo>
                    <a:pt x="58" y="168"/>
                  </a:lnTo>
                  <a:lnTo>
                    <a:pt x="51" y="168"/>
                  </a:lnTo>
                  <a:lnTo>
                    <a:pt x="43" y="167"/>
                  </a:lnTo>
                  <a:lnTo>
                    <a:pt x="27" y="158"/>
                  </a:lnTo>
                  <a:lnTo>
                    <a:pt x="13" y="147"/>
                  </a:lnTo>
                  <a:lnTo>
                    <a:pt x="5" y="132"/>
                  </a:lnTo>
                  <a:lnTo>
                    <a:pt x="0" y="115"/>
                  </a:lnTo>
                  <a:lnTo>
                    <a:pt x="3" y="97"/>
                  </a:lnTo>
                  <a:lnTo>
                    <a:pt x="18" y="41"/>
                  </a:lnTo>
                  <a:lnTo>
                    <a:pt x="25" y="26"/>
                  </a:lnTo>
                  <a:lnTo>
                    <a:pt x="37" y="13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8F498D53-6E32-D59F-1AE1-7940F7A52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1" y="3214688"/>
              <a:ext cx="23813" cy="28575"/>
            </a:xfrm>
            <a:custGeom>
              <a:avLst/>
              <a:gdLst>
                <a:gd name="T0" fmla="*/ 69 w 131"/>
                <a:gd name="T1" fmla="*/ 0 h 169"/>
                <a:gd name="T2" fmla="*/ 88 w 131"/>
                <a:gd name="T3" fmla="*/ 2 h 169"/>
                <a:gd name="T4" fmla="*/ 102 w 131"/>
                <a:gd name="T5" fmla="*/ 9 h 169"/>
                <a:gd name="T6" fmla="*/ 114 w 131"/>
                <a:gd name="T7" fmla="*/ 17 h 169"/>
                <a:gd name="T8" fmla="*/ 123 w 131"/>
                <a:gd name="T9" fmla="*/ 29 h 169"/>
                <a:gd name="T10" fmla="*/ 129 w 131"/>
                <a:gd name="T11" fmla="*/ 43 h 169"/>
                <a:gd name="T12" fmla="*/ 131 w 131"/>
                <a:gd name="T13" fmla="*/ 58 h 169"/>
                <a:gd name="T14" fmla="*/ 129 w 131"/>
                <a:gd name="T15" fmla="*/ 72 h 169"/>
                <a:gd name="T16" fmla="*/ 114 w 131"/>
                <a:gd name="T17" fmla="*/ 127 h 169"/>
                <a:gd name="T18" fmla="*/ 109 w 131"/>
                <a:gd name="T19" fmla="*/ 141 h 169"/>
                <a:gd name="T20" fmla="*/ 99 w 131"/>
                <a:gd name="T21" fmla="*/ 152 h 169"/>
                <a:gd name="T22" fmla="*/ 87 w 131"/>
                <a:gd name="T23" fmla="*/ 162 h 169"/>
                <a:gd name="T24" fmla="*/ 73 w 131"/>
                <a:gd name="T25" fmla="*/ 167 h 169"/>
                <a:gd name="T26" fmla="*/ 58 w 131"/>
                <a:gd name="T27" fmla="*/ 169 h 169"/>
                <a:gd name="T28" fmla="*/ 51 w 131"/>
                <a:gd name="T29" fmla="*/ 168 h 169"/>
                <a:gd name="T30" fmla="*/ 43 w 131"/>
                <a:gd name="T31" fmla="*/ 167 h 169"/>
                <a:gd name="T32" fmla="*/ 26 w 131"/>
                <a:gd name="T33" fmla="*/ 160 h 169"/>
                <a:gd name="T34" fmla="*/ 13 w 131"/>
                <a:gd name="T35" fmla="*/ 148 h 169"/>
                <a:gd name="T36" fmla="*/ 5 w 131"/>
                <a:gd name="T37" fmla="*/ 132 h 169"/>
                <a:gd name="T38" fmla="*/ 0 w 131"/>
                <a:gd name="T39" fmla="*/ 115 h 169"/>
                <a:gd name="T40" fmla="*/ 2 w 131"/>
                <a:gd name="T41" fmla="*/ 97 h 169"/>
                <a:gd name="T42" fmla="*/ 17 w 131"/>
                <a:gd name="T43" fmla="*/ 43 h 169"/>
                <a:gd name="T44" fmla="*/ 25 w 131"/>
                <a:gd name="T45" fmla="*/ 26 h 169"/>
                <a:gd name="T46" fmla="*/ 37 w 131"/>
                <a:gd name="T47" fmla="*/ 13 h 169"/>
                <a:gd name="T48" fmla="*/ 52 w 131"/>
                <a:gd name="T49" fmla="*/ 4 h 169"/>
                <a:gd name="T50" fmla="*/ 69 w 131"/>
                <a:gd name="T5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69">
                  <a:moveTo>
                    <a:pt x="69" y="0"/>
                  </a:moveTo>
                  <a:lnTo>
                    <a:pt x="88" y="2"/>
                  </a:lnTo>
                  <a:lnTo>
                    <a:pt x="102" y="9"/>
                  </a:lnTo>
                  <a:lnTo>
                    <a:pt x="114" y="17"/>
                  </a:lnTo>
                  <a:lnTo>
                    <a:pt x="123" y="29"/>
                  </a:lnTo>
                  <a:lnTo>
                    <a:pt x="129" y="43"/>
                  </a:lnTo>
                  <a:lnTo>
                    <a:pt x="131" y="58"/>
                  </a:lnTo>
                  <a:lnTo>
                    <a:pt x="129" y="72"/>
                  </a:lnTo>
                  <a:lnTo>
                    <a:pt x="114" y="127"/>
                  </a:lnTo>
                  <a:lnTo>
                    <a:pt x="109" y="141"/>
                  </a:lnTo>
                  <a:lnTo>
                    <a:pt x="99" y="152"/>
                  </a:lnTo>
                  <a:lnTo>
                    <a:pt x="87" y="162"/>
                  </a:lnTo>
                  <a:lnTo>
                    <a:pt x="73" y="167"/>
                  </a:lnTo>
                  <a:lnTo>
                    <a:pt x="58" y="169"/>
                  </a:lnTo>
                  <a:lnTo>
                    <a:pt x="51" y="168"/>
                  </a:lnTo>
                  <a:lnTo>
                    <a:pt x="43" y="167"/>
                  </a:lnTo>
                  <a:lnTo>
                    <a:pt x="26" y="160"/>
                  </a:lnTo>
                  <a:lnTo>
                    <a:pt x="13" y="148"/>
                  </a:lnTo>
                  <a:lnTo>
                    <a:pt x="5" y="132"/>
                  </a:lnTo>
                  <a:lnTo>
                    <a:pt x="0" y="115"/>
                  </a:lnTo>
                  <a:lnTo>
                    <a:pt x="2" y="97"/>
                  </a:lnTo>
                  <a:lnTo>
                    <a:pt x="17" y="43"/>
                  </a:lnTo>
                  <a:lnTo>
                    <a:pt x="25" y="26"/>
                  </a:lnTo>
                  <a:lnTo>
                    <a:pt x="37" y="13"/>
                  </a:lnTo>
                  <a:lnTo>
                    <a:pt x="52" y="4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52A784BF-BD2A-D8D6-2D7A-AEEB3A3A0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3119438"/>
              <a:ext cx="22225" cy="28575"/>
            </a:xfrm>
            <a:custGeom>
              <a:avLst/>
              <a:gdLst>
                <a:gd name="T0" fmla="*/ 68 w 130"/>
                <a:gd name="T1" fmla="*/ 0 h 169"/>
                <a:gd name="T2" fmla="*/ 87 w 130"/>
                <a:gd name="T3" fmla="*/ 2 h 169"/>
                <a:gd name="T4" fmla="*/ 101 w 130"/>
                <a:gd name="T5" fmla="*/ 8 h 169"/>
                <a:gd name="T6" fmla="*/ 112 w 130"/>
                <a:gd name="T7" fmla="*/ 17 h 169"/>
                <a:gd name="T8" fmla="*/ 122 w 130"/>
                <a:gd name="T9" fmla="*/ 28 h 169"/>
                <a:gd name="T10" fmla="*/ 127 w 130"/>
                <a:gd name="T11" fmla="*/ 42 h 169"/>
                <a:gd name="T12" fmla="*/ 130 w 130"/>
                <a:gd name="T13" fmla="*/ 57 h 169"/>
                <a:gd name="T14" fmla="*/ 127 w 130"/>
                <a:gd name="T15" fmla="*/ 72 h 169"/>
                <a:gd name="T16" fmla="*/ 112 w 130"/>
                <a:gd name="T17" fmla="*/ 126 h 169"/>
                <a:gd name="T18" fmla="*/ 107 w 130"/>
                <a:gd name="T19" fmla="*/ 140 h 169"/>
                <a:gd name="T20" fmla="*/ 97 w 130"/>
                <a:gd name="T21" fmla="*/ 152 h 169"/>
                <a:gd name="T22" fmla="*/ 86 w 130"/>
                <a:gd name="T23" fmla="*/ 161 h 169"/>
                <a:gd name="T24" fmla="*/ 73 w 130"/>
                <a:gd name="T25" fmla="*/ 167 h 169"/>
                <a:gd name="T26" fmla="*/ 58 w 130"/>
                <a:gd name="T27" fmla="*/ 169 h 169"/>
                <a:gd name="T28" fmla="*/ 50 w 130"/>
                <a:gd name="T29" fmla="*/ 168 h 169"/>
                <a:gd name="T30" fmla="*/ 43 w 130"/>
                <a:gd name="T31" fmla="*/ 167 h 169"/>
                <a:gd name="T32" fmla="*/ 27 w 130"/>
                <a:gd name="T33" fmla="*/ 160 h 169"/>
                <a:gd name="T34" fmla="*/ 16 w 130"/>
                <a:gd name="T35" fmla="*/ 152 h 169"/>
                <a:gd name="T36" fmla="*/ 7 w 130"/>
                <a:gd name="T37" fmla="*/ 140 h 169"/>
                <a:gd name="T38" fmla="*/ 2 w 130"/>
                <a:gd name="T39" fmla="*/ 126 h 169"/>
                <a:gd name="T40" fmla="*/ 0 w 130"/>
                <a:gd name="T41" fmla="*/ 111 h 169"/>
                <a:gd name="T42" fmla="*/ 2 w 130"/>
                <a:gd name="T43" fmla="*/ 97 h 169"/>
                <a:gd name="T44" fmla="*/ 16 w 130"/>
                <a:gd name="T45" fmla="*/ 42 h 169"/>
                <a:gd name="T46" fmla="*/ 23 w 130"/>
                <a:gd name="T47" fmla="*/ 25 h 169"/>
                <a:gd name="T48" fmla="*/ 35 w 130"/>
                <a:gd name="T49" fmla="*/ 13 h 169"/>
                <a:gd name="T50" fmla="*/ 51 w 130"/>
                <a:gd name="T51" fmla="*/ 3 h 169"/>
                <a:gd name="T52" fmla="*/ 68 w 130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9">
                  <a:moveTo>
                    <a:pt x="68" y="0"/>
                  </a:moveTo>
                  <a:lnTo>
                    <a:pt x="87" y="2"/>
                  </a:lnTo>
                  <a:lnTo>
                    <a:pt x="101" y="8"/>
                  </a:lnTo>
                  <a:lnTo>
                    <a:pt x="112" y="17"/>
                  </a:lnTo>
                  <a:lnTo>
                    <a:pt x="122" y="28"/>
                  </a:lnTo>
                  <a:lnTo>
                    <a:pt x="127" y="42"/>
                  </a:lnTo>
                  <a:lnTo>
                    <a:pt x="130" y="57"/>
                  </a:lnTo>
                  <a:lnTo>
                    <a:pt x="127" y="72"/>
                  </a:lnTo>
                  <a:lnTo>
                    <a:pt x="112" y="126"/>
                  </a:lnTo>
                  <a:lnTo>
                    <a:pt x="107" y="140"/>
                  </a:lnTo>
                  <a:lnTo>
                    <a:pt x="97" y="152"/>
                  </a:lnTo>
                  <a:lnTo>
                    <a:pt x="86" y="161"/>
                  </a:lnTo>
                  <a:lnTo>
                    <a:pt x="73" y="167"/>
                  </a:lnTo>
                  <a:lnTo>
                    <a:pt x="58" y="169"/>
                  </a:lnTo>
                  <a:lnTo>
                    <a:pt x="50" y="168"/>
                  </a:lnTo>
                  <a:lnTo>
                    <a:pt x="43" y="167"/>
                  </a:lnTo>
                  <a:lnTo>
                    <a:pt x="27" y="160"/>
                  </a:lnTo>
                  <a:lnTo>
                    <a:pt x="16" y="152"/>
                  </a:lnTo>
                  <a:lnTo>
                    <a:pt x="7" y="140"/>
                  </a:lnTo>
                  <a:lnTo>
                    <a:pt x="2" y="126"/>
                  </a:lnTo>
                  <a:lnTo>
                    <a:pt x="0" y="111"/>
                  </a:lnTo>
                  <a:lnTo>
                    <a:pt x="2" y="97"/>
                  </a:lnTo>
                  <a:lnTo>
                    <a:pt x="16" y="42"/>
                  </a:lnTo>
                  <a:lnTo>
                    <a:pt x="23" y="25"/>
                  </a:lnTo>
                  <a:lnTo>
                    <a:pt x="35" y="13"/>
                  </a:lnTo>
                  <a:lnTo>
                    <a:pt x="51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2">
              <a:extLst>
                <a:ext uri="{FF2B5EF4-FFF2-40B4-BE49-F238E27FC236}">
                  <a16:creationId xmlns:a16="http://schemas.microsoft.com/office/drawing/2014/main" id="{FBE2F2BF-503F-117F-FA67-F3EEFEE43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8" y="3071813"/>
              <a:ext cx="22225" cy="28575"/>
            </a:xfrm>
            <a:custGeom>
              <a:avLst/>
              <a:gdLst>
                <a:gd name="T0" fmla="*/ 68 w 130"/>
                <a:gd name="T1" fmla="*/ 0 h 168"/>
                <a:gd name="T2" fmla="*/ 87 w 130"/>
                <a:gd name="T3" fmla="*/ 2 h 168"/>
                <a:gd name="T4" fmla="*/ 102 w 130"/>
                <a:gd name="T5" fmla="*/ 7 h 168"/>
                <a:gd name="T6" fmla="*/ 114 w 130"/>
                <a:gd name="T7" fmla="*/ 17 h 168"/>
                <a:gd name="T8" fmla="*/ 122 w 130"/>
                <a:gd name="T9" fmla="*/ 28 h 168"/>
                <a:gd name="T10" fmla="*/ 128 w 130"/>
                <a:gd name="T11" fmla="*/ 41 h 168"/>
                <a:gd name="T12" fmla="*/ 130 w 130"/>
                <a:gd name="T13" fmla="*/ 56 h 168"/>
                <a:gd name="T14" fmla="*/ 128 w 130"/>
                <a:gd name="T15" fmla="*/ 72 h 168"/>
                <a:gd name="T16" fmla="*/ 114 w 130"/>
                <a:gd name="T17" fmla="*/ 125 h 168"/>
                <a:gd name="T18" fmla="*/ 107 w 130"/>
                <a:gd name="T19" fmla="*/ 140 h 168"/>
                <a:gd name="T20" fmla="*/ 97 w 130"/>
                <a:gd name="T21" fmla="*/ 152 h 168"/>
                <a:gd name="T22" fmla="*/ 86 w 130"/>
                <a:gd name="T23" fmla="*/ 160 h 168"/>
                <a:gd name="T24" fmla="*/ 73 w 130"/>
                <a:gd name="T25" fmla="*/ 166 h 168"/>
                <a:gd name="T26" fmla="*/ 58 w 130"/>
                <a:gd name="T27" fmla="*/ 168 h 168"/>
                <a:gd name="T28" fmla="*/ 50 w 130"/>
                <a:gd name="T29" fmla="*/ 168 h 168"/>
                <a:gd name="T30" fmla="*/ 43 w 130"/>
                <a:gd name="T31" fmla="*/ 167 h 168"/>
                <a:gd name="T32" fmla="*/ 28 w 130"/>
                <a:gd name="T33" fmla="*/ 160 h 168"/>
                <a:gd name="T34" fmla="*/ 16 w 130"/>
                <a:gd name="T35" fmla="*/ 151 h 168"/>
                <a:gd name="T36" fmla="*/ 7 w 130"/>
                <a:gd name="T37" fmla="*/ 139 h 168"/>
                <a:gd name="T38" fmla="*/ 2 w 130"/>
                <a:gd name="T39" fmla="*/ 126 h 168"/>
                <a:gd name="T40" fmla="*/ 0 w 130"/>
                <a:gd name="T41" fmla="*/ 111 h 168"/>
                <a:gd name="T42" fmla="*/ 2 w 130"/>
                <a:gd name="T43" fmla="*/ 96 h 168"/>
                <a:gd name="T44" fmla="*/ 16 w 130"/>
                <a:gd name="T45" fmla="*/ 42 h 168"/>
                <a:gd name="T46" fmla="*/ 23 w 130"/>
                <a:gd name="T47" fmla="*/ 25 h 168"/>
                <a:gd name="T48" fmla="*/ 36 w 130"/>
                <a:gd name="T49" fmla="*/ 12 h 168"/>
                <a:gd name="T50" fmla="*/ 51 w 130"/>
                <a:gd name="T51" fmla="*/ 3 h 168"/>
                <a:gd name="T52" fmla="*/ 68 w 130"/>
                <a:gd name="T5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68">
                  <a:moveTo>
                    <a:pt x="68" y="0"/>
                  </a:moveTo>
                  <a:lnTo>
                    <a:pt x="87" y="2"/>
                  </a:lnTo>
                  <a:lnTo>
                    <a:pt x="102" y="7"/>
                  </a:lnTo>
                  <a:lnTo>
                    <a:pt x="114" y="17"/>
                  </a:lnTo>
                  <a:lnTo>
                    <a:pt x="122" y="28"/>
                  </a:lnTo>
                  <a:lnTo>
                    <a:pt x="128" y="41"/>
                  </a:lnTo>
                  <a:lnTo>
                    <a:pt x="130" y="56"/>
                  </a:lnTo>
                  <a:lnTo>
                    <a:pt x="128" y="72"/>
                  </a:lnTo>
                  <a:lnTo>
                    <a:pt x="114" y="125"/>
                  </a:lnTo>
                  <a:lnTo>
                    <a:pt x="107" y="140"/>
                  </a:lnTo>
                  <a:lnTo>
                    <a:pt x="97" y="152"/>
                  </a:lnTo>
                  <a:lnTo>
                    <a:pt x="86" y="160"/>
                  </a:lnTo>
                  <a:lnTo>
                    <a:pt x="73" y="166"/>
                  </a:lnTo>
                  <a:lnTo>
                    <a:pt x="58" y="168"/>
                  </a:lnTo>
                  <a:lnTo>
                    <a:pt x="50" y="168"/>
                  </a:lnTo>
                  <a:lnTo>
                    <a:pt x="43" y="167"/>
                  </a:lnTo>
                  <a:lnTo>
                    <a:pt x="28" y="160"/>
                  </a:lnTo>
                  <a:lnTo>
                    <a:pt x="16" y="151"/>
                  </a:lnTo>
                  <a:lnTo>
                    <a:pt x="7" y="139"/>
                  </a:lnTo>
                  <a:lnTo>
                    <a:pt x="2" y="126"/>
                  </a:lnTo>
                  <a:lnTo>
                    <a:pt x="0" y="111"/>
                  </a:lnTo>
                  <a:lnTo>
                    <a:pt x="2" y="96"/>
                  </a:lnTo>
                  <a:lnTo>
                    <a:pt x="16" y="42"/>
                  </a:lnTo>
                  <a:lnTo>
                    <a:pt x="23" y="25"/>
                  </a:lnTo>
                  <a:lnTo>
                    <a:pt x="36" y="12"/>
                  </a:lnTo>
                  <a:lnTo>
                    <a:pt x="51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Oval 26">
            <a:extLst>
              <a:ext uri="{FF2B5EF4-FFF2-40B4-BE49-F238E27FC236}">
                <a16:creationId xmlns:a16="http://schemas.microsoft.com/office/drawing/2014/main" id="{EDD2B08C-C008-942C-66DE-D01045B8E09E}"/>
              </a:ext>
            </a:extLst>
          </p:cNvPr>
          <p:cNvSpPr>
            <a:spLocks noChangeAspect="1"/>
          </p:cNvSpPr>
          <p:nvPr/>
        </p:nvSpPr>
        <p:spPr>
          <a:xfrm flipH="1">
            <a:off x="8353178" y="4184597"/>
            <a:ext cx="755902" cy="755902"/>
          </a:xfrm>
          <a:prstGeom prst="ellipse">
            <a:avLst/>
          </a:prstGeom>
          <a:solidFill>
            <a:srgbClr val="4249C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bg-BG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2" name="Group 82">
            <a:extLst>
              <a:ext uri="{FF2B5EF4-FFF2-40B4-BE49-F238E27FC236}">
                <a16:creationId xmlns:a16="http://schemas.microsoft.com/office/drawing/2014/main" id="{EB04CAF2-0ADA-444D-229E-D4AB8AA6CD2A}"/>
              </a:ext>
            </a:extLst>
          </p:cNvPr>
          <p:cNvGrpSpPr>
            <a:grpSpLocks noChangeAspect="1"/>
          </p:cNvGrpSpPr>
          <p:nvPr/>
        </p:nvGrpSpPr>
        <p:grpSpPr>
          <a:xfrm>
            <a:off x="8601320" y="4447077"/>
            <a:ext cx="251967" cy="251967"/>
            <a:chOff x="5319713" y="3014663"/>
            <a:chExt cx="609600" cy="609600"/>
          </a:xfrm>
          <a:solidFill>
            <a:srgbClr val="FFFFFF"/>
          </a:solidFill>
        </p:grpSpPr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id="{892CA345-88DB-DE4F-6AFB-58FA88CDA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6913" y="3238501"/>
              <a:ext cx="101600" cy="101600"/>
            </a:xfrm>
            <a:custGeom>
              <a:avLst/>
              <a:gdLst>
                <a:gd name="T0" fmla="*/ 257 w 576"/>
                <a:gd name="T1" fmla="*/ 119 h 576"/>
                <a:gd name="T2" fmla="*/ 201 w 576"/>
                <a:gd name="T3" fmla="*/ 139 h 576"/>
                <a:gd name="T4" fmla="*/ 156 w 576"/>
                <a:gd name="T5" fmla="*/ 177 h 576"/>
                <a:gd name="T6" fmla="*/ 126 w 576"/>
                <a:gd name="T7" fmla="*/ 229 h 576"/>
                <a:gd name="T8" fmla="*/ 115 w 576"/>
                <a:gd name="T9" fmla="*/ 288 h 576"/>
                <a:gd name="T10" fmla="*/ 126 w 576"/>
                <a:gd name="T11" fmla="*/ 349 h 576"/>
                <a:gd name="T12" fmla="*/ 156 w 576"/>
                <a:gd name="T13" fmla="*/ 399 h 576"/>
                <a:gd name="T14" fmla="*/ 201 w 576"/>
                <a:gd name="T15" fmla="*/ 437 h 576"/>
                <a:gd name="T16" fmla="*/ 257 w 576"/>
                <a:gd name="T17" fmla="*/ 458 h 576"/>
                <a:gd name="T18" fmla="*/ 319 w 576"/>
                <a:gd name="T19" fmla="*/ 458 h 576"/>
                <a:gd name="T20" fmla="*/ 375 w 576"/>
                <a:gd name="T21" fmla="*/ 437 h 576"/>
                <a:gd name="T22" fmla="*/ 420 w 576"/>
                <a:gd name="T23" fmla="*/ 399 h 576"/>
                <a:gd name="T24" fmla="*/ 450 w 576"/>
                <a:gd name="T25" fmla="*/ 349 h 576"/>
                <a:gd name="T26" fmla="*/ 461 w 576"/>
                <a:gd name="T27" fmla="*/ 288 h 576"/>
                <a:gd name="T28" fmla="*/ 450 w 576"/>
                <a:gd name="T29" fmla="*/ 229 h 576"/>
                <a:gd name="T30" fmla="*/ 420 w 576"/>
                <a:gd name="T31" fmla="*/ 177 h 576"/>
                <a:gd name="T32" fmla="*/ 375 w 576"/>
                <a:gd name="T33" fmla="*/ 139 h 576"/>
                <a:gd name="T34" fmla="*/ 319 w 576"/>
                <a:gd name="T35" fmla="*/ 119 h 576"/>
                <a:gd name="T36" fmla="*/ 288 w 576"/>
                <a:gd name="T37" fmla="*/ 0 h 576"/>
                <a:gd name="T38" fmla="*/ 371 w 576"/>
                <a:gd name="T39" fmla="*/ 13 h 576"/>
                <a:gd name="T40" fmla="*/ 445 w 576"/>
                <a:gd name="T41" fmla="*/ 46 h 576"/>
                <a:gd name="T42" fmla="*/ 505 w 576"/>
                <a:gd name="T43" fmla="*/ 100 h 576"/>
                <a:gd name="T44" fmla="*/ 549 w 576"/>
                <a:gd name="T45" fmla="*/ 167 h 576"/>
                <a:gd name="T46" fmla="*/ 573 w 576"/>
                <a:gd name="T47" fmla="*/ 246 h 576"/>
                <a:gd name="T48" fmla="*/ 573 w 576"/>
                <a:gd name="T49" fmla="*/ 331 h 576"/>
                <a:gd name="T50" fmla="*/ 549 w 576"/>
                <a:gd name="T51" fmla="*/ 410 h 576"/>
                <a:gd name="T52" fmla="*/ 505 w 576"/>
                <a:gd name="T53" fmla="*/ 477 h 576"/>
                <a:gd name="T54" fmla="*/ 445 w 576"/>
                <a:gd name="T55" fmla="*/ 530 h 576"/>
                <a:gd name="T56" fmla="*/ 371 w 576"/>
                <a:gd name="T57" fmla="*/ 564 h 576"/>
                <a:gd name="T58" fmla="*/ 288 w 576"/>
                <a:gd name="T59" fmla="*/ 576 h 576"/>
                <a:gd name="T60" fmla="*/ 205 w 576"/>
                <a:gd name="T61" fmla="*/ 564 h 576"/>
                <a:gd name="T62" fmla="*/ 131 w 576"/>
                <a:gd name="T63" fmla="*/ 530 h 576"/>
                <a:gd name="T64" fmla="*/ 71 w 576"/>
                <a:gd name="T65" fmla="*/ 477 h 576"/>
                <a:gd name="T66" fmla="*/ 27 w 576"/>
                <a:gd name="T67" fmla="*/ 410 h 576"/>
                <a:gd name="T68" fmla="*/ 3 w 576"/>
                <a:gd name="T69" fmla="*/ 331 h 576"/>
                <a:gd name="T70" fmla="*/ 3 w 576"/>
                <a:gd name="T71" fmla="*/ 246 h 576"/>
                <a:gd name="T72" fmla="*/ 27 w 576"/>
                <a:gd name="T73" fmla="*/ 167 h 576"/>
                <a:gd name="T74" fmla="*/ 71 w 576"/>
                <a:gd name="T75" fmla="*/ 100 h 576"/>
                <a:gd name="T76" fmla="*/ 131 w 576"/>
                <a:gd name="T77" fmla="*/ 46 h 576"/>
                <a:gd name="T78" fmla="*/ 205 w 576"/>
                <a:gd name="T79" fmla="*/ 13 h 576"/>
                <a:gd name="T80" fmla="*/ 288 w 576"/>
                <a:gd name="T8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6" h="576">
                  <a:moveTo>
                    <a:pt x="288" y="115"/>
                  </a:moveTo>
                  <a:lnTo>
                    <a:pt x="257" y="119"/>
                  </a:lnTo>
                  <a:lnTo>
                    <a:pt x="227" y="126"/>
                  </a:lnTo>
                  <a:lnTo>
                    <a:pt x="201" y="139"/>
                  </a:lnTo>
                  <a:lnTo>
                    <a:pt x="177" y="156"/>
                  </a:lnTo>
                  <a:lnTo>
                    <a:pt x="156" y="177"/>
                  </a:lnTo>
                  <a:lnTo>
                    <a:pt x="139" y="201"/>
                  </a:lnTo>
                  <a:lnTo>
                    <a:pt x="126" y="229"/>
                  </a:lnTo>
                  <a:lnTo>
                    <a:pt x="118" y="257"/>
                  </a:lnTo>
                  <a:lnTo>
                    <a:pt x="115" y="288"/>
                  </a:lnTo>
                  <a:lnTo>
                    <a:pt x="118" y="320"/>
                  </a:lnTo>
                  <a:lnTo>
                    <a:pt x="126" y="349"/>
                  </a:lnTo>
                  <a:lnTo>
                    <a:pt x="139" y="375"/>
                  </a:lnTo>
                  <a:lnTo>
                    <a:pt x="156" y="399"/>
                  </a:lnTo>
                  <a:lnTo>
                    <a:pt x="177" y="420"/>
                  </a:lnTo>
                  <a:lnTo>
                    <a:pt x="201" y="437"/>
                  </a:lnTo>
                  <a:lnTo>
                    <a:pt x="227" y="451"/>
                  </a:lnTo>
                  <a:lnTo>
                    <a:pt x="257" y="458"/>
                  </a:lnTo>
                  <a:lnTo>
                    <a:pt x="288" y="461"/>
                  </a:lnTo>
                  <a:lnTo>
                    <a:pt x="319" y="458"/>
                  </a:lnTo>
                  <a:lnTo>
                    <a:pt x="349" y="451"/>
                  </a:lnTo>
                  <a:lnTo>
                    <a:pt x="375" y="437"/>
                  </a:lnTo>
                  <a:lnTo>
                    <a:pt x="399" y="420"/>
                  </a:lnTo>
                  <a:lnTo>
                    <a:pt x="420" y="399"/>
                  </a:lnTo>
                  <a:lnTo>
                    <a:pt x="437" y="375"/>
                  </a:lnTo>
                  <a:lnTo>
                    <a:pt x="450" y="349"/>
                  </a:lnTo>
                  <a:lnTo>
                    <a:pt x="458" y="320"/>
                  </a:lnTo>
                  <a:lnTo>
                    <a:pt x="461" y="288"/>
                  </a:lnTo>
                  <a:lnTo>
                    <a:pt x="458" y="257"/>
                  </a:lnTo>
                  <a:lnTo>
                    <a:pt x="450" y="229"/>
                  </a:lnTo>
                  <a:lnTo>
                    <a:pt x="437" y="201"/>
                  </a:lnTo>
                  <a:lnTo>
                    <a:pt x="420" y="177"/>
                  </a:lnTo>
                  <a:lnTo>
                    <a:pt x="399" y="156"/>
                  </a:lnTo>
                  <a:lnTo>
                    <a:pt x="375" y="139"/>
                  </a:lnTo>
                  <a:lnTo>
                    <a:pt x="349" y="126"/>
                  </a:lnTo>
                  <a:lnTo>
                    <a:pt x="319" y="119"/>
                  </a:lnTo>
                  <a:lnTo>
                    <a:pt x="288" y="115"/>
                  </a:lnTo>
                  <a:close/>
                  <a:moveTo>
                    <a:pt x="288" y="0"/>
                  </a:moveTo>
                  <a:lnTo>
                    <a:pt x="331" y="3"/>
                  </a:lnTo>
                  <a:lnTo>
                    <a:pt x="371" y="13"/>
                  </a:lnTo>
                  <a:lnTo>
                    <a:pt x="409" y="27"/>
                  </a:lnTo>
                  <a:lnTo>
                    <a:pt x="445" y="46"/>
                  </a:lnTo>
                  <a:lnTo>
                    <a:pt x="477" y="71"/>
                  </a:lnTo>
                  <a:lnTo>
                    <a:pt x="505" y="100"/>
                  </a:lnTo>
                  <a:lnTo>
                    <a:pt x="530" y="131"/>
                  </a:lnTo>
                  <a:lnTo>
                    <a:pt x="549" y="167"/>
                  </a:lnTo>
                  <a:lnTo>
                    <a:pt x="563" y="205"/>
                  </a:lnTo>
                  <a:lnTo>
                    <a:pt x="573" y="246"/>
                  </a:lnTo>
                  <a:lnTo>
                    <a:pt x="576" y="288"/>
                  </a:lnTo>
                  <a:lnTo>
                    <a:pt x="573" y="331"/>
                  </a:lnTo>
                  <a:lnTo>
                    <a:pt x="563" y="371"/>
                  </a:lnTo>
                  <a:lnTo>
                    <a:pt x="549" y="410"/>
                  </a:lnTo>
                  <a:lnTo>
                    <a:pt x="530" y="445"/>
                  </a:lnTo>
                  <a:lnTo>
                    <a:pt x="505" y="477"/>
                  </a:lnTo>
                  <a:lnTo>
                    <a:pt x="477" y="506"/>
                  </a:lnTo>
                  <a:lnTo>
                    <a:pt x="445" y="530"/>
                  </a:lnTo>
                  <a:lnTo>
                    <a:pt x="409" y="550"/>
                  </a:lnTo>
                  <a:lnTo>
                    <a:pt x="371" y="564"/>
                  </a:lnTo>
                  <a:lnTo>
                    <a:pt x="331" y="573"/>
                  </a:lnTo>
                  <a:lnTo>
                    <a:pt x="288" y="576"/>
                  </a:lnTo>
                  <a:lnTo>
                    <a:pt x="245" y="573"/>
                  </a:lnTo>
                  <a:lnTo>
                    <a:pt x="205" y="564"/>
                  </a:lnTo>
                  <a:lnTo>
                    <a:pt x="167" y="550"/>
                  </a:lnTo>
                  <a:lnTo>
                    <a:pt x="131" y="530"/>
                  </a:lnTo>
                  <a:lnTo>
                    <a:pt x="99" y="506"/>
                  </a:lnTo>
                  <a:lnTo>
                    <a:pt x="71" y="477"/>
                  </a:lnTo>
                  <a:lnTo>
                    <a:pt x="46" y="445"/>
                  </a:lnTo>
                  <a:lnTo>
                    <a:pt x="27" y="410"/>
                  </a:lnTo>
                  <a:lnTo>
                    <a:pt x="13" y="371"/>
                  </a:lnTo>
                  <a:lnTo>
                    <a:pt x="3" y="331"/>
                  </a:lnTo>
                  <a:lnTo>
                    <a:pt x="0" y="288"/>
                  </a:lnTo>
                  <a:lnTo>
                    <a:pt x="3" y="246"/>
                  </a:lnTo>
                  <a:lnTo>
                    <a:pt x="13" y="205"/>
                  </a:lnTo>
                  <a:lnTo>
                    <a:pt x="27" y="167"/>
                  </a:lnTo>
                  <a:lnTo>
                    <a:pt x="46" y="131"/>
                  </a:lnTo>
                  <a:lnTo>
                    <a:pt x="71" y="100"/>
                  </a:lnTo>
                  <a:lnTo>
                    <a:pt x="99" y="71"/>
                  </a:lnTo>
                  <a:lnTo>
                    <a:pt x="131" y="46"/>
                  </a:lnTo>
                  <a:lnTo>
                    <a:pt x="167" y="27"/>
                  </a:lnTo>
                  <a:lnTo>
                    <a:pt x="205" y="13"/>
                  </a:lnTo>
                  <a:lnTo>
                    <a:pt x="245" y="3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id="{CF420BF6-5082-5CE6-15DE-4FC0B8FF2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1" y="3451226"/>
              <a:ext cx="263525" cy="20638"/>
            </a:xfrm>
            <a:custGeom>
              <a:avLst/>
              <a:gdLst>
                <a:gd name="T0" fmla="*/ 58 w 1498"/>
                <a:gd name="T1" fmla="*/ 0 h 115"/>
                <a:gd name="T2" fmla="*/ 1440 w 1498"/>
                <a:gd name="T3" fmla="*/ 0 h 115"/>
                <a:gd name="T4" fmla="*/ 1458 w 1498"/>
                <a:gd name="T5" fmla="*/ 3 h 115"/>
                <a:gd name="T6" fmla="*/ 1474 w 1498"/>
                <a:gd name="T7" fmla="*/ 11 h 115"/>
                <a:gd name="T8" fmla="*/ 1486 w 1498"/>
                <a:gd name="T9" fmla="*/ 23 h 115"/>
                <a:gd name="T10" fmla="*/ 1495 w 1498"/>
                <a:gd name="T11" fmla="*/ 40 h 115"/>
                <a:gd name="T12" fmla="*/ 1498 w 1498"/>
                <a:gd name="T13" fmla="*/ 57 h 115"/>
                <a:gd name="T14" fmla="*/ 1495 w 1498"/>
                <a:gd name="T15" fmla="*/ 75 h 115"/>
                <a:gd name="T16" fmla="*/ 1486 w 1498"/>
                <a:gd name="T17" fmla="*/ 91 h 115"/>
                <a:gd name="T18" fmla="*/ 1474 w 1498"/>
                <a:gd name="T19" fmla="*/ 103 h 115"/>
                <a:gd name="T20" fmla="*/ 1458 w 1498"/>
                <a:gd name="T21" fmla="*/ 112 h 115"/>
                <a:gd name="T22" fmla="*/ 1440 w 1498"/>
                <a:gd name="T23" fmla="*/ 115 h 115"/>
                <a:gd name="T24" fmla="*/ 58 w 1498"/>
                <a:gd name="T25" fmla="*/ 115 h 115"/>
                <a:gd name="T26" fmla="*/ 40 w 1498"/>
                <a:gd name="T27" fmla="*/ 112 h 115"/>
                <a:gd name="T28" fmla="*/ 24 w 1498"/>
                <a:gd name="T29" fmla="*/ 103 h 115"/>
                <a:gd name="T30" fmla="*/ 12 w 1498"/>
                <a:gd name="T31" fmla="*/ 91 h 115"/>
                <a:gd name="T32" fmla="*/ 3 w 1498"/>
                <a:gd name="T33" fmla="*/ 75 h 115"/>
                <a:gd name="T34" fmla="*/ 0 w 1498"/>
                <a:gd name="T35" fmla="*/ 57 h 115"/>
                <a:gd name="T36" fmla="*/ 3 w 1498"/>
                <a:gd name="T37" fmla="*/ 40 h 115"/>
                <a:gd name="T38" fmla="*/ 12 w 1498"/>
                <a:gd name="T39" fmla="*/ 23 h 115"/>
                <a:gd name="T40" fmla="*/ 24 w 1498"/>
                <a:gd name="T41" fmla="*/ 11 h 115"/>
                <a:gd name="T42" fmla="*/ 40 w 1498"/>
                <a:gd name="T43" fmla="*/ 3 h 115"/>
                <a:gd name="T44" fmla="*/ 58 w 149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8" h="115">
                  <a:moveTo>
                    <a:pt x="58" y="0"/>
                  </a:moveTo>
                  <a:lnTo>
                    <a:pt x="1440" y="0"/>
                  </a:lnTo>
                  <a:lnTo>
                    <a:pt x="1458" y="3"/>
                  </a:lnTo>
                  <a:lnTo>
                    <a:pt x="1474" y="11"/>
                  </a:lnTo>
                  <a:lnTo>
                    <a:pt x="1486" y="23"/>
                  </a:lnTo>
                  <a:lnTo>
                    <a:pt x="1495" y="40"/>
                  </a:lnTo>
                  <a:lnTo>
                    <a:pt x="1498" y="57"/>
                  </a:lnTo>
                  <a:lnTo>
                    <a:pt x="1495" y="75"/>
                  </a:lnTo>
                  <a:lnTo>
                    <a:pt x="1486" y="91"/>
                  </a:lnTo>
                  <a:lnTo>
                    <a:pt x="1474" y="103"/>
                  </a:lnTo>
                  <a:lnTo>
                    <a:pt x="1458" y="112"/>
                  </a:lnTo>
                  <a:lnTo>
                    <a:pt x="1440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id="{BB2DD8D7-F40C-48F0-4A3B-D2F64C4D5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1" y="3502026"/>
              <a:ext cx="263525" cy="20638"/>
            </a:xfrm>
            <a:custGeom>
              <a:avLst/>
              <a:gdLst>
                <a:gd name="T0" fmla="*/ 58 w 1498"/>
                <a:gd name="T1" fmla="*/ 0 h 115"/>
                <a:gd name="T2" fmla="*/ 1440 w 1498"/>
                <a:gd name="T3" fmla="*/ 0 h 115"/>
                <a:gd name="T4" fmla="*/ 1458 w 1498"/>
                <a:gd name="T5" fmla="*/ 3 h 115"/>
                <a:gd name="T6" fmla="*/ 1474 w 1498"/>
                <a:gd name="T7" fmla="*/ 11 h 115"/>
                <a:gd name="T8" fmla="*/ 1486 w 1498"/>
                <a:gd name="T9" fmla="*/ 23 h 115"/>
                <a:gd name="T10" fmla="*/ 1495 w 1498"/>
                <a:gd name="T11" fmla="*/ 40 h 115"/>
                <a:gd name="T12" fmla="*/ 1498 w 1498"/>
                <a:gd name="T13" fmla="*/ 57 h 115"/>
                <a:gd name="T14" fmla="*/ 1495 w 1498"/>
                <a:gd name="T15" fmla="*/ 75 h 115"/>
                <a:gd name="T16" fmla="*/ 1486 w 1498"/>
                <a:gd name="T17" fmla="*/ 91 h 115"/>
                <a:gd name="T18" fmla="*/ 1474 w 1498"/>
                <a:gd name="T19" fmla="*/ 103 h 115"/>
                <a:gd name="T20" fmla="*/ 1458 w 1498"/>
                <a:gd name="T21" fmla="*/ 112 h 115"/>
                <a:gd name="T22" fmla="*/ 1440 w 1498"/>
                <a:gd name="T23" fmla="*/ 115 h 115"/>
                <a:gd name="T24" fmla="*/ 58 w 1498"/>
                <a:gd name="T25" fmla="*/ 115 h 115"/>
                <a:gd name="T26" fmla="*/ 40 w 1498"/>
                <a:gd name="T27" fmla="*/ 112 h 115"/>
                <a:gd name="T28" fmla="*/ 24 w 1498"/>
                <a:gd name="T29" fmla="*/ 103 h 115"/>
                <a:gd name="T30" fmla="*/ 12 w 1498"/>
                <a:gd name="T31" fmla="*/ 91 h 115"/>
                <a:gd name="T32" fmla="*/ 3 w 1498"/>
                <a:gd name="T33" fmla="*/ 75 h 115"/>
                <a:gd name="T34" fmla="*/ 0 w 1498"/>
                <a:gd name="T35" fmla="*/ 57 h 115"/>
                <a:gd name="T36" fmla="*/ 3 w 1498"/>
                <a:gd name="T37" fmla="*/ 40 h 115"/>
                <a:gd name="T38" fmla="*/ 12 w 1498"/>
                <a:gd name="T39" fmla="*/ 23 h 115"/>
                <a:gd name="T40" fmla="*/ 24 w 1498"/>
                <a:gd name="T41" fmla="*/ 11 h 115"/>
                <a:gd name="T42" fmla="*/ 40 w 1498"/>
                <a:gd name="T43" fmla="*/ 3 h 115"/>
                <a:gd name="T44" fmla="*/ 58 w 149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8" h="115">
                  <a:moveTo>
                    <a:pt x="58" y="0"/>
                  </a:moveTo>
                  <a:lnTo>
                    <a:pt x="1440" y="0"/>
                  </a:lnTo>
                  <a:lnTo>
                    <a:pt x="1458" y="3"/>
                  </a:lnTo>
                  <a:lnTo>
                    <a:pt x="1474" y="11"/>
                  </a:lnTo>
                  <a:lnTo>
                    <a:pt x="1486" y="23"/>
                  </a:lnTo>
                  <a:lnTo>
                    <a:pt x="1495" y="40"/>
                  </a:lnTo>
                  <a:lnTo>
                    <a:pt x="1498" y="57"/>
                  </a:lnTo>
                  <a:lnTo>
                    <a:pt x="1495" y="75"/>
                  </a:lnTo>
                  <a:lnTo>
                    <a:pt x="1486" y="91"/>
                  </a:lnTo>
                  <a:lnTo>
                    <a:pt x="1474" y="103"/>
                  </a:lnTo>
                  <a:lnTo>
                    <a:pt x="1458" y="112"/>
                  </a:lnTo>
                  <a:lnTo>
                    <a:pt x="1440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95DA7BF6-D006-2A88-E252-63E91BFE7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9713" y="3014663"/>
              <a:ext cx="609600" cy="609600"/>
            </a:xfrm>
            <a:custGeom>
              <a:avLst/>
              <a:gdLst>
                <a:gd name="T0" fmla="*/ 2938 w 3456"/>
                <a:gd name="T1" fmla="*/ 2995 h 3456"/>
                <a:gd name="T2" fmla="*/ 2995 w 3456"/>
                <a:gd name="T3" fmla="*/ 2592 h 3456"/>
                <a:gd name="T4" fmla="*/ 3007 w 3456"/>
                <a:gd name="T5" fmla="*/ 2558 h 3456"/>
                <a:gd name="T6" fmla="*/ 3035 w 3456"/>
                <a:gd name="T7" fmla="*/ 2538 h 3456"/>
                <a:gd name="T8" fmla="*/ 3071 w 3456"/>
                <a:gd name="T9" fmla="*/ 2538 h 3456"/>
                <a:gd name="T10" fmla="*/ 3099 w 3456"/>
                <a:gd name="T11" fmla="*/ 2558 h 3456"/>
                <a:gd name="T12" fmla="*/ 3110 w 3456"/>
                <a:gd name="T13" fmla="*/ 2592 h 3456"/>
                <a:gd name="T14" fmla="*/ 3341 w 3456"/>
                <a:gd name="T15" fmla="*/ 2822 h 3456"/>
                <a:gd name="T16" fmla="*/ 2938 w 3456"/>
                <a:gd name="T17" fmla="*/ 2131 h 3456"/>
                <a:gd name="T18" fmla="*/ 634 w 3456"/>
                <a:gd name="T19" fmla="*/ 3341 h 3456"/>
                <a:gd name="T20" fmla="*/ 2822 w 3456"/>
                <a:gd name="T21" fmla="*/ 2131 h 3456"/>
                <a:gd name="T22" fmla="*/ 115 w 3456"/>
                <a:gd name="T23" fmla="*/ 2131 h 3456"/>
                <a:gd name="T24" fmla="*/ 346 w 3456"/>
                <a:gd name="T25" fmla="*/ 2822 h 3456"/>
                <a:gd name="T26" fmla="*/ 349 w 3456"/>
                <a:gd name="T27" fmla="*/ 2574 h 3456"/>
                <a:gd name="T28" fmla="*/ 370 w 3456"/>
                <a:gd name="T29" fmla="*/ 2546 h 3456"/>
                <a:gd name="T30" fmla="*/ 403 w 3456"/>
                <a:gd name="T31" fmla="*/ 2534 h 3456"/>
                <a:gd name="T32" fmla="*/ 437 w 3456"/>
                <a:gd name="T33" fmla="*/ 2546 h 3456"/>
                <a:gd name="T34" fmla="*/ 458 w 3456"/>
                <a:gd name="T35" fmla="*/ 2574 h 3456"/>
                <a:gd name="T36" fmla="*/ 461 w 3456"/>
                <a:gd name="T37" fmla="*/ 2995 h 3456"/>
                <a:gd name="T38" fmla="*/ 518 w 3456"/>
                <a:gd name="T39" fmla="*/ 2131 h 3456"/>
                <a:gd name="T40" fmla="*/ 115 w 3456"/>
                <a:gd name="T41" fmla="*/ 1094 h 3456"/>
                <a:gd name="T42" fmla="*/ 3341 w 3456"/>
                <a:gd name="T43" fmla="*/ 2016 h 3456"/>
                <a:gd name="T44" fmla="*/ 115 w 3456"/>
                <a:gd name="T45" fmla="*/ 1094 h 3456"/>
                <a:gd name="T46" fmla="*/ 634 w 3456"/>
                <a:gd name="T47" fmla="*/ 979 h 3456"/>
                <a:gd name="T48" fmla="*/ 2822 w 3456"/>
                <a:gd name="T49" fmla="*/ 115 h 3456"/>
                <a:gd name="T50" fmla="*/ 518 w 3456"/>
                <a:gd name="T51" fmla="*/ 0 h 3456"/>
                <a:gd name="T52" fmla="*/ 2938 w 3456"/>
                <a:gd name="T53" fmla="*/ 979 h 3456"/>
                <a:gd name="T54" fmla="*/ 3456 w 3456"/>
                <a:gd name="T55" fmla="*/ 2938 h 3456"/>
                <a:gd name="T56" fmla="*/ 3110 w 3456"/>
                <a:gd name="T57" fmla="*/ 3110 h 3456"/>
                <a:gd name="T58" fmla="*/ 2938 w 3456"/>
                <a:gd name="T59" fmla="*/ 3456 h 3456"/>
                <a:gd name="T60" fmla="*/ 518 w 3456"/>
                <a:gd name="T61" fmla="*/ 3110 h 3456"/>
                <a:gd name="T62" fmla="*/ 346 w 3456"/>
                <a:gd name="T63" fmla="*/ 2938 h 3456"/>
                <a:gd name="T64" fmla="*/ 0 w 3456"/>
                <a:gd name="T65" fmla="*/ 979 h 3456"/>
                <a:gd name="T66" fmla="*/ 518 w 3456"/>
                <a:gd name="T67" fmla="*/ 0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56" h="3456">
                  <a:moveTo>
                    <a:pt x="2938" y="2131"/>
                  </a:moveTo>
                  <a:lnTo>
                    <a:pt x="2938" y="2995"/>
                  </a:lnTo>
                  <a:lnTo>
                    <a:pt x="2995" y="2995"/>
                  </a:lnTo>
                  <a:lnTo>
                    <a:pt x="2995" y="2592"/>
                  </a:lnTo>
                  <a:lnTo>
                    <a:pt x="2998" y="2574"/>
                  </a:lnTo>
                  <a:lnTo>
                    <a:pt x="3007" y="2558"/>
                  </a:lnTo>
                  <a:lnTo>
                    <a:pt x="3019" y="2546"/>
                  </a:lnTo>
                  <a:lnTo>
                    <a:pt x="3035" y="2538"/>
                  </a:lnTo>
                  <a:lnTo>
                    <a:pt x="3053" y="2534"/>
                  </a:lnTo>
                  <a:lnTo>
                    <a:pt x="3071" y="2538"/>
                  </a:lnTo>
                  <a:lnTo>
                    <a:pt x="3086" y="2546"/>
                  </a:lnTo>
                  <a:lnTo>
                    <a:pt x="3099" y="2558"/>
                  </a:lnTo>
                  <a:lnTo>
                    <a:pt x="3107" y="2574"/>
                  </a:lnTo>
                  <a:lnTo>
                    <a:pt x="3110" y="2592"/>
                  </a:lnTo>
                  <a:lnTo>
                    <a:pt x="3110" y="2822"/>
                  </a:lnTo>
                  <a:lnTo>
                    <a:pt x="3341" y="2822"/>
                  </a:lnTo>
                  <a:lnTo>
                    <a:pt x="3341" y="2131"/>
                  </a:lnTo>
                  <a:lnTo>
                    <a:pt x="2938" y="2131"/>
                  </a:lnTo>
                  <a:close/>
                  <a:moveTo>
                    <a:pt x="634" y="2131"/>
                  </a:moveTo>
                  <a:lnTo>
                    <a:pt x="634" y="3341"/>
                  </a:lnTo>
                  <a:lnTo>
                    <a:pt x="2822" y="3341"/>
                  </a:lnTo>
                  <a:lnTo>
                    <a:pt x="2822" y="2131"/>
                  </a:lnTo>
                  <a:lnTo>
                    <a:pt x="634" y="2131"/>
                  </a:lnTo>
                  <a:close/>
                  <a:moveTo>
                    <a:pt x="115" y="2131"/>
                  </a:moveTo>
                  <a:lnTo>
                    <a:pt x="115" y="2822"/>
                  </a:lnTo>
                  <a:lnTo>
                    <a:pt x="346" y="2822"/>
                  </a:lnTo>
                  <a:lnTo>
                    <a:pt x="346" y="2592"/>
                  </a:lnTo>
                  <a:lnTo>
                    <a:pt x="349" y="2574"/>
                  </a:lnTo>
                  <a:lnTo>
                    <a:pt x="357" y="2558"/>
                  </a:lnTo>
                  <a:lnTo>
                    <a:pt x="370" y="2546"/>
                  </a:lnTo>
                  <a:lnTo>
                    <a:pt x="385" y="2538"/>
                  </a:lnTo>
                  <a:lnTo>
                    <a:pt x="403" y="2534"/>
                  </a:lnTo>
                  <a:lnTo>
                    <a:pt x="421" y="2538"/>
                  </a:lnTo>
                  <a:lnTo>
                    <a:pt x="437" y="2546"/>
                  </a:lnTo>
                  <a:lnTo>
                    <a:pt x="449" y="2558"/>
                  </a:lnTo>
                  <a:lnTo>
                    <a:pt x="458" y="2574"/>
                  </a:lnTo>
                  <a:lnTo>
                    <a:pt x="461" y="2592"/>
                  </a:lnTo>
                  <a:lnTo>
                    <a:pt x="461" y="2995"/>
                  </a:lnTo>
                  <a:lnTo>
                    <a:pt x="518" y="2995"/>
                  </a:lnTo>
                  <a:lnTo>
                    <a:pt x="518" y="2131"/>
                  </a:lnTo>
                  <a:lnTo>
                    <a:pt x="115" y="2131"/>
                  </a:lnTo>
                  <a:close/>
                  <a:moveTo>
                    <a:pt x="115" y="1094"/>
                  </a:moveTo>
                  <a:lnTo>
                    <a:pt x="115" y="2016"/>
                  </a:lnTo>
                  <a:lnTo>
                    <a:pt x="3341" y="2016"/>
                  </a:lnTo>
                  <a:lnTo>
                    <a:pt x="3341" y="1094"/>
                  </a:lnTo>
                  <a:lnTo>
                    <a:pt x="115" y="1094"/>
                  </a:lnTo>
                  <a:close/>
                  <a:moveTo>
                    <a:pt x="634" y="115"/>
                  </a:moveTo>
                  <a:lnTo>
                    <a:pt x="634" y="979"/>
                  </a:lnTo>
                  <a:lnTo>
                    <a:pt x="2822" y="979"/>
                  </a:lnTo>
                  <a:lnTo>
                    <a:pt x="2822" y="115"/>
                  </a:lnTo>
                  <a:lnTo>
                    <a:pt x="634" y="115"/>
                  </a:lnTo>
                  <a:close/>
                  <a:moveTo>
                    <a:pt x="518" y="0"/>
                  </a:moveTo>
                  <a:lnTo>
                    <a:pt x="2938" y="0"/>
                  </a:lnTo>
                  <a:lnTo>
                    <a:pt x="2938" y="979"/>
                  </a:lnTo>
                  <a:lnTo>
                    <a:pt x="3456" y="979"/>
                  </a:lnTo>
                  <a:lnTo>
                    <a:pt x="3456" y="2938"/>
                  </a:lnTo>
                  <a:lnTo>
                    <a:pt x="3110" y="2938"/>
                  </a:lnTo>
                  <a:lnTo>
                    <a:pt x="3110" y="3110"/>
                  </a:lnTo>
                  <a:lnTo>
                    <a:pt x="2938" y="3110"/>
                  </a:lnTo>
                  <a:lnTo>
                    <a:pt x="2938" y="3456"/>
                  </a:lnTo>
                  <a:lnTo>
                    <a:pt x="518" y="3456"/>
                  </a:lnTo>
                  <a:lnTo>
                    <a:pt x="518" y="3110"/>
                  </a:lnTo>
                  <a:lnTo>
                    <a:pt x="346" y="3110"/>
                  </a:lnTo>
                  <a:lnTo>
                    <a:pt x="346" y="2938"/>
                  </a:lnTo>
                  <a:lnTo>
                    <a:pt x="0" y="2938"/>
                  </a:lnTo>
                  <a:lnTo>
                    <a:pt x="0" y="979"/>
                  </a:lnTo>
                  <a:lnTo>
                    <a:pt x="518" y="979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/>
              <a:endParaRPr lang="bg-BG" kern="0">
                <a:solidFill>
                  <a:srgbClr val="EFF0F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39EE683-3987-FB55-63DC-B0DD473D94A4}"/>
              </a:ext>
            </a:extLst>
          </p:cNvPr>
          <p:cNvGrpSpPr/>
          <p:nvPr/>
        </p:nvGrpSpPr>
        <p:grpSpPr>
          <a:xfrm>
            <a:off x="6018449" y="2588289"/>
            <a:ext cx="1944544" cy="1240046"/>
            <a:chOff x="-9088" y="1807430"/>
            <a:chExt cx="1944544" cy="124004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06C3BA7-BF7B-30AF-5844-CA509BABBC0A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 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04DD7E7-99EE-54C8-7F63-58354CC90E2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F0A6C1D-CA1E-533E-4857-0165D77C5CF8}"/>
              </a:ext>
            </a:extLst>
          </p:cNvPr>
          <p:cNvGrpSpPr/>
          <p:nvPr/>
        </p:nvGrpSpPr>
        <p:grpSpPr>
          <a:xfrm>
            <a:off x="8598825" y="2588289"/>
            <a:ext cx="1944544" cy="1013317"/>
            <a:chOff x="-9088" y="1807430"/>
            <a:chExt cx="1944544" cy="101331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ACCA3C5-AFDA-B722-26AC-66AACE4C15F3}"/>
                </a:ext>
              </a:extLst>
            </p:cNvPr>
            <p:cNvSpPr txBox="1"/>
            <p:nvPr/>
          </p:nvSpPr>
          <p:spPr>
            <a:xfrm>
              <a:off x="-9086" y="2057461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BE19336-B1DE-AD77-AA16-74181355937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9248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E8976B18-3249-B95E-3F1F-BC247EDC73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30131" y="646964"/>
            <a:ext cx="28777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66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5652128" y="4927161"/>
            <a:ext cx="6539873" cy="1930840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462557" y="2779829"/>
            <a:ext cx="3401320" cy="2980222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EADE29-6274-8530-7D98-ECE572D0013B}"/>
              </a:ext>
            </a:extLst>
          </p:cNvPr>
          <p:cNvSpPr txBox="1"/>
          <p:nvPr/>
        </p:nvSpPr>
        <p:spPr>
          <a:xfrm>
            <a:off x="732621" y="2281616"/>
            <a:ext cx="158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C17DB2-7039-CA3C-B79C-DD896C3D3A4B}"/>
              </a:ext>
            </a:extLst>
          </p:cNvPr>
          <p:cNvGrpSpPr/>
          <p:nvPr/>
        </p:nvGrpSpPr>
        <p:grpSpPr>
          <a:xfrm>
            <a:off x="4136000" y="2382733"/>
            <a:ext cx="3858410" cy="590852"/>
            <a:chOff x="1285876" y="2704610"/>
            <a:chExt cx="3858410" cy="5908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96CB730B-BF91-1A58-ADCE-1CA4FF178D9B}"/>
                </a:ext>
              </a:extLst>
            </p:cNvPr>
            <p:cNvSpPr/>
            <p:nvPr/>
          </p:nvSpPr>
          <p:spPr>
            <a:xfrm>
              <a:off x="1285876" y="2704610"/>
              <a:ext cx="3858410" cy="590852"/>
            </a:xfrm>
            <a:prstGeom prst="roundRect">
              <a:avLst>
                <a:gd name="adj" fmla="val 50000"/>
              </a:avLst>
            </a:prstGeom>
            <a:solidFill>
              <a:srgbClr val="4249C1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975101-3D5D-7959-46D3-D2E156E134C4}"/>
                </a:ext>
              </a:extLst>
            </p:cNvPr>
            <p:cNvSpPr txBox="1"/>
            <p:nvPr/>
          </p:nvSpPr>
          <p:spPr>
            <a:xfrm>
              <a:off x="2068460" y="280176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F132161-EAA9-E55F-560A-9F8700A45E25}"/>
              </a:ext>
            </a:extLst>
          </p:cNvPr>
          <p:cNvSpPr txBox="1"/>
          <p:nvPr/>
        </p:nvSpPr>
        <p:spPr>
          <a:xfrm>
            <a:off x="3399565" y="3171608"/>
            <a:ext cx="53745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3094CD3-0BA2-4825-FABB-2FABCC375773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EFEC603-F505-CD1D-AFAF-9E08594763D7}"/>
              </a:ext>
            </a:extLst>
          </p:cNvPr>
          <p:cNvSpPr/>
          <p:nvPr/>
        </p:nvSpPr>
        <p:spPr>
          <a:xfrm>
            <a:off x="7286170" y="5818784"/>
            <a:ext cx="4905829" cy="103921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71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Rectangle 32">
            <a:extLst>
              <a:ext uri="{FF2B5EF4-FFF2-40B4-BE49-F238E27FC236}">
                <a16:creationId xmlns:a16="http://schemas.microsoft.com/office/drawing/2014/main" id="{E35DC3C2-C79B-E946-C35C-FE7CB05B6FE4}"/>
              </a:ext>
            </a:extLst>
          </p:cNvPr>
          <p:cNvSpPr/>
          <p:nvPr/>
        </p:nvSpPr>
        <p:spPr>
          <a:xfrm>
            <a:off x="3900669" y="1371482"/>
            <a:ext cx="2380469" cy="2380779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r>
              <a:rPr lang="en-US" sz="5299">
                <a:cs typeface="+mn-ea"/>
                <a:sym typeface="+mn-lt"/>
              </a:rPr>
              <a:t>01</a:t>
            </a:r>
            <a:endParaRPr lang="en-US" sz="5299" dirty="0">
              <a:cs typeface="+mn-ea"/>
              <a:sym typeface="+mn-lt"/>
            </a:endParaRP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26DE01AC-0844-1A6C-140C-688FF8223F4E}"/>
              </a:ext>
            </a:extLst>
          </p:cNvPr>
          <p:cNvSpPr/>
          <p:nvPr/>
        </p:nvSpPr>
        <p:spPr>
          <a:xfrm>
            <a:off x="6446803" y="3890590"/>
            <a:ext cx="1842944" cy="1843184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r>
              <a:rPr lang="en-US" sz="5299">
                <a:cs typeface="+mn-ea"/>
                <a:sym typeface="+mn-lt"/>
              </a:rPr>
              <a:t>04</a:t>
            </a:r>
            <a:endParaRPr lang="en-US" sz="5299" dirty="0">
              <a:cs typeface="+mn-ea"/>
              <a:sym typeface="+mn-lt"/>
            </a:endParaRPr>
          </a:p>
        </p:txBody>
      </p:sp>
      <p:sp>
        <p:nvSpPr>
          <p:cNvPr id="4" name="Rectangle 34">
            <a:extLst>
              <a:ext uri="{FF2B5EF4-FFF2-40B4-BE49-F238E27FC236}">
                <a16:creationId xmlns:a16="http://schemas.microsoft.com/office/drawing/2014/main" id="{D4138A65-6564-0B48-7CD3-171A23AF6923}"/>
              </a:ext>
            </a:extLst>
          </p:cNvPr>
          <p:cNvSpPr/>
          <p:nvPr/>
        </p:nvSpPr>
        <p:spPr>
          <a:xfrm>
            <a:off x="6446804" y="2110261"/>
            <a:ext cx="1641784" cy="1641998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r>
              <a:rPr lang="en-US" sz="43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5" name="Rectangle 37">
            <a:extLst>
              <a:ext uri="{FF2B5EF4-FFF2-40B4-BE49-F238E27FC236}">
                <a16:creationId xmlns:a16="http://schemas.microsoft.com/office/drawing/2014/main" id="{8F157233-E56D-DAC9-AADD-F1422BB8B732}"/>
              </a:ext>
            </a:extLst>
          </p:cNvPr>
          <p:cNvSpPr/>
          <p:nvPr/>
        </p:nvSpPr>
        <p:spPr>
          <a:xfrm>
            <a:off x="4647785" y="3873370"/>
            <a:ext cx="1633353" cy="1633566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r>
              <a:rPr lang="en-US" sz="7199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dirty="0">
              <a:cs typeface="+mn-ea"/>
              <a:sym typeface="+mn-lt"/>
            </a:endParaRPr>
          </a:p>
        </p:txBody>
      </p:sp>
      <p:grpSp>
        <p:nvGrpSpPr>
          <p:cNvPr id="6" name="Group 65">
            <a:extLst>
              <a:ext uri="{FF2B5EF4-FFF2-40B4-BE49-F238E27FC236}">
                <a16:creationId xmlns:a16="http://schemas.microsoft.com/office/drawing/2014/main" id="{16DB12F1-5B72-1C06-D09F-484EF1906165}"/>
              </a:ext>
            </a:extLst>
          </p:cNvPr>
          <p:cNvGrpSpPr/>
          <p:nvPr/>
        </p:nvGrpSpPr>
        <p:grpSpPr>
          <a:xfrm>
            <a:off x="5512636" y="2968391"/>
            <a:ext cx="1689365" cy="1689585"/>
            <a:chOff x="4134957" y="2225651"/>
            <a:chExt cx="1267354" cy="1267354"/>
          </a:xfrm>
        </p:grpSpPr>
        <p:sp>
          <p:nvSpPr>
            <p:cNvPr id="7" name="Frame 39">
              <a:extLst>
                <a:ext uri="{FF2B5EF4-FFF2-40B4-BE49-F238E27FC236}">
                  <a16:creationId xmlns:a16="http://schemas.microsoft.com/office/drawing/2014/main" id="{8DBF50D5-9309-CBBC-F2A1-9950E4EC2B64}"/>
                </a:ext>
              </a:extLst>
            </p:cNvPr>
            <p:cNvSpPr/>
            <p:nvPr/>
          </p:nvSpPr>
          <p:spPr>
            <a:xfrm>
              <a:off x="4134957" y="2225651"/>
              <a:ext cx="1267354" cy="1267354"/>
            </a:xfrm>
            <a:prstGeom prst="frame">
              <a:avLst>
                <a:gd name="adj1" fmla="val 20016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40">
              <a:extLst>
                <a:ext uri="{FF2B5EF4-FFF2-40B4-BE49-F238E27FC236}">
                  <a16:creationId xmlns:a16="http://schemas.microsoft.com/office/drawing/2014/main" id="{428A9A9B-B4E1-064B-4111-A202D88C3CAD}"/>
                </a:ext>
              </a:extLst>
            </p:cNvPr>
            <p:cNvSpPr/>
            <p:nvPr/>
          </p:nvSpPr>
          <p:spPr>
            <a:xfrm>
              <a:off x="4376473" y="2467167"/>
              <a:ext cx="784322" cy="784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64E62EA-CD18-004E-9B22-30B571E17DC8}"/>
              </a:ext>
            </a:extLst>
          </p:cNvPr>
          <p:cNvGrpSpPr/>
          <p:nvPr/>
        </p:nvGrpSpPr>
        <p:grpSpPr>
          <a:xfrm>
            <a:off x="779743" y="2242716"/>
            <a:ext cx="3019406" cy="782484"/>
            <a:chOff x="-686691" y="1807430"/>
            <a:chExt cx="3019406" cy="78248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7BAB49E-706C-B3BF-388E-9A3A2DEB9C12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8926244-778F-0061-E5D6-C5EF7D65D323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17F5C6-CFF6-A533-4B50-2265AEC17CE5}"/>
              </a:ext>
            </a:extLst>
          </p:cNvPr>
          <p:cNvGrpSpPr/>
          <p:nvPr/>
        </p:nvGrpSpPr>
        <p:grpSpPr>
          <a:xfrm>
            <a:off x="8226848" y="2538800"/>
            <a:ext cx="3007890" cy="1009213"/>
            <a:chOff x="-9088" y="1807430"/>
            <a:chExt cx="3007890" cy="100921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29F9F00-9714-115A-A088-0A0144710B0C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3FFDE5B-A7D3-654C-6ECE-779FA781E0D7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9AF8DE-0CD7-5A1A-7F73-6E461891AC77}"/>
              </a:ext>
            </a:extLst>
          </p:cNvPr>
          <p:cNvGrpSpPr/>
          <p:nvPr/>
        </p:nvGrpSpPr>
        <p:grpSpPr>
          <a:xfrm>
            <a:off x="8455412" y="4420940"/>
            <a:ext cx="3007890" cy="782484"/>
            <a:chOff x="-9088" y="1807430"/>
            <a:chExt cx="3007890" cy="78248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0F004B9-4036-C5A1-A2B5-6668540802B4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F07F2E6-F2D4-DD13-E704-E050648217C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A5AA360-EA55-CD35-07A6-055E05988F21}"/>
              </a:ext>
            </a:extLst>
          </p:cNvPr>
          <p:cNvGrpSpPr/>
          <p:nvPr/>
        </p:nvGrpSpPr>
        <p:grpSpPr>
          <a:xfrm>
            <a:off x="1505511" y="4266734"/>
            <a:ext cx="3019406" cy="782484"/>
            <a:chOff x="-686691" y="1807430"/>
            <a:chExt cx="3019406" cy="78248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218EB1D-E783-FC1D-AD23-C4C5BA5AEA00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3381D1-F1F5-9BBB-2166-437C6B541DCE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8139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E8976B18-3249-B95E-3F1F-BC247EDC73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1D09A5F-5C79-F6CF-3542-9ED0520802B9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835824" y="46566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Aa厚底黑" panose="00020600040101010101" pitchFamily="18" charset="-122"/>
                <a:ea typeface="Aa厚底黑" panose="00020600040101010101" pitchFamily="18" charset="-122"/>
              </a:rPr>
              <a:t>目录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5652128" y="4927161"/>
            <a:ext cx="6539873" cy="1930840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462557" y="2779829"/>
            <a:ext cx="3401320" cy="2980222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EADE29-6274-8530-7D98-ECE572D0013B}"/>
              </a:ext>
            </a:extLst>
          </p:cNvPr>
          <p:cNvSpPr txBox="1"/>
          <p:nvPr/>
        </p:nvSpPr>
        <p:spPr>
          <a:xfrm>
            <a:off x="1167703" y="1202670"/>
            <a:ext cx="158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CONTENTS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C17DB2-7039-CA3C-B79C-DD896C3D3A4B}"/>
              </a:ext>
            </a:extLst>
          </p:cNvPr>
          <p:cNvGrpSpPr/>
          <p:nvPr/>
        </p:nvGrpSpPr>
        <p:grpSpPr>
          <a:xfrm>
            <a:off x="1483364" y="2202297"/>
            <a:ext cx="3105056" cy="593281"/>
            <a:chOff x="1285876" y="2704610"/>
            <a:chExt cx="3105056" cy="59328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96CB730B-BF91-1A58-ADCE-1CA4FF178D9B}"/>
                </a:ext>
              </a:extLst>
            </p:cNvPr>
            <p:cNvSpPr/>
            <p:nvPr/>
          </p:nvSpPr>
          <p:spPr>
            <a:xfrm>
              <a:off x="1285876" y="2704610"/>
              <a:ext cx="3105056" cy="590852"/>
            </a:xfrm>
            <a:prstGeom prst="roundRect">
              <a:avLst>
                <a:gd name="adj" fmla="val 50000"/>
              </a:avLst>
            </a:prstGeom>
            <a:solidFill>
              <a:srgbClr val="40CBAE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975101-3D5D-7959-46D3-D2E156E134C4}"/>
                </a:ext>
              </a:extLst>
            </p:cNvPr>
            <p:cNvSpPr txBox="1"/>
            <p:nvPr/>
          </p:nvSpPr>
          <p:spPr>
            <a:xfrm>
              <a:off x="2054108" y="2852769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AA6D5F9-3C08-DA9A-A36A-0DFE7FB8CF5F}"/>
                </a:ext>
              </a:extLst>
            </p:cNvPr>
            <p:cNvSpPr txBox="1"/>
            <p:nvPr/>
          </p:nvSpPr>
          <p:spPr>
            <a:xfrm>
              <a:off x="1427607" y="2774671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B72A368-08BB-38CA-DE09-D11E5CEABB16}"/>
              </a:ext>
            </a:extLst>
          </p:cNvPr>
          <p:cNvGrpSpPr/>
          <p:nvPr/>
        </p:nvGrpSpPr>
        <p:grpSpPr>
          <a:xfrm>
            <a:off x="5029209" y="2202297"/>
            <a:ext cx="3105056" cy="593281"/>
            <a:chOff x="1285876" y="2704610"/>
            <a:chExt cx="3105056" cy="59328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25EADE7-E089-5E5B-CD67-4983284702B3}"/>
                </a:ext>
              </a:extLst>
            </p:cNvPr>
            <p:cNvSpPr/>
            <p:nvPr/>
          </p:nvSpPr>
          <p:spPr>
            <a:xfrm>
              <a:off x="1285876" y="2704610"/>
              <a:ext cx="3105056" cy="590852"/>
            </a:xfrm>
            <a:prstGeom prst="roundRect">
              <a:avLst>
                <a:gd name="adj" fmla="val 50000"/>
              </a:avLst>
            </a:prstGeom>
            <a:solidFill>
              <a:srgbClr val="4249C1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AD7801-5491-377B-8AD0-ED6964341F09}"/>
                </a:ext>
              </a:extLst>
            </p:cNvPr>
            <p:cNvSpPr txBox="1"/>
            <p:nvPr/>
          </p:nvSpPr>
          <p:spPr>
            <a:xfrm>
              <a:off x="2054108" y="2852769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1C16298-3FFA-4837-565B-D7E4525637AC}"/>
                </a:ext>
              </a:extLst>
            </p:cNvPr>
            <p:cNvSpPr txBox="1"/>
            <p:nvPr/>
          </p:nvSpPr>
          <p:spPr>
            <a:xfrm>
              <a:off x="1427607" y="2774671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8B31AE9-FA53-5884-7EB9-9E725D9B22BA}"/>
              </a:ext>
            </a:extLst>
          </p:cNvPr>
          <p:cNvGrpSpPr/>
          <p:nvPr/>
        </p:nvGrpSpPr>
        <p:grpSpPr>
          <a:xfrm>
            <a:off x="2028783" y="3629787"/>
            <a:ext cx="3105056" cy="593281"/>
            <a:chOff x="1285876" y="2704610"/>
            <a:chExt cx="3105056" cy="593281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4720852-8DA1-F962-83A3-79A393362F3D}"/>
                </a:ext>
              </a:extLst>
            </p:cNvPr>
            <p:cNvSpPr/>
            <p:nvPr/>
          </p:nvSpPr>
          <p:spPr>
            <a:xfrm>
              <a:off x="1285876" y="2704610"/>
              <a:ext cx="3105056" cy="590852"/>
            </a:xfrm>
            <a:prstGeom prst="roundRect">
              <a:avLst>
                <a:gd name="adj" fmla="val 50000"/>
              </a:avLst>
            </a:prstGeom>
            <a:solidFill>
              <a:srgbClr val="4249C1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586B18-FD9D-BDDD-8AC8-83C2DCE0BA99}"/>
                </a:ext>
              </a:extLst>
            </p:cNvPr>
            <p:cNvSpPr txBox="1"/>
            <p:nvPr/>
          </p:nvSpPr>
          <p:spPr>
            <a:xfrm>
              <a:off x="2054108" y="2852769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14C3C6-F7E8-B7BD-A87B-95C731CEE662}"/>
                </a:ext>
              </a:extLst>
            </p:cNvPr>
            <p:cNvSpPr txBox="1"/>
            <p:nvPr/>
          </p:nvSpPr>
          <p:spPr>
            <a:xfrm>
              <a:off x="1427607" y="2774671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7BD6899-B14E-9E48-F947-767D5B88F7FB}"/>
              </a:ext>
            </a:extLst>
          </p:cNvPr>
          <p:cNvGrpSpPr/>
          <p:nvPr/>
        </p:nvGrpSpPr>
        <p:grpSpPr>
          <a:xfrm>
            <a:off x="5574628" y="3629787"/>
            <a:ext cx="3105056" cy="593281"/>
            <a:chOff x="1285876" y="2704610"/>
            <a:chExt cx="3105056" cy="593281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9D1177A7-0845-17E2-F09B-E8CFE781AC9C}"/>
                </a:ext>
              </a:extLst>
            </p:cNvPr>
            <p:cNvSpPr/>
            <p:nvPr/>
          </p:nvSpPr>
          <p:spPr>
            <a:xfrm>
              <a:off x="1285876" y="2704610"/>
              <a:ext cx="3105056" cy="590852"/>
            </a:xfrm>
            <a:prstGeom prst="roundRect">
              <a:avLst>
                <a:gd name="adj" fmla="val 50000"/>
              </a:avLst>
            </a:prstGeom>
            <a:solidFill>
              <a:srgbClr val="40CBAE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AC31CB7-FF42-BB52-33EE-8C66B33690EB}"/>
                </a:ext>
              </a:extLst>
            </p:cNvPr>
            <p:cNvSpPr txBox="1"/>
            <p:nvPr/>
          </p:nvSpPr>
          <p:spPr>
            <a:xfrm>
              <a:off x="2054108" y="2852769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759C585-DCD8-5A4B-172E-6EAF0977CEB9}"/>
                </a:ext>
              </a:extLst>
            </p:cNvPr>
            <p:cNvSpPr txBox="1"/>
            <p:nvPr/>
          </p:nvSpPr>
          <p:spPr>
            <a:xfrm>
              <a:off x="1427607" y="2774671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8F8B896-E3EB-F1FE-1164-5F1B52A2E52C}"/>
              </a:ext>
            </a:extLst>
          </p:cNvPr>
          <p:cNvSpPr/>
          <p:nvPr/>
        </p:nvSpPr>
        <p:spPr>
          <a:xfrm>
            <a:off x="7286170" y="5818784"/>
            <a:ext cx="4905829" cy="103921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27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A4DE0ADC-5A36-B2B5-0B62-2AA197477A4B}"/>
              </a:ext>
            </a:extLst>
          </p:cNvPr>
          <p:cNvSpPr/>
          <p:nvPr/>
        </p:nvSpPr>
        <p:spPr>
          <a:xfrm>
            <a:off x="6349972" y="1816070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DDDACFD-EDE8-5C79-917F-24F3ABE8046C}"/>
              </a:ext>
            </a:extLst>
          </p:cNvPr>
          <p:cNvGrpSpPr/>
          <p:nvPr/>
        </p:nvGrpSpPr>
        <p:grpSpPr>
          <a:xfrm>
            <a:off x="1272634" y="1165312"/>
            <a:ext cx="4574502" cy="4574502"/>
            <a:chOff x="718416" y="1213660"/>
            <a:chExt cx="5418667" cy="5418667"/>
          </a:xfrm>
        </p:grpSpPr>
        <p:sp>
          <p:nvSpPr>
            <p:cNvPr id="2" name="十字箭头 6">
              <a:extLst>
                <a:ext uri="{FF2B5EF4-FFF2-40B4-BE49-F238E27FC236}">
                  <a16:creationId xmlns:a16="http://schemas.microsoft.com/office/drawing/2014/main" id="{731F8016-6FD8-E6BD-0C16-B58F2DA33BE8}"/>
                </a:ext>
              </a:extLst>
            </p:cNvPr>
            <p:cNvSpPr/>
            <p:nvPr/>
          </p:nvSpPr>
          <p:spPr>
            <a:xfrm>
              <a:off x="718416" y="1213660"/>
              <a:ext cx="5418667" cy="5418667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任意多边形 7">
              <a:extLst>
                <a:ext uri="{FF2B5EF4-FFF2-40B4-BE49-F238E27FC236}">
                  <a16:creationId xmlns:a16="http://schemas.microsoft.com/office/drawing/2014/main" id="{5E52BBAA-0C7E-2392-8FEF-65A14749B8DD}"/>
                </a:ext>
              </a:extLst>
            </p:cNvPr>
            <p:cNvSpPr/>
            <p:nvPr/>
          </p:nvSpPr>
          <p:spPr>
            <a:xfrm>
              <a:off x="1070629" y="1565873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cs typeface="+mn-ea"/>
                <a:sym typeface="+mn-lt"/>
              </a:endParaRPr>
            </a:p>
          </p:txBody>
        </p:sp>
        <p:sp>
          <p:nvSpPr>
            <p:cNvPr id="4" name="任意多边形 8">
              <a:extLst>
                <a:ext uri="{FF2B5EF4-FFF2-40B4-BE49-F238E27FC236}">
                  <a16:creationId xmlns:a16="http://schemas.microsoft.com/office/drawing/2014/main" id="{7439E518-6877-EAA9-C1A3-5CF099040944}"/>
                </a:ext>
              </a:extLst>
            </p:cNvPr>
            <p:cNvSpPr/>
            <p:nvPr/>
          </p:nvSpPr>
          <p:spPr>
            <a:xfrm>
              <a:off x="3617403" y="1565873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cs typeface="+mn-ea"/>
                <a:sym typeface="+mn-lt"/>
              </a:endParaRPr>
            </a:p>
          </p:txBody>
        </p:sp>
        <p:sp>
          <p:nvSpPr>
            <p:cNvPr id="5" name="任意多边形 9">
              <a:extLst>
                <a:ext uri="{FF2B5EF4-FFF2-40B4-BE49-F238E27FC236}">
                  <a16:creationId xmlns:a16="http://schemas.microsoft.com/office/drawing/2014/main" id="{A36EA613-5DB0-9A61-87DE-F6399352CD93}"/>
                </a:ext>
              </a:extLst>
            </p:cNvPr>
            <p:cNvSpPr/>
            <p:nvPr/>
          </p:nvSpPr>
          <p:spPr>
            <a:xfrm>
              <a:off x="1070629" y="4112646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cs typeface="+mn-ea"/>
                <a:sym typeface="+mn-lt"/>
              </a:endParaRPr>
            </a:p>
          </p:txBody>
        </p:sp>
        <p:sp>
          <p:nvSpPr>
            <p:cNvPr id="6" name="任意多边形 10">
              <a:extLst>
                <a:ext uri="{FF2B5EF4-FFF2-40B4-BE49-F238E27FC236}">
                  <a16:creationId xmlns:a16="http://schemas.microsoft.com/office/drawing/2014/main" id="{05369F80-774E-F604-D421-B33734120C54}"/>
                </a:ext>
              </a:extLst>
            </p:cNvPr>
            <p:cNvSpPr/>
            <p:nvPr/>
          </p:nvSpPr>
          <p:spPr>
            <a:xfrm>
              <a:off x="3617403" y="4112646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cs typeface="+mn-ea"/>
                <a:sym typeface="+mn-lt"/>
              </a:endParaRPr>
            </a:p>
          </p:txBody>
        </p:sp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589E3873-B1DE-8F78-EA31-61419E1B4CDD}"/>
                </a:ext>
              </a:extLst>
            </p:cNvPr>
            <p:cNvSpPr/>
            <p:nvPr/>
          </p:nvSpPr>
          <p:spPr>
            <a:xfrm>
              <a:off x="1793066" y="4490844"/>
              <a:ext cx="722592" cy="1200984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zh-CN" altLang="en-US" sz="5299">
                <a:cs typeface="+mn-ea"/>
                <a:sym typeface="+mn-lt"/>
              </a:endParaRPr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06F509C0-2CF0-D393-F761-1A37DA46F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490" y="1921296"/>
              <a:ext cx="1200984" cy="1166957"/>
            </a:xfrm>
            <a:custGeom>
              <a:avLst/>
              <a:gdLst>
                <a:gd name="T0" fmla="*/ 1300686 w 4656"/>
                <a:gd name="T1" fmla="*/ 3684 h 4524"/>
                <a:gd name="T2" fmla="*/ 1211082 w 4656"/>
                <a:gd name="T3" fmla="*/ 23332 h 4524"/>
                <a:gd name="T4" fmla="*/ 1130071 w 4656"/>
                <a:gd name="T5" fmla="*/ 57715 h 4524"/>
                <a:gd name="T6" fmla="*/ 1056424 w 4656"/>
                <a:gd name="T7" fmla="*/ 106425 h 4524"/>
                <a:gd name="T8" fmla="*/ 991369 w 4656"/>
                <a:gd name="T9" fmla="*/ 167006 h 4524"/>
                <a:gd name="T10" fmla="*/ 943090 w 4656"/>
                <a:gd name="T11" fmla="*/ 200980 h 4524"/>
                <a:gd name="T12" fmla="*/ 882126 w 4656"/>
                <a:gd name="T13" fmla="*/ 135488 h 4524"/>
                <a:gd name="T14" fmla="*/ 812571 w 4656"/>
                <a:gd name="T15" fmla="*/ 80638 h 4524"/>
                <a:gd name="T16" fmla="*/ 735242 w 4656"/>
                <a:gd name="T17" fmla="*/ 38886 h 4524"/>
                <a:gd name="T18" fmla="*/ 650139 w 4656"/>
                <a:gd name="T19" fmla="*/ 11461 h 4524"/>
                <a:gd name="T20" fmla="*/ 556443 w 4656"/>
                <a:gd name="T21" fmla="*/ 0 h 4524"/>
                <a:gd name="T22" fmla="*/ 484842 w 4656"/>
                <a:gd name="T23" fmla="*/ 2456 h 4524"/>
                <a:gd name="T24" fmla="*/ 405467 w 4656"/>
                <a:gd name="T25" fmla="*/ 17192 h 4524"/>
                <a:gd name="T26" fmla="*/ 329774 w 4656"/>
                <a:gd name="T27" fmla="*/ 42161 h 4524"/>
                <a:gd name="T28" fmla="*/ 259810 w 4656"/>
                <a:gd name="T29" fmla="*/ 78182 h 4524"/>
                <a:gd name="T30" fmla="*/ 196392 w 4656"/>
                <a:gd name="T31" fmla="*/ 123617 h 4524"/>
                <a:gd name="T32" fmla="*/ 140338 w 4656"/>
                <a:gd name="T33" fmla="*/ 176830 h 4524"/>
                <a:gd name="T34" fmla="*/ 92059 w 4656"/>
                <a:gd name="T35" fmla="*/ 238229 h 4524"/>
                <a:gd name="T36" fmla="*/ 52780 w 4656"/>
                <a:gd name="T37" fmla="*/ 306177 h 4524"/>
                <a:gd name="T38" fmla="*/ 23731 w 4656"/>
                <a:gd name="T39" fmla="*/ 379856 h 4524"/>
                <a:gd name="T40" fmla="*/ 6137 w 4656"/>
                <a:gd name="T41" fmla="*/ 458447 h 4524"/>
                <a:gd name="T42" fmla="*/ 0 w 4656"/>
                <a:gd name="T43" fmla="*/ 540722 h 4524"/>
                <a:gd name="T44" fmla="*/ 12274 w 4656"/>
                <a:gd name="T45" fmla="*/ 663930 h 4524"/>
                <a:gd name="T46" fmla="*/ 56053 w 4656"/>
                <a:gd name="T47" fmla="*/ 798189 h 4524"/>
                <a:gd name="T48" fmla="*/ 126836 w 4656"/>
                <a:gd name="T49" fmla="*/ 919760 h 4524"/>
                <a:gd name="T50" fmla="*/ 219304 w 4656"/>
                <a:gd name="T51" fmla="*/ 1028641 h 4524"/>
                <a:gd name="T52" fmla="*/ 326910 w 4656"/>
                <a:gd name="T53" fmla="*/ 1126061 h 4524"/>
                <a:gd name="T54" fmla="*/ 461930 w 4656"/>
                <a:gd name="T55" fmla="*/ 1230439 h 4524"/>
                <a:gd name="T56" fmla="*/ 608405 w 4656"/>
                <a:gd name="T57" fmla="*/ 1357331 h 4524"/>
                <a:gd name="T58" fmla="*/ 732787 w 4656"/>
                <a:gd name="T59" fmla="*/ 1485041 h 4524"/>
                <a:gd name="T60" fmla="*/ 842439 w 4656"/>
                <a:gd name="T61" fmla="*/ 1625850 h 4524"/>
                <a:gd name="T62" fmla="*/ 925087 w 4656"/>
                <a:gd name="T63" fmla="*/ 1775255 h 4524"/>
                <a:gd name="T64" fmla="*/ 952500 w 4656"/>
                <a:gd name="T65" fmla="*/ 1851799 h 4524"/>
                <a:gd name="T66" fmla="*/ 990960 w 4656"/>
                <a:gd name="T67" fmla="*/ 1749467 h 4524"/>
                <a:gd name="T68" fmla="*/ 1078927 w 4656"/>
                <a:gd name="T69" fmla="*/ 1601700 h 4524"/>
                <a:gd name="T70" fmla="*/ 1192262 w 4656"/>
                <a:gd name="T71" fmla="*/ 1462528 h 4524"/>
                <a:gd name="T72" fmla="*/ 1317461 w 4656"/>
                <a:gd name="T73" fmla="*/ 1337274 h 4524"/>
                <a:gd name="T74" fmla="*/ 1482349 w 4656"/>
                <a:gd name="T75" fmla="*/ 1199330 h 4524"/>
                <a:gd name="T76" fmla="*/ 1596910 w 4656"/>
                <a:gd name="T77" fmla="*/ 1110506 h 4524"/>
                <a:gd name="T78" fmla="*/ 1702062 w 4656"/>
                <a:gd name="T79" fmla="*/ 1011040 h 4524"/>
                <a:gd name="T80" fmla="*/ 1791256 w 4656"/>
                <a:gd name="T81" fmla="*/ 900521 h 4524"/>
                <a:gd name="T82" fmla="*/ 1858357 w 4656"/>
                <a:gd name="T83" fmla="*/ 776904 h 4524"/>
                <a:gd name="T84" fmla="*/ 1896817 w 4656"/>
                <a:gd name="T85" fmla="*/ 639779 h 4524"/>
                <a:gd name="T86" fmla="*/ 1905000 w 4656"/>
                <a:gd name="T87" fmla="*/ 526805 h 4524"/>
                <a:gd name="T88" fmla="*/ 1896408 w 4656"/>
                <a:gd name="T89" fmla="*/ 444939 h 4524"/>
                <a:gd name="T90" fmla="*/ 1876769 w 4656"/>
                <a:gd name="T91" fmla="*/ 367167 h 4524"/>
                <a:gd name="T92" fmla="*/ 1846082 w 4656"/>
                <a:gd name="T93" fmla="*/ 294307 h 4524"/>
                <a:gd name="T94" fmla="*/ 1805168 w 4656"/>
                <a:gd name="T95" fmla="*/ 227586 h 4524"/>
                <a:gd name="T96" fmla="*/ 1755660 w 4656"/>
                <a:gd name="T97" fmla="*/ 167415 h 4524"/>
                <a:gd name="T98" fmla="*/ 1698380 w 4656"/>
                <a:gd name="T99" fmla="*/ 115021 h 4524"/>
                <a:gd name="T100" fmla="*/ 1633734 w 4656"/>
                <a:gd name="T101" fmla="*/ 71632 h 4524"/>
                <a:gd name="T102" fmla="*/ 1562951 w 4656"/>
                <a:gd name="T103" fmla="*/ 37249 h 4524"/>
                <a:gd name="T104" fmla="*/ 1486849 w 4656"/>
                <a:gd name="T105" fmla="*/ 13917 h 4524"/>
                <a:gd name="T106" fmla="*/ 1406247 w 4656"/>
                <a:gd name="T107" fmla="*/ 1637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zh-CN" altLang="en-US" sz="5299">
                <a:cs typeface="+mn-ea"/>
                <a:sym typeface="+mn-lt"/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15CC1935-D390-4A68-D97B-52BF22374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8748" y="4490844"/>
              <a:ext cx="944775" cy="1200985"/>
            </a:xfrm>
            <a:custGeom>
              <a:avLst/>
              <a:gdLst>
                <a:gd name="T0" fmla="*/ 769455 w 4116"/>
                <a:gd name="T1" fmla="*/ 749055 h 5239"/>
                <a:gd name="T2" fmla="*/ 608652 w 4116"/>
                <a:gd name="T3" fmla="*/ 766145 h 5239"/>
                <a:gd name="T4" fmla="*/ 337614 w 4116"/>
                <a:gd name="T5" fmla="*/ 920683 h 5239"/>
                <a:gd name="T6" fmla="*/ 253575 w 4116"/>
                <a:gd name="T7" fmla="*/ 1028315 h 5239"/>
                <a:gd name="T8" fmla="*/ 196457 w 4116"/>
                <a:gd name="T9" fmla="*/ 1154127 h 5239"/>
                <a:gd name="T10" fmla="*/ 171354 w 4116"/>
                <a:gd name="T11" fmla="*/ 1294120 h 5239"/>
                <a:gd name="T12" fmla="*/ 176811 w 4116"/>
                <a:gd name="T13" fmla="*/ 1414842 h 5239"/>
                <a:gd name="T14" fmla="*/ 210645 w 4116"/>
                <a:gd name="T15" fmla="*/ 1539199 h 5239"/>
                <a:gd name="T16" fmla="*/ 269218 w 4116"/>
                <a:gd name="T17" fmla="*/ 1650103 h 5239"/>
                <a:gd name="T18" fmla="*/ 349620 w 4116"/>
                <a:gd name="T19" fmla="*/ 1745371 h 5239"/>
                <a:gd name="T20" fmla="*/ 448940 w 4116"/>
                <a:gd name="T21" fmla="*/ 1821368 h 5239"/>
                <a:gd name="T22" fmla="*/ 563539 w 4116"/>
                <a:gd name="T23" fmla="*/ 1874456 h 5239"/>
                <a:gd name="T24" fmla="*/ 689781 w 4116"/>
                <a:gd name="T25" fmla="*/ 1902091 h 5239"/>
                <a:gd name="T26" fmla="*/ 808019 w 4116"/>
                <a:gd name="T27" fmla="*/ 1902091 h 5239"/>
                <a:gd name="T28" fmla="*/ 934624 w 4116"/>
                <a:gd name="T29" fmla="*/ 1874456 h 5239"/>
                <a:gd name="T30" fmla="*/ 1048860 w 4116"/>
                <a:gd name="T31" fmla="*/ 1821368 h 5239"/>
                <a:gd name="T32" fmla="*/ 1147816 w 4116"/>
                <a:gd name="T33" fmla="*/ 1745371 h 5239"/>
                <a:gd name="T34" fmla="*/ 1228218 w 4116"/>
                <a:gd name="T35" fmla="*/ 1650103 h 5239"/>
                <a:gd name="T36" fmla="*/ 1287155 w 4116"/>
                <a:gd name="T37" fmla="*/ 1539199 h 5239"/>
                <a:gd name="T38" fmla="*/ 1320625 w 4116"/>
                <a:gd name="T39" fmla="*/ 1414842 h 5239"/>
                <a:gd name="T40" fmla="*/ 1326082 w 4116"/>
                <a:gd name="T41" fmla="*/ 1291575 h 5239"/>
                <a:gd name="T42" fmla="*/ 1296977 w 4116"/>
                <a:gd name="T43" fmla="*/ 1141400 h 5239"/>
                <a:gd name="T44" fmla="*/ 1231128 w 4116"/>
                <a:gd name="T45" fmla="*/ 1007588 h 5239"/>
                <a:gd name="T46" fmla="*/ 1134355 w 4116"/>
                <a:gd name="T47" fmla="*/ 895957 h 5239"/>
                <a:gd name="T48" fmla="*/ 1120530 w 4116"/>
                <a:gd name="T49" fmla="*/ 1326846 h 5239"/>
                <a:gd name="T50" fmla="*/ 1110708 w 4116"/>
                <a:gd name="T51" fmla="*/ 1410478 h 5239"/>
                <a:gd name="T52" fmla="*/ 1075418 w 4116"/>
                <a:gd name="T53" fmla="*/ 1503928 h 5239"/>
                <a:gd name="T54" fmla="*/ 971005 w 4116"/>
                <a:gd name="T55" fmla="*/ 1624286 h 5239"/>
                <a:gd name="T56" fmla="*/ 859316 w 4116"/>
                <a:gd name="T57" fmla="*/ 1681738 h 5239"/>
                <a:gd name="T58" fmla="*/ 777459 w 4116"/>
                <a:gd name="T59" fmla="*/ 1697374 h 5239"/>
                <a:gd name="T60" fmla="*/ 701787 w 4116"/>
                <a:gd name="T61" fmla="*/ 1695192 h 5239"/>
                <a:gd name="T62" fmla="*/ 621385 w 4116"/>
                <a:gd name="T63" fmla="*/ 1675556 h 5239"/>
                <a:gd name="T64" fmla="*/ 499509 w 4116"/>
                <a:gd name="T65" fmla="*/ 1601742 h 5239"/>
                <a:gd name="T66" fmla="*/ 406738 w 4116"/>
                <a:gd name="T67" fmla="*/ 1471203 h 5239"/>
                <a:gd name="T68" fmla="*/ 383090 w 4116"/>
                <a:gd name="T69" fmla="*/ 1392297 h 5239"/>
                <a:gd name="T70" fmla="*/ 377269 w 4116"/>
                <a:gd name="T71" fmla="*/ 1317028 h 5239"/>
                <a:gd name="T72" fmla="*/ 388911 w 4116"/>
                <a:gd name="T73" fmla="*/ 1234123 h 5239"/>
                <a:gd name="T74" fmla="*/ 431113 w 4116"/>
                <a:gd name="T75" fmla="*/ 1134491 h 5239"/>
                <a:gd name="T76" fmla="*/ 541347 w 4116"/>
                <a:gd name="T77" fmla="*/ 1018860 h 5239"/>
                <a:gd name="T78" fmla="*/ 647215 w 4116"/>
                <a:gd name="T79" fmla="*/ 969772 h 5239"/>
                <a:gd name="T80" fmla="*/ 729800 w 4116"/>
                <a:gd name="T81" fmla="*/ 955954 h 5239"/>
                <a:gd name="T82" fmla="*/ 805472 w 4116"/>
                <a:gd name="T83" fmla="*/ 959954 h 5239"/>
                <a:gd name="T84" fmla="*/ 884782 w 4116"/>
                <a:gd name="T85" fmla="*/ 981771 h 5239"/>
                <a:gd name="T86" fmla="*/ 1011388 w 4116"/>
                <a:gd name="T87" fmla="*/ 1064676 h 5239"/>
                <a:gd name="T88" fmla="*/ 1094700 w 4116"/>
                <a:gd name="T89" fmla="*/ 1190852 h 5239"/>
                <a:gd name="T90" fmla="*/ 1116165 w 4116"/>
                <a:gd name="T91" fmla="*/ 1270485 h 5239"/>
                <a:gd name="T92" fmla="*/ 0 w 4116"/>
                <a:gd name="T93" fmla="*/ 167992 h 5239"/>
                <a:gd name="T94" fmla="*/ 419835 w 4116"/>
                <a:gd name="T95" fmla="*/ 1208306 h 5239"/>
                <a:gd name="T96" fmla="*/ 410740 w 4116"/>
                <a:gd name="T97" fmla="*/ 1220669 h 5239"/>
                <a:gd name="T98" fmla="*/ 534435 w 4116"/>
                <a:gd name="T99" fmla="*/ 1599924 h 5239"/>
                <a:gd name="T100" fmla="*/ 539528 w 4116"/>
                <a:gd name="T101" fmla="*/ 1614105 h 5239"/>
                <a:gd name="T102" fmla="*/ 748718 w 4116"/>
                <a:gd name="T103" fmla="*/ 1473384 h 5239"/>
                <a:gd name="T104" fmla="*/ 954270 w 4116"/>
                <a:gd name="T105" fmla="*/ 1615923 h 5239"/>
                <a:gd name="T106" fmla="*/ 963365 w 4116"/>
                <a:gd name="T107" fmla="*/ 1603923 h 5239"/>
                <a:gd name="T108" fmla="*/ 1086332 w 4116"/>
                <a:gd name="T109" fmla="*/ 1224669 h 5239"/>
                <a:gd name="T110" fmla="*/ 1081603 w 4116"/>
                <a:gd name="T111" fmla="*/ 1210124 h 5239"/>
                <a:gd name="T112" fmla="*/ 759632 w 4116"/>
                <a:gd name="T113" fmla="*/ 977044 h 5239"/>
                <a:gd name="T114" fmla="*/ 744716 w 4116"/>
                <a:gd name="T115" fmla="*/ 972317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zh-CN" altLang="en-US" sz="5299">
                <a:cs typeface="+mn-ea"/>
                <a:sym typeface="+mn-lt"/>
              </a:endParaRPr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B8671776-A190-DAFA-BF29-1B5DDCFEB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854" y="1904282"/>
              <a:ext cx="1198983" cy="1200984"/>
            </a:xfrm>
            <a:custGeom>
              <a:avLst/>
              <a:gdLst>
                <a:gd name="T0" fmla="*/ 1677554 w 4408"/>
                <a:gd name="T1" fmla="*/ 780497 h 4408"/>
                <a:gd name="T2" fmla="*/ 1588217 w 4408"/>
                <a:gd name="T3" fmla="*/ 591639 h 4408"/>
                <a:gd name="T4" fmla="*/ 1608502 w 4408"/>
                <a:gd name="T5" fmla="*/ 502180 h 4408"/>
                <a:gd name="T6" fmla="*/ 1696976 w 4408"/>
                <a:gd name="T7" fmla="*/ 375555 h 4408"/>
                <a:gd name="T8" fmla="*/ 1554554 w 4408"/>
                <a:gd name="T9" fmla="*/ 213924 h 4408"/>
                <a:gd name="T10" fmla="*/ 1473848 w 4408"/>
                <a:gd name="T11" fmla="*/ 222135 h 4408"/>
                <a:gd name="T12" fmla="*/ 1343079 w 4408"/>
                <a:gd name="T13" fmla="*/ 316780 h 4408"/>
                <a:gd name="T14" fmla="*/ 1147142 w 4408"/>
                <a:gd name="T15" fmla="*/ 246336 h 4408"/>
                <a:gd name="T16" fmla="*/ 1097941 w 4408"/>
                <a:gd name="T17" fmla="*/ 168978 h 4408"/>
                <a:gd name="T18" fmla="*/ 1070752 w 4408"/>
                <a:gd name="T19" fmla="*/ 16855 h 4408"/>
                <a:gd name="T20" fmla="*/ 856688 w 4408"/>
                <a:gd name="T21" fmla="*/ 3025 h 4408"/>
                <a:gd name="T22" fmla="*/ 805761 w 4408"/>
                <a:gd name="T23" fmla="*/ 65690 h 4408"/>
                <a:gd name="T24" fmla="*/ 779866 w 4408"/>
                <a:gd name="T25" fmla="*/ 225592 h 4408"/>
                <a:gd name="T26" fmla="*/ 591266 w 4408"/>
                <a:gd name="T27" fmla="*/ 314619 h 4408"/>
                <a:gd name="T28" fmla="*/ 502360 w 4408"/>
                <a:gd name="T29" fmla="*/ 294739 h 4408"/>
                <a:gd name="T30" fmla="*/ 375044 w 4408"/>
                <a:gd name="T31" fmla="*/ 206145 h 4408"/>
                <a:gd name="T32" fmla="*/ 214064 w 4408"/>
                <a:gd name="T33" fmla="*/ 348328 h 4408"/>
                <a:gd name="T34" fmla="*/ 221833 w 4408"/>
                <a:gd name="T35" fmla="*/ 428711 h 4408"/>
                <a:gd name="T36" fmla="*/ 316780 w 4408"/>
                <a:gd name="T37" fmla="*/ 560091 h 4408"/>
                <a:gd name="T38" fmla="*/ 246001 w 4408"/>
                <a:gd name="T39" fmla="*/ 756728 h 4408"/>
                <a:gd name="T40" fmla="*/ 168748 w 4408"/>
                <a:gd name="T41" fmla="*/ 805563 h 4408"/>
                <a:gd name="T42" fmla="*/ 16832 w 4408"/>
                <a:gd name="T43" fmla="*/ 832357 h 4408"/>
                <a:gd name="T44" fmla="*/ 3453 w 4408"/>
                <a:gd name="T45" fmla="*/ 1047577 h 4408"/>
                <a:gd name="T46" fmla="*/ 65600 w 4408"/>
                <a:gd name="T47" fmla="*/ 1098573 h 4408"/>
                <a:gd name="T48" fmla="*/ 225717 w 4408"/>
                <a:gd name="T49" fmla="*/ 1124935 h 4408"/>
                <a:gd name="T50" fmla="*/ 314191 w 4408"/>
                <a:gd name="T51" fmla="*/ 1313361 h 4408"/>
                <a:gd name="T52" fmla="*/ 294338 w 4408"/>
                <a:gd name="T53" fmla="*/ 1402820 h 4408"/>
                <a:gd name="T54" fmla="*/ 205864 w 4408"/>
                <a:gd name="T55" fmla="*/ 1529445 h 4408"/>
                <a:gd name="T56" fmla="*/ 348286 w 4408"/>
                <a:gd name="T57" fmla="*/ 1691076 h 4408"/>
                <a:gd name="T58" fmla="*/ 428560 w 4408"/>
                <a:gd name="T59" fmla="*/ 1682865 h 4408"/>
                <a:gd name="T60" fmla="*/ 559329 w 4408"/>
                <a:gd name="T61" fmla="*/ 1588220 h 4408"/>
                <a:gd name="T62" fmla="*/ 755698 w 4408"/>
                <a:gd name="T63" fmla="*/ 1658664 h 4408"/>
                <a:gd name="T64" fmla="*/ 804467 w 4408"/>
                <a:gd name="T65" fmla="*/ 1736886 h 4408"/>
                <a:gd name="T66" fmla="*/ 831656 w 4408"/>
                <a:gd name="T67" fmla="*/ 1888578 h 4408"/>
                <a:gd name="T68" fmla="*/ 1046152 w 4408"/>
                <a:gd name="T69" fmla="*/ 1901543 h 4408"/>
                <a:gd name="T70" fmla="*/ 1097510 w 4408"/>
                <a:gd name="T71" fmla="*/ 1839310 h 4408"/>
                <a:gd name="T72" fmla="*/ 1123405 w 4408"/>
                <a:gd name="T73" fmla="*/ 1679840 h 4408"/>
                <a:gd name="T74" fmla="*/ 1311574 w 4408"/>
                <a:gd name="T75" fmla="*/ 1590813 h 4408"/>
                <a:gd name="T76" fmla="*/ 1400911 w 4408"/>
                <a:gd name="T77" fmla="*/ 1610693 h 4408"/>
                <a:gd name="T78" fmla="*/ 1527364 w 4408"/>
                <a:gd name="T79" fmla="*/ 1699288 h 4408"/>
                <a:gd name="T80" fmla="*/ 1688776 w 4408"/>
                <a:gd name="T81" fmla="*/ 1556672 h 4408"/>
                <a:gd name="T82" fmla="*/ 1681007 w 4408"/>
                <a:gd name="T83" fmla="*/ 1475856 h 4408"/>
                <a:gd name="T84" fmla="*/ 1586059 w 4408"/>
                <a:gd name="T85" fmla="*/ 1344909 h 4408"/>
                <a:gd name="T86" fmla="*/ 1656407 w 4408"/>
                <a:gd name="T87" fmla="*/ 1148705 h 4408"/>
                <a:gd name="T88" fmla="*/ 1734092 w 4408"/>
                <a:gd name="T89" fmla="*/ 1099437 h 4408"/>
                <a:gd name="T90" fmla="*/ 1886008 w 4408"/>
                <a:gd name="T91" fmla="*/ 1072211 h 4408"/>
                <a:gd name="T92" fmla="*/ 1899387 w 4408"/>
                <a:gd name="T93" fmla="*/ 857423 h 4408"/>
                <a:gd name="T94" fmla="*/ 1836808 w 4408"/>
                <a:gd name="T95" fmla="*/ 805995 h 4408"/>
                <a:gd name="T96" fmla="*/ 1281363 w 4408"/>
                <a:gd name="T97" fmla="*/ 1111106 h 4408"/>
                <a:gd name="T98" fmla="*/ 1141100 w 4408"/>
                <a:gd name="T99" fmla="*/ 1265390 h 4408"/>
                <a:gd name="T100" fmla="*/ 951636 w 4408"/>
                <a:gd name="T101" fmla="*/ 1318547 h 4408"/>
                <a:gd name="T102" fmla="*/ 747066 w 4408"/>
                <a:gd name="T103" fmla="*/ 1256315 h 4408"/>
                <a:gd name="T104" fmla="*/ 614139 w 4408"/>
                <a:gd name="T105" fmla="*/ 1095116 h 4408"/>
                <a:gd name="T106" fmla="*/ 589539 w 4408"/>
                <a:gd name="T107" fmla="*/ 896318 h 4408"/>
                <a:gd name="T108" fmla="*/ 680603 w 4408"/>
                <a:gd name="T109" fmla="*/ 706164 h 4408"/>
                <a:gd name="T110" fmla="*/ 860140 w 4408"/>
                <a:gd name="T111" fmla="*/ 597689 h 4408"/>
                <a:gd name="T112" fmla="*/ 1060394 w 4408"/>
                <a:gd name="T113" fmla="*/ 602443 h 4408"/>
                <a:gd name="T114" fmla="*/ 1233458 w 4408"/>
                <a:gd name="T115" fmla="*/ 719561 h 4408"/>
                <a:gd name="T116" fmla="*/ 1315458 w 4408"/>
                <a:gd name="T117" fmla="*/ 914901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zh-CN" altLang="en-US" sz="5299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2AA515A-58B0-D265-C525-79013A069D7D}"/>
                </a:ext>
              </a:extLst>
            </p:cNvPr>
            <p:cNvSpPr txBox="1"/>
            <p:nvPr/>
          </p:nvSpPr>
          <p:spPr>
            <a:xfrm>
              <a:off x="1606776" y="319689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1D0CFB9-0C3C-8E29-0AFD-8623AF4A0412}"/>
                </a:ext>
              </a:extLst>
            </p:cNvPr>
            <p:cNvSpPr txBox="1"/>
            <p:nvPr/>
          </p:nvSpPr>
          <p:spPr>
            <a:xfrm>
              <a:off x="4115759" y="3196896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DAA726A-3706-36B0-19DB-1132D4E4A45C}"/>
                </a:ext>
              </a:extLst>
            </p:cNvPr>
            <p:cNvSpPr txBox="1"/>
            <p:nvPr/>
          </p:nvSpPr>
          <p:spPr>
            <a:xfrm>
              <a:off x="1606776" y="572262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E95E8BC-CC22-C6A3-6C9C-5E507D64E014}"/>
                </a:ext>
              </a:extLst>
            </p:cNvPr>
            <p:cNvSpPr txBox="1"/>
            <p:nvPr/>
          </p:nvSpPr>
          <p:spPr>
            <a:xfrm>
              <a:off x="4115759" y="572262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54ACDFB-8668-2D96-462B-576C624C87AF}"/>
              </a:ext>
            </a:extLst>
          </p:cNvPr>
          <p:cNvGrpSpPr/>
          <p:nvPr/>
        </p:nvGrpSpPr>
        <p:grpSpPr>
          <a:xfrm>
            <a:off x="6933576" y="1661737"/>
            <a:ext cx="3985790" cy="782484"/>
            <a:chOff x="-9088" y="1807430"/>
            <a:chExt cx="3985790" cy="78248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DB0E72-F6BD-EAF9-D5C8-0E24A4593D51}"/>
                </a:ext>
              </a:extLst>
            </p:cNvPr>
            <p:cNvSpPr txBox="1"/>
            <p:nvPr/>
          </p:nvSpPr>
          <p:spPr>
            <a:xfrm>
              <a:off x="-9087" y="2057461"/>
              <a:ext cx="39857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C87565C-760E-16E6-BC38-C3B4C97419FB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KSO_Shape">
            <a:extLst>
              <a:ext uri="{FF2B5EF4-FFF2-40B4-BE49-F238E27FC236}">
                <a16:creationId xmlns:a16="http://schemas.microsoft.com/office/drawing/2014/main" id="{E83080A7-0071-00E7-3723-4D761CEBA44E}"/>
              </a:ext>
            </a:extLst>
          </p:cNvPr>
          <p:cNvSpPr/>
          <p:nvPr/>
        </p:nvSpPr>
        <p:spPr>
          <a:xfrm>
            <a:off x="6349972" y="2727312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F4F2548-FA76-D8D3-806E-E19F15F43E58}"/>
              </a:ext>
            </a:extLst>
          </p:cNvPr>
          <p:cNvGrpSpPr/>
          <p:nvPr/>
        </p:nvGrpSpPr>
        <p:grpSpPr>
          <a:xfrm>
            <a:off x="6933576" y="2572979"/>
            <a:ext cx="3985790" cy="782484"/>
            <a:chOff x="-9088" y="1807430"/>
            <a:chExt cx="3985790" cy="78248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573CEF3-95A2-A7F2-4723-4C04C545B05F}"/>
                </a:ext>
              </a:extLst>
            </p:cNvPr>
            <p:cNvSpPr txBox="1"/>
            <p:nvPr/>
          </p:nvSpPr>
          <p:spPr>
            <a:xfrm>
              <a:off x="-9087" y="2057461"/>
              <a:ext cx="39857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D9D3E1B-26B7-6187-96B7-157A8F45769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KSO_Shape">
            <a:extLst>
              <a:ext uri="{FF2B5EF4-FFF2-40B4-BE49-F238E27FC236}">
                <a16:creationId xmlns:a16="http://schemas.microsoft.com/office/drawing/2014/main" id="{FA813161-5580-28BF-A3DD-3AEB2DF12D33}"/>
              </a:ext>
            </a:extLst>
          </p:cNvPr>
          <p:cNvSpPr/>
          <p:nvPr/>
        </p:nvSpPr>
        <p:spPr>
          <a:xfrm>
            <a:off x="6349972" y="3638554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2B2ACE3-3984-49FB-9AFA-C9D9454466B8}"/>
              </a:ext>
            </a:extLst>
          </p:cNvPr>
          <p:cNvGrpSpPr/>
          <p:nvPr/>
        </p:nvGrpSpPr>
        <p:grpSpPr>
          <a:xfrm>
            <a:off x="6933576" y="3484221"/>
            <a:ext cx="3985790" cy="782484"/>
            <a:chOff x="-9088" y="1807430"/>
            <a:chExt cx="3985790" cy="78248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B94C40B-7127-4FAF-0246-7A9DABDFFCA9}"/>
                </a:ext>
              </a:extLst>
            </p:cNvPr>
            <p:cNvSpPr txBox="1"/>
            <p:nvPr/>
          </p:nvSpPr>
          <p:spPr>
            <a:xfrm>
              <a:off x="-9087" y="2057461"/>
              <a:ext cx="39857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8838AE5-3F17-0C2D-4AD2-EE83E333906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KSO_Shape">
            <a:extLst>
              <a:ext uri="{FF2B5EF4-FFF2-40B4-BE49-F238E27FC236}">
                <a16:creationId xmlns:a16="http://schemas.microsoft.com/office/drawing/2014/main" id="{AC7C9453-759F-4D88-A781-C6E41AC52759}"/>
              </a:ext>
            </a:extLst>
          </p:cNvPr>
          <p:cNvSpPr/>
          <p:nvPr/>
        </p:nvSpPr>
        <p:spPr>
          <a:xfrm>
            <a:off x="6349972" y="4549796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7028302-EC9F-5C61-2737-8F4B1B8BAFB4}"/>
              </a:ext>
            </a:extLst>
          </p:cNvPr>
          <p:cNvGrpSpPr/>
          <p:nvPr/>
        </p:nvGrpSpPr>
        <p:grpSpPr>
          <a:xfrm>
            <a:off x="6933576" y="4395463"/>
            <a:ext cx="3985790" cy="782484"/>
            <a:chOff x="-9088" y="1807430"/>
            <a:chExt cx="3985790" cy="78248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5CD540E-CD74-565B-85E6-49E9F0779196}"/>
                </a:ext>
              </a:extLst>
            </p:cNvPr>
            <p:cNvSpPr txBox="1"/>
            <p:nvPr/>
          </p:nvSpPr>
          <p:spPr>
            <a:xfrm>
              <a:off x="-9087" y="2057461"/>
              <a:ext cx="39857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C1F5DBD-DCBB-B76B-3D15-32B0C782BABB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241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88461C77-26EB-DA25-E1AA-460C1277EE91}"/>
              </a:ext>
            </a:extLst>
          </p:cNvPr>
          <p:cNvSpPr/>
          <p:nvPr/>
        </p:nvSpPr>
        <p:spPr>
          <a:xfrm rot="10860000">
            <a:off x="2814985" y="3920430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40CB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094605-73B8-7AC4-F96A-6EDFEBF3413F}"/>
              </a:ext>
            </a:extLst>
          </p:cNvPr>
          <p:cNvSpPr/>
          <p:nvPr/>
        </p:nvSpPr>
        <p:spPr>
          <a:xfrm rot="5400000">
            <a:off x="2596277" y="4131274"/>
            <a:ext cx="1040959" cy="602868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89C5D7-7D56-FA48-2322-3BF462E6568A}"/>
              </a:ext>
            </a:extLst>
          </p:cNvPr>
          <p:cNvSpPr/>
          <p:nvPr/>
        </p:nvSpPr>
        <p:spPr>
          <a:xfrm rot="5400000">
            <a:off x="4039647" y="4129000"/>
            <a:ext cx="1040959" cy="607416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C0C566AF-1161-FD4E-8FD4-532B30F3BE2D}"/>
              </a:ext>
            </a:extLst>
          </p:cNvPr>
          <p:cNvSpPr/>
          <p:nvPr/>
        </p:nvSpPr>
        <p:spPr>
          <a:xfrm rot="60000">
            <a:off x="4257149" y="1372682"/>
            <a:ext cx="2048119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4249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10F35E-92CC-820D-5D62-8ADE2AF51F8B}"/>
              </a:ext>
            </a:extLst>
          </p:cNvPr>
          <p:cNvSpPr/>
          <p:nvPr/>
        </p:nvSpPr>
        <p:spPr>
          <a:xfrm rot="16200000">
            <a:off x="5483017" y="2607087"/>
            <a:ext cx="1040958" cy="602868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A5F10D-A59B-68BB-80F2-6AD5257654FE}"/>
              </a:ext>
            </a:extLst>
          </p:cNvPr>
          <p:cNvSpPr/>
          <p:nvPr/>
        </p:nvSpPr>
        <p:spPr>
          <a:xfrm rot="16200000">
            <a:off x="4039647" y="2604813"/>
            <a:ext cx="1040958" cy="607416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:a16="http://schemas.microsoft.com/office/drawing/2014/main" id="{155EA8D8-33D4-A876-2BF3-8FA4A92E5820}"/>
              </a:ext>
            </a:extLst>
          </p:cNvPr>
          <p:cNvSpPr/>
          <p:nvPr/>
        </p:nvSpPr>
        <p:spPr>
          <a:xfrm rot="10860000">
            <a:off x="5702062" y="3920430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40CB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F39327-2C81-2406-15D5-2181D89BDF49}"/>
              </a:ext>
            </a:extLst>
          </p:cNvPr>
          <p:cNvSpPr/>
          <p:nvPr/>
        </p:nvSpPr>
        <p:spPr>
          <a:xfrm rot="5400000">
            <a:off x="5483354" y="4131274"/>
            <a:ext cx="1040959" cy="602868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1C0D31-9C67-8667-53D7-EDD298A26012}"/>
              </a:ext>
            </a:extLst>
          </p:cNvPr>
          <p:cNvSpPr/>
          <p:nvPr/>
        </p:nvSpPr>
        <p:spPr>
          <a:xfrm rot="5400000">
            <a:off x="6926724" y="4129000"/>
            <a:ext cx="1040959" cy="607416"/>
          </a:xfrm>
          <a:prstGeom prst="rect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525B36CA-2C73-3DBF-E804-6799E53EE3A0}"/>
              </a:ext>
            </a:extLst>
          </p:cNvPr>
          <p:cNvSpPr/>
          <p:nvPr/>
        </p:nvSpPr>
        <p:spPr>
          <a:xfrm rot="60000">
            <a:off x="7144226" y="1372681"/>
            <a:ext cx="2048118" cy="2048118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rgbClr val="4249C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699B570-1DBF-09F5-EDC8-6F71D20DBD44}"/>
              </a:ext>
            </a:extLst>
          </p:cNvPr>
          <p:cNvSpPr/>
          <p:nvPr/>
        </p:nvSpPr>
        <p:spPr>
          <a:xfrm rot="16200000">
            <a:off x="8370094" y="2607087"/>
            <a:ext cx="1040959" cy="602868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B17E497-0F2B-2554-6A4C-0BC620AF0595}"/>
              </a:ext>
            </a:extLst>
          </p:cNvPr>
          <p:cNvSpPr/>
          <p:nvPr/>
        </p:nvSpPr>
        <p:spPr>
          <a:xfrm rot="16200000">
            <a:off x="6926724" y="2604813"/>
            <a:ext cx="1040959" cy="607416"/>
          </a:xfrm>
          <a:prstGeom prst="rect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F45D2F6-2C30-B652-AE82-B7076A9B8FE4}"/>
              </a:ext>
            </a:extLst>
          </p:cNvPr>
          <p:cNvSpPr/>
          <p:nvPr/>
        </p:nvSpPr>
        <p:spPr>
          <a:xfrm>
            <a:off x="1524000" y="3429000"/>
            <a:ext cx="9144000" cy="48322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21ADB01F-A11C-F287-0C23-A7C3F6F898BF}"/>
              </a:ext>
            </a:extLst>
          </p:cNvPr>
          <p:cNvSpPr txBox="1"/>
          <p:nvPr/>
        </p:nvSpPr>
        <p:spPr>
          <a:xfrm>
            <a:off x="3611508" y="34843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09457D8B-5C4C-5484-0DF1-6282EE8D41A1}"/>
              </a:ext>
            </a:extLst>
          </p:cNvPr>
          <p:cNvSpPr txBox="1"/>
          <p:nvPr/>
        </p:nvSpPr>
        <p:spPr>
          <a:xfrm>
            <a:off x="3611508" y="3916465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id="{1CD9A2A9-884F-ACA9-CEE1-3474132FFBEF}"/>
              </a:ext>
            </a:extLst>
          </p:cNvPr>
          <p:cNvSpPr txBox="1"/>
          <p:nvPr/>
        </p:nvSpPr>
        <p:spPr>
          <a:xfrm>
            <a:off x="5053672" y="34843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3C37308-7E44-AC8E-B026-C815DE5C0891}"/>
              </a:ext>
            </a:extLst>
          </p:cNvPr>
          <p:cNvSpPr txBox="1"/>
          <p:nvPr/>
        </p:nvSpPr>
        <p:spPr>
          <a:xfrm>
            <a:off x="7981267" y="34843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25875E94-D6CB-A52F-D0BF-1A5A61463019}"/>
              </a:ext>
            </a:extLst>
          </p:cNvPr>
          <p:cNvSpPr txBox="1"/>
          <p:nvPr/>
        </p:nvSpPr>
        <p:spPr>
          <a:xfrm>
            <a:off x="6469781" y="34843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BED71820-356B-1CB9-07FE-43C02D2A1E91}"/>
              </a:ext>
            </a:extLst>
          </p:cNvPr>
          <p:cNvSpPr txBox="1"/>
          <p:nvPr/>
        </p:nvSpPr>
        <p:spPr>
          <a:xfrm>
            <a:off x="6469781" y="3916465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C880946-1236-27F1-7AFC-1013FDD4272F}"/>
              </a:ext>
            </a:extLst>
          </p:cNvPr>
          <p:cNvSpPr/>
          <p:nvPr/>
        </p:nvSpPr>
        <p:spPr>
          <a:xfrm>
            <a:off x="3520686" y="5496404"/>
            <a:ext cx="636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41B249D0-62CC-566C-45A7-603A5E1FB917}"/>
              </a:ext>
            </a:extLst>
          </p:cNvPr>
          <p:cNvSpPr>
            <a:spLocks noEditPoints="1"/>
          </p:cNvSpPr>
          <p:nvPr/>
        </p:nvSpPr>
        <p:spPr bwMode="auto">
          <a:xfrm>
            <a:off x="5064814" y="2248196"/>
            <a:ext cx="457071" cy="438978"/>
          </a:xfrm>
          <a:custGeom>
            <a:avLst/>
            <a:gdLst>
              <a:gd name="T0" fmla="*/ 188 w 200"/>
              <a:gd name="T1" fmla="*/ 0 h 192"/>
              <a:gd name="T2" fmla="*/ 44 w 200"/>
              <a:gd name="T3" fmla="*/ 0 h 192"/>
              <a:gd name="T4" fmla="*/ 40 w 200"/>
              <a:gd name="T5" fmla="*/ 0 h 192"/>
              <a:gd name="T6" fmla="*/ 32 w 200"/>
              <a:gd name="T7" fmla="*/ 0 h 192"/>
              <a:gd name="T8" fmla="*/ 32 w 200"/>
              <a:gd name="T9" fmla="*/ 36 h 192"/>
              <a:gd name="T10" fmla="*/ 0 w 200"/>
              <a:gd name="T11" fmla="*/ 36 h 192"/>
              <a:gd name="T12" fmla="*/ 0 w 200"/>
              <a:gd name="T13" fmla="*/ 48 h 192"/>
              <a:gd name="T14" fmla="*/ 0 w 200"/>
              <a:gd name="T15" fmla="*/ 152 h 192"/>
              <a:gd name="T16" fmla="*/ 40 w 200"/>
              <a:gd name="T17" fmla="*/ 192 h 192"/>
              <a:gd name="T18" fmla="*/ 64 w 200"/>
              <a:gd name="T19" fmla="*/ 192 h 192"/>
              <a:gd name="T20" fmla="*/ 136 w 200"/>
              <a:gd name="T21" fmla="*/ 192 h 192"/>
              <a:gd name="T22" fmla="*/ 160 w 200"/>
              <a:gd name="T23" fmla="*/ 192 h 192"/>
              <a:gd name="T24" fmla="*/ 200 w 200"/>
              <a:gd name="T25" fmla="*/ 152 h 192"/>
              <a:gd name="T26" fmla="*/ 200 w 200"/>
              <a:gd name="T27" fmla="*/ 12 h 192"/>
              <a:gd name="T28" fmla="*/ 200 w 200"/>
              <a:gd name="T29" fmla="*/ 0 h 192"/>
              <a:gd name="T30" fmla="*/ 188 w 200"/>
              <a:gd name="T31" fmla="*/ 0 h 192"/>
              <a:gd name="T32" fmla="*/ 32 w 200"/>
              <a:gd name="T33" fmla="*/ 140 h 192"/>
              <a:gd name="T34" fmla="*/ 22 w 200"/>
              <a:gd name="T35" fmla="*/ 166 h 192"/>
              <a:gd name="T36" fmla="*/ 12 w 200"/>
              <a:gd name="T37" fmla="*/ 140 h 192"/>
              <a:gd name="T38" fmla="*/ 12 w 200"/>
              <a:gd name="T39" fmla="*/ 48 h 192"/>
              <a:gd name="T40" fmla="*/ 32 w 200"/>
              <a:gd name="T41" fmla="*/ 48 h 192"/>
              <a:gd name="T42" fmla="*/ 32 w 200"/>
              <a:gd name="T43" fmla="*/ 140 h 192"/>
              <a:gd name="T44" fmla="*/ 188 w 200"/>
              <a:gd name="T45" fmla="*/ 140 h 192"/>
              <a:gd name="T46" fmla="*/ 148 w 200"/>
              <a:gd name="T47" fmla="*/ 180 h 192"/>
              <a:gd name="T48" fmla="*/ 136 w 200"/>
              <a:gd name="T49" fmla="*/ 180 h 192"/>
              <a:gd name="T50" fmla="*/ 64 w 200"/>
              <a:gd name="T51" fmla="*/ 180 h 192"/>
              <a:gd name="T52" fmla="*/ 52 w 200"/>
              <a:gd name="T53" fmla="*/ 180 h 192"/>
              <a:gd name="T54" fmla="*/ 35 w 200"/>
              <a:gd name="T55" fmla="*/ 176 h 192"/>
              <a:gd name="T56" fmla="*/ 44 w 200"/>
              <a:gd name="T57" fmla="*/ 152 h 192"/>
              <a:gd name="T58" fmla="*/ 44 w 200"/>
              <a:gd name="T59" fmla="*/ 12 h 192"/>
              <a:gd name="T60" fmla="*/ 188 w 200"/>
              <a:gd name="T61" fmla="*/ 12 h 192"/>
              <a:gd name="T62" fmla="*/ 188 w 200"/>
              <a:gd name="T63" fmla="*/ 140 h 192"/>
              <a:gd name="T64" fmla="*/ 100 w 200"/>
              <a:gd name="T65" fmla="*/ 128 h 192"/>
              <a:gd name="T66" fmla="*/ 60 w 200"/>
              <a:gd name="T67" fmla="*/ 128 h 192"/>
              <a:gd name="T68" fmla="*/ 60 w 200"/>
              <a:gd name="T69" fmla="*/ 140 h 192"/>
              <a:gd name="T70" fmla="*/ 100 w 200"/>
              <a:gd name="T71" fmla="*/ 140 h 192"/>
              <a:gd name="T72" fmla="*/ 100 w 200"/>
              <a:gd name="T73" fmla="*/ 128 h 192"/>
              <a:gd name="T74" fmla="*/ 100 w 200"/>
              <a:gd name="T75" fmla="*/ 108 h 192"/>
              <a:gd name="T76" fmla="*/ 60 w 200"/>
              <a:gd name="T77" fmla="*/ 108 h 192"/>
              <a:gd name="T78" fmla="*/ 60 w 200"/>
              <a:gd name="T79" fmla="*/ 120 h 192"/>
              <a:gd name="T80" fmla="*/ 100 w 200"/>
              <a:gd name="T81" fmla="*/ 120 h 192"/>
              <a:gd name="T82" fmla="*/ 100 w 200"/>
              <a:gd name="T83" fmla="*/ 108 h 192"/>
              <a:gd name="T84" fmla="*/ 100 w 200"/>
              <a:gd name="T85" fmla="*/ 88 h 192"/>
              <a:gd name="T86" fmla="*/ 60 w 200"/>
              <a:gd name="T87" fmla="*/ 88 h 192"/>
              <a:gd name="T88" fmla="*/ 60 w 200"/>
              <a:gd name="T89" fmla="*/ 100 h 192"/>
              <a:gd name="T90" fmla="*/ 100 w 200"/>
              <a:gd name="T91" fmla="*/ 100 h 192"/>
              <a:gd name="T92" fmla="*/ 100 w 200"/>
              <a:gd name="T93" fmla="*/ 88 h 192"/>
              <a:gd name="T94" fmla="*/ 168 w 200"/>
              <a:gd name="T95" fmla="*/ 36 h 192"/>
              <a:gd name="T96" fmla="*/ 60 w 200"/>
              <a:gd name="T97" fmla="*/ 36 h 192"/>
              <a:gd name="T98" fmla="*/ 60 w 200"/>
              <a:gd name="T99" fmla="*/ 52 h 192"/>
              <a:gd name="T100" fmla="*/ 168 w 200"/>
              <a:gd name="T101" fmla="*/ 52 h 192"/>
              <a:gd name="T102" fmla="*/ 168 w 200"/>
              <a:gd name="T103" fmla="*/ 36 h 192"/>
              <a:gd name="T104" fmla="*/ 100 w 200"/>
              <a:gd name="T105" fmla="*/ 68 h 192"/>
              <a:gd name="T106" fmla="*/ 60 w 200"/>
              <a:gd name="T107" fmla="*/ 68 h 192"/>
              <a:gd name="T108" fmla="*/ 60 w 200"/>
              <a:gd name="T109" fmla="*/ 80 h 192"/>
              <a:gd name="T110" fmla="*/ 100 w 200"/>
              <a:gd name="T111" fmla="*/ 80 h 192"/>
              <a:gd name="T112" fmla="*/ 100 w 200"/>
              <a:gd name="T113" fmla="*/ 68 h 192"/>
              <a:gd name="T114" fmla="*/ 112 w 200"/>
              <a:gd name="T115" fmla="*/ 140 h 192"/>
              <a:gd name="T116" fmla="*/ 168 w 200"/>
              <a:gd name="T117" fmla="*/ 140 h 192"/>
              <a:gd name="T118" fmla="*/ 168 w 200"/>
              <a:gd name="T119" fmla="*/ 68 h 192"/>
              <a:gd name="T120" fmla="*/ 112 w 200"/>
              <a:gd name="T121" fmla="*/ 68 h 192"/>
              <a:gd name="T122" fmla="*/ 112 w 200"/>
              <a:gd name="T123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F5EAD04B-1141-8D92-9654-53FB201EDD39}"/>
              </a:ext>
            </a:extLst>
          </p:cNvPr>
          <p:cNvSpPr>
            <a:spLocks noEditPoints="1"/>
          </p:cNvSpPr>
          <p:nvPr/>
        </p:nvSpPr>
        <p:spPr bwMode="auto">
          <a:xfrm>
            <a:off x="3639873" y="4593412"/>
            <a:ext cx="481845" cy="475706"/>
          </a:xfrm>
          <a:custGeom>
            <a:avLst/>
            <a:gdLst>
              <a:gd name="T0" fmla="*/ 190 w 196"/>
              <a:gd name="T1" fmla="*/ 166 h 194"/>
              <a:gd name="T2" fmla="*/ 143 w 196"/>
              <a:gd name="T3" fmla="*/ 120 h 194"/>
              <a:gd name="T4" fmla="*/ 142 w 196"/>
              <a:gd name="T5" fmla="*/ 118 h 194"/>
              <a:gd name="T6" fmla="*/ 154 w 196"/>
              <a:gd name="T7" fmla="*/ 76 h 194"/>
              <a:gd name="T8" fmla="*/ 77 w 196"/>
              <a:gd name="T9" fmla="*/ 0 h 194"/>
              <a:gd name="T10" fmla="*/ 0 w 196"/>
              <a:gd name="T11" fmla="*/ 76 h 194"/>
              <a:gd name="T12" fmla="*/ 77 w 196"/>
              <a:gd name="T13" fmla="*/ 153 h 194"/>
              <a:gd name="T14" fmla="*/ 119 w 196"/>
              <a:gd name="T15" fmla="*/ 141 h 194"/>
              <a:gd name="T16" fmla="*/ 120 w 196"/>
              <a:gd name="T17" fmla="*/ 143 h 194"/>
              <a:gd name="T18" fmla="*/ 167 w 196"/>
              <a:gd name="T19" fmla="*/ 189 h 194"/>
              <a:gd name="T20" fmla="*/ 178 w 196"/>
              <a:gd name="T21" fmla="*/ 194 h 194"/>
              <a:gd name="T22" fmla="*/ 190 w 196"/>
              <a:gd name="T23" fmla="*/ 189 h 194"/>
              <a:gd name="T24" fmla="*/ 190 w 196"/>
              <a:gd name="T25" fmla="*/ 166 h 194"/>
              <a:gd name="T26" fmla="*/ 77 w 196"/>
              <a:gd name="T27" fmla="*/ 129 h 194"/>
              <a:gd name="T28" fmla="*/ 25 w 196"/>
              <a:gd name="T29" fmla="*/ 76 h 194"/>
              <a:gd name="T30" fmla="*/ 77 w 196"/>
              <a:gd name="T31" fmla="*/ 24 h 194"/>
              <a:gd name="T32" fmla="*/ 130 w 196"/>
              <a:gd name="T33" fmla="*/ 76 h 194"/>
              <a:gd name="T34" fmla="*/ 77 w 196"/>
              <a:gd name="T35" fmla="*/ 12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rgbClr val="40CB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13">
            <a:extLst>
              <a:ext uri="{FF2B5EF4-FFF2-40B4-BE49-F238E27FC236}">
                <a16:creationId xmlns:a16="http://schemas.microsoft.com/office/drawing/2014/main" id="{B96FE07A-E7B0-4D83-AD78-594CD75E1920}"/>
              </a:ext>
            </a:extLst>
          </p:cNvPr>
          <p:cNvSpPr>
            <a:spLocks noEditPoints="1"/>
          </p:cNvSpPr>
          <p:nvPr/>
        </p:nvSpPr>
        <p:spPr bwMode="auto">
          <a:xfrm>
            <a:off x="6548447" y="4697955"/>
            <a:ext cx="402107" cy="402107"/>
          </a:xfrm>
          <a:custGeom>
            <a:avLst/>
            <a:gdLst>
              <a:gd name="T0" fmla="*/ 0 w 200"/>
              <a:gd name="T1" fmla="*/ 180 h 200"/>
              <a:gd name="T2" fmla="*/ 12 w 200"/>
              <a:gd name="T3" fmla="*/ 168 h 200"/>
              <a:gd name="T4" fmla="*/ 188 w 200"/>
              <a:gd name="T5" fmla="*/ 168 h 200"/>
              <a:gd name="T6" fmla="*/ 200 w 200"/>
              <a:gd name="T7" fmla="*/ 180 h 200"/>
              <a:gd name="T8" fmla="*/ 84 w 200"/>
              <a:gd name="T9" fmla="*/ 88 h 200"/>
              <a:gd name="T10" fmla="*/ 116 w 200"/>
              <a:gd name="T11" fmla="*/ 88 h 200"/>
              <a:gd name="T12" fmla="*/ 168 w 200"/>
              <a:gd name="T13" fmla="*/ 88 h 200"/>
              <a:gd name="T14" fmla="*/ 168 w 200"/>
              <a:gd name="T15" fmla="*/ 176 h 200"/>
              <a:gd name="T16" fmla="*/ 116 w 200"/>
              <a:gd name="T17" fmla="*/ 176 h 200"/>
              <a:gd name="T18" fmla="*/ 84 w 200"/>
              <a:gd name="T19" fmla="*/ 176 h 200"/>
              <a:gd name="T20" fmla="*/ 32 w 200"/>
              <a:gd name="T21" fmla="*/ 176 h 200"/>
              <a:gd name="T22" fmla="*/ 32 w 200"/>
              <a:gd name="T23" fmla="*/ 88 h 200"/>
              <a:gd name="T24" fmla="*/ 144 w 200"/>
              <a:gd name="T25" fmla="*/ 172 h 200"/>
              <a:gd name="T26" fmla="*/ 144 w 200"/>
              <a:gd name="T27" fmla="*/ 148 h 200"/>
              <a:gd name="T28" fmla="*/ 168 w 200"/>
              <a:gd name="T29" fmla="*/ 144 h 200"/>
              <a:gd name="T30" fmla="*/ 144 w 200"/>
              <a:gd name="T31" fmla="*/ 144 h 200"/>
              <a:gd name="T32" fmla="*/ 168 w 200"/>
              <a:gd name="T33" fmla="*/ 92 h 200"/>
              <a:gd name="T34" fmla="*/ 116 w 200"/>
              <a:gd name="T35" fmla="*/ 172 h 200"/>
              <a:gd name="T36" fmla="*/ 116 w 200"/>
              <a:gd name="T37" fmla="*/ 148 h 200"/>
              <a:gd name="T38" fmla="*/ 140 w 200"/>
              <a:gd name="T39" fmla="*/ 144 h 200"/>
              <a:gd name="T40" fmla="*/ 116 w 200"/>
              <a:gd name="T41" fmla="*/ 144 h 200"/>
              <a:gd name="T42" fmla="*/ 140 w 200"/>
              <a:gd name="T43" fmla="*/ 92 h 200"/>
              <a:gd name="T44" fmla="*/ 88 w 200"/>
              <a:gd name="T45" fmla="*/ 172 h 200"/>
              <a:gd name="T46" fmla="*/ 88 w 200"/>
              <a:gd name="T47" fmla="*/ 148 h 200"/>
              <a:gd name="T48" fmla="*/ 112 w 200"/>
              <a:gd name="T49" fmla="*/ 144 h 200"/>
              <a:gd name="T50" fmla="*/ 88 w 200"/>
              <a:gd name="T51" fmla="*/ 144 h 200"/>
              <a:gd name="T52" fmla="*/ 112 w 200"/>
              <a:gd name="T53" fmla="*/ 92 h 200"/>
              <a:gd name="T54" fmla="*/ 60 w 200"/>
              <a:gd name="T55" fmla="*/ 172 h 200"/>
              <a:gd name="T56" fmla="*/ 60 w 200"/>
              <a:gd name="T57" fmla="*/ 148 h 200"/>
              <a:gd name="T58" fmla="*/ 84 w 200"/>
              <a:gd name="T59" fmla="*/ 144 h 200"/>
              <a:gd name="T60" fmla="*/ 60 w 200"/>
              <a:gd name="T61" fmla="*/ 144 h 200"/>
              <a:gd name="T62" fmla="*/ 84 w 200"/>
              <a:gd name="T63" fmla="*/ 92 h 200"/>
              <a:gd name="T64" fmla="*/ 32 w 200"/>
              <a:gd name="T65" fmla="*/ 172 h 200"/>
              <a:gd name="T66" fmla="*/ 32 w 200"/>
              <a:gd name="T67" fmla="*/ 148 h 200"/>
              <a:gd name="T68" fmla="*/ 56 w 200"/>
              <a:gd name="T69" fmla="*/ 144 h 200"/>
              <a:gd name="T70" fmla="*/ 32 w 200"/>
              <a:gd name="T71" fmla="*/ 144 h 200"/>
              <a:gd name="T72" fmla="*/ 56 w 200"/>
              <a:gd name="T73" fmla="*/ 92 h 200"/>
              <a:gd name="T74" fmla="*/ 0 w 200"/>
              <a:gd name="T75" fmla="*/ 36 h 200"/>
              <a:gd name="T76" fmla="*/ 28 w 200"/>
              <a:gd name="T77" fmla="*/ 56 h 200"/>
              <a:gd name="T78" fmla="*/ 140 w 200"/>
              <a:gd name="T79" fmla="*/ 16 h 200"/>
              <a:gd name="T80" fmla="*/ 172 w 200"/>
              <a:gd name="T81" fmla="*/ 16 h 200"/>
              <a:gd name="T82" fmla="*/ 200 w 200"/>
              <a:gd name="T83" fmla="*/ 80 h 200"/>
              <a:gd name="T84" fmla="*/ 144 w 200"/>
              <a:gd name="T85" fmla="*/ 12 h 200"/>
              <a:gd name="T86" fmla="*/ 168 w 200"/>
              <a:gd name="T87" fmla="*/ 52 h 200"/>
              <a:gd name="T88" fmla="*/ 32 w 200"/>
              <a:gd name="T89" fmla="*/ 12 h 200"/>
              <a:gd name="T90" fmla="*/ 56 w 200"/>
              <a:gd name="T91" fmla="*/ 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rgbClr val="40CB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7">
            <a:extLst>
              <a:ext uri="{FF2B5EF4-FFF2-40B4-BE49-F238E27FC236}">
                <a16:creationId xmlns:a16="http://schemas.microsoft.com/office/drawing/2014/main" id="{792B4F31-D73E-6DD5-7A62-01D40A68641F}"/>
              </a:ext>
            </a:extLst>
          </p:cNvPr>
          <p:cNvSpPr>
            <a:spLocks noEditPoints="1"/>
          </p:cNvSpPr>
          <p:nvPr/>
        </p:nvSpPr>
        <p:spPr bwMode="auto">
          <a:xfrm>
            <a:off x="7972117" y="2326425"/>
            <a:ext cx="450296" cy="327312"/>
          </a:xfrm>
          <a:custGeom>
            <a:avLst/>
            <a:gdLst>
              <a:gd name="T0" fmla="*/ 199 w 200"/>
              <a:gd name="T1" fmla="*/ 115 h 184"/>
              <a:gd name="T2" fmla="*/ 164 w 200"/>
              <a:gd name="T3" fmla="*/ 0 h 184"/>
              <a:gd name="T4" fmla="*/ 35 w 200"/>
              <a:gd name="T5" fmla="*/ 0 h 184"/>
              <a:gd name="T6" fmla="*/ 0 w 200"/>
              <a:gd name="T7" fmla="*/ 115 h 184"/>
              <a:gd name="T8" fmla="*/ 0 w 200"/>
              <a:gd name="T9" fmla="*/ 115 h 184"/>
              <a:gd name="T10" fmla="*/ 0 w 200"/>
              <a:gd name="T11" fmla="*/ 172 h 184"/>
              <a:gd name="T12" fmla="*/ 12 w 200"/>
              <a:gd name="T13" fmla="*/ 184 h 184"/>
              <a:gd name="T14" fmla="*/ 188 w 200"/>
              <a:gd name="T15" fmla="*/ 184 h 184"/>
              <a:gd name="T16" fmla="*/ 200 w 200"/>
              <a:gd name="T17" fmla="*/ 172 h 184"/>
              <a:gd name="T18" fmla="*/ 200 w 200"/>
              <a:gd name="T19" fmla="*/ 115 h 184"/>
              <a:gd name="T20" fmla="*/ 199 w 200"/>
              <a:gd name="T21" fmla="*/ 115 h 184"/>
              <a:gd name="T22" fmla="*/ 143 w 200"/>
              <a:gd name="T23" fmla="*/ 112 h 184"/>
              <a:gd name="T24" fmla="*/ 125 w 200"/>
              <a:gd name="T25" fmla="*/ 148 h 184"/>
              <a:gd name="T26" fmla="*/ 73 w 200"/>
              <a:gd name="T27" fmla="*/ 148 h 184"/>
              <a:gd name="T28" fmla="*/ 54 w 200"/>
              <a:gd name="T29" fmla="*/ 112 h 184"/>
              <a:gd name="T30" fmla="*/ 20 w 200"/>
              <a:gd name="T31" fmla="*/ 112 h 184"/>
              <a:gd name="T32" fmla="*/ 50 w 200"/>
              <a:gd name="T33" fmla="*/ 12 h 184"/>
              <a:gd name="T34" fmla="*/ 149 w 200"/>
              <a:gd name="T35" fmla="*/ 12 h 184"/>
              <a:gd name="T36" fmla="*/ 180 w 200"/>
              <a:gd name="T37" fmla="*/ 112 h 184"/>
              <a:gd name="T38" fmla="*/ 143 w 200"/>
              <a:gd name="T39" fmla="*/ 112 h 184"/>
              <a:gd name="T40" fmla="*/ 138 w 200"/>
              <a:gd name="T41" fmla="*/ 48 h 184"/>
              <a:gd name="T42" fmla="*/ 61 w 200"/>
              <a:gd name="T43" fmla="*/ 48 h 184"/>
              <a:gd name="T44" fmla="*/ 59 w 200"/>
              <a:gd name="T45" fmla="*/ 56 h 184"/>
              <a:gd name="T46" fmla="*/ 140 w 200"/>
              <a:gd name="T47" fmla="*/ 56 h 184"/>
              <a:gd name="T48" fmla="*/ 138 w 200"/>
              <a:gd name="T49" fmla="*/ 48 h 184"/>
              <a:gd name="T50" fmla="*/ 132 w 200"/>
              <a:gd name="T51" fmla="*/ 28 h 184"/>
              <a:gd name="T52" fmla="*/ 67 w 200"/>
              <a:gd name="T53" fmla="*/ 28 h 184"/>
              <a:gd name="T54" fmla="*/ 65 w 200"/>
              <a:gd name="T55" fmla="*/ 36 h 184"/>
              <a:gd name="T56" fmla="*/ 134 w 200"/>
              <a:gd name="T57" fmla="*/ 36 h 184"/>
              <a:gd name="T58" fmla="*/ 132 w 200"/>
              <a:gd name="T59" fmla="*/ 28 h 184"/>
              <a:gd name="T60" fmla="*/ 47 w 200"/>
              <a:gd name="T61" fmla="*/ 96 h 184"/>
              <a:gd name="T62" fmla="*/ 152 w 200"/>
              <a:gd name="T63" fmla="*/ 96 h 184"/>
              <a:gd name="T64" fmla="*/ 149 w 200"/>
              <a:gd name="T65" fmla="*/ 88 h 184"/>
              <a:gd name="T66" fmla="*/ 50 w 200"/>
              <a:gd name="T67" fmla="*/ 88 h 184"/>
              <a:gd name="T68" fmla="*/ 47 w 200"/>
              <a:gd name="T69" fmla="*/ 96 h 184"/>
              <a:gd name="T70" fmla="*/ 144 w 200"/>
              <a:gd name="T71" fmla="*/ 68 h 184"/>
              <a:gd name="T72" fmla="*/ 55 w 200"/>
              <a:gd name="T73" fmla="*/ 68 h 184"/>
              <a:gd name="T74" fmla="*/ 53 w 200"/>
              <a:gd name="T75" fmla="*/ 76 h 184"/>
              <a:gd name="T76" fmla="*/ 146 w 200"/>
              <a:gd name="T77" fmla="*/ 76 h 184"/>
              <a:gd name="T78" fmla="*/ 144 w 200"/>
              <a:gd name="T79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rtlCol="0" anchor="ctr"/>
          <a:lstStyle/>
          <a:p>
            <a:pPr algn="ctr"/>
            <a:endParaRPr lang="zh-CN" altLang="en-US" sz="52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431A625-EA20-7315-4C84-783784AF52AC}"/>
              </a:ext>
            </a:extLst>
          </p:cNvPr>
          <p:cNvSpPr/>
          <p:nvPr/>
        </p:nvSpPr>
        <p:spPr>
          <a:xfrm>
            <a:off x="6431143" y="5496404"/>
            <a:ext cx="636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B59224B-8ABA-7988-BA9F-686F8961D187}"/>
              </a:ext>
            </a:extLst>
          </p:cNvPr>
          <p:cNvSpPr/>
          <p:nvPr/>
        </p:nvSpPr>
        <p:spPr>
          <a:xfrm>
            <a:off x="4932394" y="1589217"/>
            <a:ext cx="636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3F396E9-3581-3580-5C77-181AB0F7B6F2}"/>
              </a:ext>
            </a:extLst>
          </p:cNvPr>
          <p:cNvSpPr/>
          <p:nvPr/>
        </p:nvSpPr>
        <p:spPr>
          <a:xfrm>
            <a:off x="7819471" y="1589217"/>
            <a:ext cx="636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7E7849-58E5-5D93-8944-DF81CB801B76}"/>
              </a:ext>
            </a:extLst>
          </p:cNvPr>
          <p:cNvSpPr txBox="1"/>
          <p:nvPr/>
        </p:nvSpPr>
        <p:spPr>
          <a:xfrm>
            <a:off x="9358734" y="2145235"/>
            <a:ext cx="183402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6E432E5-DEBA-ED79-8A07-47B5D42D2831}"/>
              </a:ext>
            </a:extLst>
          </p:cNvPr>
          <p:cNvSpPr txBox="1"/>
          <p:nvPr/>
        </p:nvSpPr>
        <p:spPr>
          <a:xfrm>
            <a:off x="2095797" y="2156838"/>
            <a:ext cx="1851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3CB24F4-9F5D-EA75-8C66-1F56B5EC1D2B}"/>
              </a:ext>
            </a:extLst>
          </p:cNvPr>
          <p:cNvSpPr txBox="1"/>
          <p:nvPr/>
        </p:nvSpPr>
        <p:spPr>
          <a:xfrm>
            <a:off x="7933786" y="4398258"/>
            <a:ext cx="1834028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模板网，幻灯片演示模板及素 材免费下载！</a:t>
            </a:r>
          </a:p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 板网 唯一访问 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 moban.com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C697810-AFBC-A2FA-1433-28214355F611}"/>
              </a:ext>
            </a:extLst>
          </p:cNvPr>
          <p:cNvSpPr txBox="1"/>
          <p:nvPr/>
        </p:nvSpPr>
        <p:spPr>
          <a:xfrm>
            <a:off x="801201" y="4305832"/>
            <a:ext cx="185137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43595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cxnSp>
        <p:nvCxnSpPr>
          <p:cNvPr id="2" name="原创设计师QQ598969553      _4">
            <a:extLst>
              <a:ext uri="{FF2B5EF4-FFF2-40B4-BE49-F238E27FC236}">
                <a16:creationId xmlns:a16="http://schemas.microsoft.com/office/drawing/2014/main" id="{76DEE82B-1DEB-4D6C-4790-83A754A45CDE}"/>
              </a:ext>
            </a:extLst>
          </p:cNvPr>
          <p:cNvCxnSpPr/>
          <p:nvPr/>
        </p:nvCxnSpPr>
        <p:spPr>
          <a:xfrm>
            <a:off x="2028471" y="3618360"/>
            <a:ext cx="0" cy="10038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原创设计师QQ598969553      _5">
            <a:extLst>
              <a:ext uri="{FF2B5EF4-FFF2-40B4-BE49-F238E27FC236}">
                <a16:creationId xmlns:a16="http://schemas.microsoft.com/office/drawing/2014/main" id="{B9BEB644-8556-0124-EADC-30C84966F547}"/>
              </a:ext>
            </a:extLst>
          </p:cNvPr>
          <p:cNvCxnSpPr/>
          <p:nvPr/>
        </p:nvCxnSpPr>
        <p:spPr>
          <a:xfrm>
            <a:off x="3887247" y="3618360"/>
            <a:ext cx="0" cy="10038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原创设计师QQ598969553      _7">
            <a:extLst>
              <a:ext uri="{FF2B5EF4-FFF2-40B4-BE49-F238E27FC236}">
                <a16:creationId xmlns:a16="http://schemas.microsoft.com/office/drawing/2014/main" id="{B31FE15D-0FD0-4877-8180-CDF4EA69DCB6}"/>
              </a:ext>
            </a:extLst>
          </p:cNvPr>
          <p:cNvGrpSpPr/>
          <p:nvPr/>
        </p:nvGrpSpPr>
        <p:grpSpPr>
          <a:xfrm>
            <a:off x="1749654" y="1418358"/>
            <a:ext cx="557634" cy="557634"/>
            <a:chOff x="7322925" y="1113826"/>
            <a:chExt cx="418280" cy="418280"/>
          </a:xfrm>
        </p:grpSpPr>
        <p:sp>
          <p:nvSpPr>
            <p:cNvPr id="5" name="Teardrop 36">
              <a:extLst>
                <a:ext uri="{FF2B5EF4-FFF2-40B4-BE49-F238E27FC236}">
                  <a16:creationId xmlns:a16="http://schemas.microsoft.com/office/drawing/2014/main" id="{CE9AA413-0DBE-DE01-F33B-4246D7EC8F40}"/>
                </a:ext>
              </a:extLst>
            </p:cNvPr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5299" dirty="0"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D3A72B7-89E8-5897-692F-7E3CEFB9E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" name="原创设计师QQ598969553      _8">
            <a:extLst>
              <a:ext uri="{FF2B5EF4-FFF2-40B4-BE49-F238E27FC236}">
                <a16:creationId xmlns:a16="http://schemas.microsoft.com/office/drawing/2014/main" id="{91C8DD98-79AA-0209-C5DE-8D897D614A61}"/>
              </a:ext>
            </a:extLst>
          </p:cNvPr>
          <p:cNvCxnSpPr/>
          <p:nvPr/>
        </p:nvCxnSpPr>
        <p:spPr>
          <a:xfrm>
            <a:off x="5821087" y="3618360"/>
            <a:ext cx="0" cy="10038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原创设计师QQ598969553      _9">
            <a:extLst>
              <a:ext uri="{FF2B5EF4-FFF2-40B4-BE49-F238E27FC236}">
                <a16:creationId xmlns:a16="http://schemas.microsoft.com/office/drawing/2014/main" id="{B80531EE-D3DC-117F-D5C4-BDCF4A8A1F1D}"/>
              </a:ext>
            </a:extLst>
          </p:cNvPr>
          <p:cNvGrpSpPr/>
          <p:nvPr/>
        </p:nvGrpSpPr>
        <p:grpSpPr>
          <a:xfrm>
            <a:off x="5544469" y="1418358"/>
            <a:ext cx="557634" cy="557634"/>
            <a:chOff x="4158893" y="1506251"/>
            <a:chExt cx="418280" cy="418280"/>
          </a:xfrm>
        </p:grpSpPr>
        <p:sp>
          <p:nvSpPr>
            <p:cNvPr id="9" name="Teardrop 58">
              <a:extLst>
                <a:ext uri="{FF2B5EF4-FFF2-40B4-BE49-F238E27FC236}">
                  <a16:creationId xmlns:a16="http://schemas.microsoft.com/office/drawing/2014/main" id="{C4950E39-D51B-55CF-46C5-4C1544452E29}"/>
                </a:ext>
              </a:extLst>
            </p:cNvPr>
            <p:cNvSpPr/>
            <p:nvPr/>
          </p:nvSpPr>
          <p:spPr>
            <a:xfrm rot="8100000">
              <a:off x="4158893" y="1506251"/>
              <a:ext cx="418280" cy="418280"/>
            </a:xfrm>
            <a:prstGeom prst="teardrop">
              <a:avLst/>
            </a:pr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5299" dirty="0"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6B7BFEE7-BC67-B904-B7EC-35200689F10C}"/>
                </a:ext>
              </a:extLst>
            </p:cNvPr>
            <p:cNvSpPr/>
            <p:nvPr/>
          </p:nvSpPr>
          <p:spPr bwMode="auto">
            <a:xfrm>
              <a:off x="4238052" y="1639825"/>
              <a:ext cx="258741" cy="168209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原创设计师QQ598969553      _10">
            <a:extLst>
              <a:ext uri="{FF2B5EF4-FFF2-40B4-BE49-F238E27FC236}">
                <a16:creationId xmlns:a16="http://schemas.microsoft.com/office/drawing/2014/main" id="{C3D345E1-B83C-A2AB-B422-CA031416E8B3}"/>
              </a:ext>
            </a:extLst>
          </p:cNvPr>
          <p:cNvGrpSpPr/>
          <p:nvPr/>
        </p:nvGrpSpPr>
        <p:grpSpPr>
          <a:xfrm>
            <a:off x="3610629" y="1418358"/>
            <a:ext cx="557634" cy="557634"/>
            <a:chOff x="2708324" y="1506251"/>
            <a:chExt cx="418280" cy="418280"/>
          </a:xfrm>
        </p:grpSpPr>
        <p:sp>
          <p:nvSpPr>
            <p:cNvPr id="12" name="Teardrop 44">
              <a:extLst>
                <a:ext uri="{FF2B5EF4-FFF2-40B4-BE49-F238E27FC236}">
                  <a16:creationId xmlns:a16="http://schemas.microsoft.com/office/drawing/2014/main" id="{2076C27A-4B7A-725B-7C2F-891275A87875}"/>
                </a:ext>
              </a:extLst>
            </p:cNvPr>
            <p:cNvSpPr/>
            <p:nvPr/>
          </p:nvSpPr>
          <p:spPr>
            <a:xfrm rot="8100000">
              <a:off x="2708324" y="1506251"/>
              <a:ext cx="418280" cy="418280"/>
            </a:xfrm>
            <a:prstGeom prst="teardrop">
              <a:avLst/>
            </a:pr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C7303897-C334-F5D0-716A-4316D6E5E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6143" y="1604602"/>
              <a:ext cx="239343" cy="23907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原创设计师QQ598969553      _11">
            <a:extLst>
              <a:ext uri="{FF2B5EF4-FFF2-40B4-BE49-F238E27FC236}">
                <a16:creationId xmlns:a16="http://schemas.microsoft.com/office/drawing/2014/main" id="{A2DE1BB1-8489-584E-31AF-45C6EC6F3C5F}"/>
              </a:ext>
            </a:extLst>
          </p:cNvPr>
          <p:cNvCxnSpPr/>
          <p:nvPr/>
        </p:nvCxnSpPr>
        <p:spPr>
          <a:xfrm>
            <a:off x="7830111" y="3618360"/>
            <a:ext cx="0" cy="10038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原创设计师QQ598969553      _12">
            <a:extLst>
              <a:ext uri="{FF2B5EF4-FFF2-40B4-BE49-F238E27FC236}">
                <a16:creationId xmlns:a16="http://schemas.microsoft.com/office/drawing/2014/main" id="{1437D107-43D6-8064-4ED4-37F23276E5A4}"/>
              </a:ext>
            </a:extLst>
          </p:cNvPr>
          <p:cNvCxnSpPr/>
          <p:nvPr/>
        </p:nvCxnSpPr>
        <p:spPr>
          <a:xfrm>
            <a:off x="9847248" y="3618360"/>
            <a:ext cx="0" cy="10038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原创设计师QQ598969553      _14">
            <a:extLst>
              <a:ext uri="{FF2B5EF4-FFF2-40B4-BE49-F238E27FC236}">
                <a16:creationId xmlns:a16="http://schemas.microsoft.com/office/drawing/2014/main" id="{B5D26251-4786-D6BB-9993-344D1BE33D58}"/>
              </a:ext>
            </a:extLst>
          </p:cNvPr>
          <p:cNvGrpSpPr/>
          <p:nvPr/>
        </p:nvGrpSpPr>
        <p:grpSpPr>
          <a:xfrm>
            <a:off x="9570630" y="1418358"/>
            <a:ext cx="557634" cy="557634"/>
            <a:chOff x="7178907" y="1506251"/>
            <a:chExt cx="418280" cy="418280"/>
          </a:xfrm>
        </p:grpSpPr>
        <p:sp>
          <p:nvSpPr>
            <p:cNvPr id="19" name="Teardrop 69">
              <a:extLst>
                <a:ext uri="{FF2B5EF4-FFF2-40B4-BE49-F238E27FC236}">
                  <a16:creationId xmlns:a16="http://schemas.microsoft.com/office/drawing/2014/main" id="{232CC3F9-90EC-656F-2DAA-44A6BF2B2F54}"/>
                </a:ext>
              </a:extLst>
            </p:cNvPr>
            <p:cNvSpPr/>
            <p:nvPr/>
          </p:nvSpPr>
          <p:spPr>
            <a:xfrm rot="8100000">
              <a:off x="7178907" y="1506251"/>
              <a:ext cx="418280" cy="418280"/>
            </a:xfrm>
            <a:prstGeom prst="teardrop">
              <a:avLst/>
            </a:pr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5299" dirty="0">
                <a:cs typeface="+mn-ea"/>
                <a:sym typeface="+mn-lt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2BCB5607-0DE0-A09D-F455-863FA5A18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187" y="1629449"/>
              <a:ext cx="238323" cy="21215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原创设计师QQ598969553      _15" descr="F:\Trabajos\Envato\Graphic River\Mica PPT\mountains.png">
            <a:extLst>
              <a:ext uri="{FF2B5EF4-FFF2-40B4-BE49-F238E27FC236}">
                <a16:creationId xmlns:a16="http://schemas.microsoft.com/office/drawing/2014/main" id="{B16E5699-CB37-F6B3-6506-4A6A55AC35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1011892" y="3847396"/>
            <a:ext cx="10040675" cy="966811"/>
          </a:xfrm>
          <a:prstGeom prst="rect">
            <a:avLst/>
          </a:prstGeom>
          <a:noFill/>
          <a:effectLst>
            <a:reflection blurRad="6350" stA="52000" endA="300" endPos="35000" dist="635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原创设计师QQ598969553      _16">
            <a:extLst>
              <a:ext uri="{FF2B5EF4-FFF2-40B4-BE49-F238E27FC236}">
                <a16:creationId xmlns:a16="http://schemas.microsoft.com/office/drawing/2014/main" id="{16E815C4-2D85-3081-8577-EFA9D8ABAE9E}"/>
              </a:ext>
            </a:extLst>
          </p:cNvPr>
          <p:cNvGrpSpPr/>
          <p:nvPr/>
        </p:nvGrpSpPr>
        <p:grpSpPr>
          <a:xfrm>
            <a:off x="7553493" y="1418358"/>
            <a:ext cx="557634" cy="557634"/>
            <a:chOff x="5665857" y="1506251"/>
            <a:chExt cx="418280" cy="418280"/>
          </a:xfrm>
        </p:grpSpPr>
        <p:sp>
          <p:nvSpPr>
            <p:cNvPr id="23" name="Teardrop 65">
              <a:extLst>
                <a:ext uri="{FF2B5EF4-FFF2-40B4-BE49-F238E27FC236}">
                  <a16:creationId xmlns:a16="http://schemas.microsoft.com/office/drawing/2014/main" id="{EA19005F-343F-E6F2-BD81-2BBBA1DEEDE6}"/>
                </a:ext>
              </a:extLst>
            </p:cNvPr>
            <p:cNvSpPr/>
            <p:nvPr/>
          </p:nvSpPr>
          <p:spPr>
            <a:xfrm rot="8100000">
              <a:off x="5665857" y="1506251"/>
              <a:ext cx="418280" cy="418280"/>
            </a:xfrm>
            <a:prstGeom prst="teardrop">
              <a:avLst/>
            </a:pr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93EA0591-CF88-F617-5B0E-7277D67EB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163" y="1614232"/>
              <a:ext cx="175570" cy="219811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C05FA60-8FB2-15F7-A800-CBD90114A9B5}"/>
              </a:ext>
            </a:extLst>
          </p:cNvPr>
          <p:cNvGrpSpPr/>
          <p:nvPr/>
        </p:nvGrpSpPr>
        <p:grpSpPr>
          <a:xfrm>
            <a:off x="2914975" y="2218388"/>
            <a:ext cx="1944543" cy="1332672"/>
            <a:chOff x="-9086" y="1718907"/>
            <a:chExt cx="1944543" cy="13326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8A973F6-703D-F7BB-7FBE-7A3BA691480D}"/>
                </a:ext>
              </a:extLst>
            </p:cNvPr>
            <p:cNvSpPr txBox="1"/>
            <p:nvPr/>
          </p:nvSpPr>
          <p:spPr>
            <a:xfrm>
              <a:off x="164133" y="2057461"/>
              <a:ext cx="159810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0DA59A7-005E-757B-38EE-755E38E75C47}"/>
                </a:ext>
              </a:extLst>
            </p:cNvPr>
            <p:cNvSpPr txBox="1"/>
            <p:nvPr/>
          </p:nvSpPr>
          <p:spPr>
            <a:xfrm>
              <a:off x="-9086" y="1718907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99FCE5E-1033-1B10-ED6B-4061E950CA63}"/>
              </a:ext>
            </a:extLst>
          </p:cNvPr>
          <p:cNvGrpSpPr/>
          <p:nvPr/>
        </p:nvGrpSpPr>
        <p:grpSpPr>
          <a:xfrm>
            <a:off x="1056199" y="2218388"/>
            <a:ext cx="1944543" cy="1332672"/>
            <a:chOff x="-9086" y="1718907"/>
            <a:chExt cx="1944543" cy="13326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B794B7-F9E0-6791-BCC8-13D9F38A2B2F}"/>
                </a:ext>
              </a:extLst>
            </p:cNvPr>
            <p:cNvSpPr txBox="1"/>
            <p:nvPr/>
          </p:nvSpPr>
          <p:spPr>
            <a:xfrm>
              <a:off x="164133" y="2057461"/>
              <a:ext cx="159810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CCA5F40-10DF-686F-23FF-1DA11AC23166}"/>
                </a:ext>
              </a:extLst>
            </p:cNvPr>
            <p:cNvSpPr txBox="1"/>
            <p:nvPr/>
          </p:nvSpPr>
          <p:spPr>
            <a:xfrm>
              <a:off x="-9086" y="1718907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BE70BA5-992B-35F1-3FF1-A8659EF5B303}"/>
              </a:ext>
            </a:extLst>
          </p:cNvPr>
          <p:cNvGrpSpPr/>
          <p:nvPr/>
        </p:nvGrpSpPr>
        <p:grpSpPr>
          <a:xfrm>
            <a:off x="4848815" y="2218388"/>
            <a:ext cx="1944543" cy="1559401"/>
            <a:chOff x="-9086" y="1718907"/>
            <a:chExt cx="1944543" cy="155940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38E9B78-BE8C-AC66-D86D-A813776B50FF}"/>
                </a:ext>
              </a:extLst>
            </p:cNvPr>
            <p:cNvSpPr txBox="1"/>
            <p:nvPr/>
          </p:nvSpPr>
          <p:spPr>
            <a:xfrm>
              <a:off x="164133" y="2057461"/>
              <a:ext cx="1598104" cy="1220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FBD86DF-BF3E-7C12-0806-97903D4632FD}"/>
                </a:ext>
              </a:extLst>
            </p:cNvPr>
            <p:cNvSpPr txBox="1"/>
            <p:nvPr/>
          </p:nvSpPr>
          <p:spPr>
            <a:xfrm>
              <a:off x="-9086" y="1718907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49EC99E-C2DF-8A5C-CC84-AFCB8E5A0C6C}"/>
              </a:ext>
            </a:extLst>
          </p:cNvPr>
          <p:cNvGrpSpPr/>
          <p:nvPr/>
        </p:nvGrpSpPr>
        <p:grpSpPr>
          <a:xfrm>
            <a:off x="6857839" y="2218388"/>
            <a:ext cx="1944543" cy="1332672"/>
            <a:chOff x="-9086" y="1718907"/>
            <a:chExt cx="1944543" cy="133267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D0C6530-374A-EEB8-FFD7-393867A6B0E9}"/>
                </a:ext>
              </a:extLst>
            </p:cNvPr>
            <p:cNvSpPr txBox="1"/>
            <p:nvPr/>
          </p:nvSpPr>
          <p:spPr>
            <a:xfrm>
              <a:off x="164133" y="2057461"/>
              <a:ext cx="159810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D695D97-6B97-264F-E4ED-5125D494C713}"/>
                </a:ext>
              </a:extLst>
            </p:cNvPr>
            <p:cNvSpPr txBox="1"/>
            <p:nvPr/>
          </p:nvSpPr>
          <p:spPr>
            <a:xfrm>
              <a:off x="-9086" y="1718907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BEF012D-40C9-6605-AC27-3CC2F26FA984}"/>
              </a:ext>
            </a:extLst>
          </p:cNvPr>
          <p:cNvGrpSpPr/>
          <p:nvPr/>
        </p:nvGrpSpPr>
        <p:grpSpPr>
          <a:xfrm>
            <a:off x="8874976" y="2218388"/>
            <a:ext cx="1944543" cy="1332672"/>
            <a:chOff x="-9086" y="1718907"/>
            <a:chExt cx="1944543" cy="133267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1A7C3AD-1A29-46C1-8BDD-9C1F74908D6F}"/>
                </a:ext>
              </a:extLst>
            </p:cNvPr>
            <p:cNvSpPr txBox="1"/>
            <p:nvPr/>
          </p:nvSpPr>
          <p:spPr>
            <a:xfrm>
              <a:off x="164133" y="2057461"/>
              <a:ext cx="159810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EB77300-31D5-B809-E77B-CE641A7C55B1}"/>
                </a:ext>
              </a:extLst>
            </p:cNvPr>
            <p:cNvSpPr txBox="1"/>
            <p:nvPr/>
          </p:nvSpPr>
          <p:spPr>
            <a:xfrm>
              <a:off x="-9086" y="1718907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5710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511D241E-0D50-B3DE-135F-ED75E8E0A7E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任意多边形: 形状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3912808" y="4413641"/>
            <a:ext cx="8279193" cy="2444359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1200A24-08A4-2CE3-F79F-BCA83E425C4E}"/>
              </a:ext>
            </a:extLst>
          </p:cNvPr>
          <p:cNvSpPr txBox="1"/>
          <p:nvPr/>
        </p:nvSpPr>
        <p:spPr>
          <a:xfrm>
            <a:off x="1203384" y="3381239"/>
            <a:ext cx="5513813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9AFD203-5330-9319-3311-2546A53FA8B8}"/>
              </a:ext>
            </a:extLst>
          </p:cNvPr>
          <p:cNvGrpSpPr/>
          <p:nvPr/>
        </p:nvGrpSpPr>
        <p:grpSpPr>
          <a:xfrm>
            <a:off x="1175947" y="4768763"/>
            <a:ext cx="4332879" cy="342544"/>
            <a:chOff x="4289813" y="5868701"/>
            <a:chExt cx="2339025" cy="34254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A399357-B53A-0ACA-7A87-064B27156AB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AAF9012-CA4A-30F8-BE69-AD1625198066}"/>
                </a:ext>
              </a:extLst>
            </p:cNvPr>
            <p:cNvSpPr txBox="1"/>
            <p:nvPr/>
          </p:nvSpPr>
          <p:spPr>
            <a:xfrm>
              <a:off x="5569605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2023.06.06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51108" y="1535961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Aa厚底黑" panose="00020600040101010101" pitchFamily="18" charset="-122"/>
                <a:ea typeface="Aa厚底黑" panose="00020600040101010101" pitchFamily="18" charset="-122"/>
              </a:rPr>
              <a:t>感谢您的观看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3DEDBD-A612-8113-68C8-F7124DDDB6A9}"/>
              </a:ext>
            </a:extLst>
          </p:cNvPr>
          <p:cNvGrpSpPr/>
          <p:nvPr/>
        </p:nvGrpSpPr>
        <p:grpSpPr>
          <a:xfrm>
            <a:off x="1132082" y="700478"/>
            <a:ext cx="1641670" cy="816312"/>
            <a:chOff x="8752950" y="-578830"/>
            <a:chExt cx="1641670" cy="81631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1F7F05C-4252-2FF6-45F9-A6258F6AD80A}"/>
                </a:ext>
              </a:extLst>
            </p:cNvPr>
            <p:cNvSpPr txBox="1"/>
            <p:nvPr/>
          </p:nvSpPr>
          <p:spPr>
            <a:xfrm>
              <a:off x="8824960" y="-408849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40CBAE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毕业季</a:t>
              </a:r>
            </a:p>
          </p:txBody>
        </p:sp>
        <p:sp>
          <p:nvSpPr>
            <p:cNvPr id="28" name="iconfont-11253-5327384">
              <a:extLst>
                <a:ext uri="{FF2B5EF4-FFF2-40B4-BE49-F238E27FC236}">
                  <a16:creationId xmlns:a16="http://schemas.microsoft.com/office/drawing/2014/main" id="{67191AF7-DBDC-4D71-4615-1F40AD4140F3}"/>
                </a:ext>
              </a:extLst>
            </p:cNvPr>
            <p:cNvSpPr/>
            <p:nvPr/>
          </p:nvSpPr>
          <p:spPr>
            <a:xfrm rot="19880029">
              <a:off x="8752950" y="-578830"/>
              <a:ext cx="560126" cy="373380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6CB730B-BF91-1A58-ADCE-1CA4FF178D9B}"/>
              </a:ext>
            </a:extLst>
          </p:cNvPr>
          <p:cNvSpPr/>
          <p:nvPr/>
        </p:nvSpPr>
        <p:spPr>
          <a:xfrm>
            <a:off x="1285875" y="2815141"/>
            <a:ext cx="4785501" cy="369789"/>
          </a:xfrm>
          <a:prstGeom prst="roundRect">
            <a:avLst>
              <a:gd name="adj" fmla="val 50000"/>
            </a:avLst>
          </a:prstGeom>
          <a:solidFill>
            <a:srgbClr val="4249C1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628374" y="2852769"/>
            <a:ext cx="41088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就业指导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就职培训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岗前培训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内训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085390" y="2551444"/>
            <a:ext cx="3584284" cy="3140534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9F5903-BB54-1BAE-9CC7-9FA089F62305}"/>
              </a:ext>
            </a:extLst>
          </p:cNvPr>
          <p:cNvSpPr/>
          <p:nvPr/>
        </p:nvSpPr>
        <p:spPr>
          <a:xfrm>
            <a:off x="6530244" y="5658654"/>
            <a:ext cx="5661756" cy="119934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7DDC2A9-450D-27AC-42FA-737C0771486E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474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E8976B18-3249-B95E-3F1F-BC247EDC73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30131" y="646964"/>
            <a:ext cx="240803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66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5652128" y="4927161"/>
            <a:ext cx="6539873" cy="1930840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462557" y="2779829"/>
            <a:ext cx="3401320" cy="2980222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EADE29-6274-8530-7D98-ECE572D0013B}"/>
              </a:ext>
            </a:extLst>
          </p:cNvPr>
          <p:cNvSpPr txBox="1"/>
          <p:nvPr/>
        </p:nvSpPr>
        <p:spPr>
          <a:xfrm>
            <a:off x="732621" y="2281616"/>
            <a:ext cx="158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C17DB2-7039-CA3C-B79C-DD896C3D3A4B}"/>
              </a:ext>
            </a:extLst>
          </p:cNvPr>
          <p:cNvGrpSpPr/>
          <p:nvPr/>
        </p:nvGrpSpPr>
        <p:grpSpPr>
          <a:xfrm>
            <a:off x="4136000" y="2382733"/>
            <a:ext cx="3858410" cy="590852"/>
            <a:chOff x="1285876" y="2704610"/>
            <a:chExt cx="3858410" cy="5908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96CB730B-BF91-1A58-ADCE-1CA4FF178D9B}"/>
                </a:ext>
              </a:extLst>
            </p:cNvPr>
            <p:cNvSpPr/>
            <p:nvPr/>
          </p:nvSpPr>
          <p:spPr>
            <a:xfrm>
              <a:off x="1285876" y="2704610"/>
              <a:ext cx="3858410" cy="590852"/>
            </a:xfrm>
            <a:prstGeom prst="roundRect">
              <a:avLst>
                <a:gd name="adj" fmla="val 50000"/>
              </a:avLst>
            </a:prstGeom>
            <a:solidFill>
              <a:srgbClr val="40CBAE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975101-3D5D-7959-46D3-D2E156E134C4}"/>
                </a:ext>
              </a:extLst>
            </p:cNvPr>
            <p:cNvSpPr txBox="1"/>
            <p:nvPr/>
          </p:nvSpPr>
          <p:spPr>
            <a:xfrm>
              <a:off x="2068460" y="280176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F132161-EAA9-E55F-560A-9F8700A45E25}"/>
              </a:ext>
            </a:extLst>
          </p:cNvPr>
          <p:cNvSpPr txBox="1"/>
          <p:nvPr/>
        </p:nvSpPr>
        <p:spPr>
          <a:xfrm>
            <a:off x="3399565" y="3171608"/>
            <a:ext cx="53745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 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3094CD3-0BA2-4825-FABB-2FABCC375773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EFEC603-F505-CD1D-AFAF-9E08594763D7}"/>
              </a:ext>
            </a:extLst>
          </p:cNvPr>
          <p:cNvSpPr/>
          <p:nvPr/>
        </p:nvSpPr>
        <p:spPr>
          <a:xfrm>
            <a:off x="7286170" y="5818784"/>
            <a:ext cx="4905829" cy="103921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195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4" name="任意多边形 4">
            <a:extLst>
              <a:ext uri="{FF2B5EF4-FFF2-40B4-BE49-F238E27FC236}">
                <a16:creationId xmlns:a16="http://schemas.microsoft.com/office/drawing/2014/main" id="{56303615-C86B-4AEC-10BC-35539365FFF6}"/>
              </a:ext>
            </a:extLst>
          </p:cNvPr>
          <p:cNvSpPr/>
          <p:nvPr/>
        </p:nvSpPr>
        <p:spPr>
          <a:xfrm>
            <a:off x="3880390" y="2832044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249C1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任意多边形 15">
            <a:extLst>
              <a:ext uri="{FF2B5EF4-FFF2-40B4-BE49-F238E27FC236}">
                <a16:creationId xmlns:a16="http://schemas.microsoft.com/office/drawing/2014/main" id="{71AF57D9-6A01-EA8C-73A9-9ACE3EF980B0}"/>
              </a:ext>
            </a:extLst>
          </p:cNvPr>
          <p:cNvSpPr/>
          <p:nvPr/>
        </p:nvSpPr>
        <p:spPr>
          <a:xfrm>
            <a:off x="4647833" y="1501266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0CBAE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cs typeface="+mn-ea"/>
              <a:sym typeface="+mn-lt"/>
            </a:endParaRPr>
          </a:p>
        </p:txBody>
      </p:sp>
      <p:sp>
        <p:nvSpPr>
          <p:cNvPr id="6" name="任意多边形 16">
            <a:extLst>
              <a:ext uri="{FF2B5EF4-FFF2-40B4-BE49-F238E27FC236}">
                <a16:creationId xmlns:a16="http://schemas.microsoft.com/office/drawing/2014/main" id="{FF82BDD0-9751-8D1A-8E71-A2CABA0E1B4D}"/>
              </a:ext>
            </a:extLst>
          </p:cNvPr>
          <p:cNvSpPr/>
          <p:nvPr/>
        </p:nvSpPr>
        <p:spPr>
          <a:xfrm>
            <a:off x="4647833" y="4162823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0CBAE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7" name="任意多边形 17">
            <a:extLst>
              <a:ext uri="{FF2B5EF4-FFF2-40B4-BE49-F238E27FC236}">
                <a16:creationId xmlns:a16="http://schemas.microsoft.com/office/drawing/2014/main" id="{7BFD400E-3E0A-DB94-A2C0-3B7249FC7DC3}"/>
              </a:ext>
            </a:extLst>
          </p:cNvPr>
          <p:cNvSpPr/>
          <p:nvPr/>
        </p:nvSpPr>
        <p:spPr>
          <a:xfrm>
            <a:off x="6141272" y="1501266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249C1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任意多边形 18">
            <a:extLst>
              <a:ext uri="{FF2B5EF4-FFF2-40B4-BE49-F238E27FC236}">
                <a16:creationId xmlns:a16="http://schemas.microsoft.com/office/drawing/2014/main" id="{700BABDF-8254-12B3-2BBF-19ABF99E2077}"/>
              </a:ext>
            </a:extLst>
          </p:cNvPr>
          <p:cNvSpPr/>
          <p:nvPr/>
        </p:nvSpPr>
        <p:spPr>
          <a:xfrm>
            <a:off x="6141272" y="4162823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249C1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9" name="任意多边形 19">
            <a:extLst>
              <a:ext uri="{FF2B5EF4-FFF2-40B4-BE49-F238E27FC236}">
                <a16:creationId xmlns:a16="http://schemas.microsoft.com/office/drawing/2014/main" id="{CCB74741-B576-8C0E-11A0-88C7BC8C0190}"/>
              </a:ext>
            </a:extLst>
          </p:cNvPr>
          <p:cNvSpPr/>
          <p:nvPr/>
        </p:nvSpPr>
        <p:spPr>
          <a:xfrm>
            <a:off x="6928783" y="2832044"/>
            <a:ext cx="1411855" cy="1603682"/>
          </a:xfrm>
          <a:custGeom>
            <a:avLst/>
            <a:gdLst>
              <a:gd name="connsiteX0" fmla="*/ 0 w 1032977"/>
              <a:gd name="connsiteY0" fmla="*/ 449345 h 898690"/>
              <a:gd name="connsiteX1" fmla="*/ 224673 w 1032977"/>
              <a:gd name="connsiteY1" fmla="*/ 0 h 898690"/>
              <a:gd name="connsiteX2" fmla="*/ 808305 w 1032977"/>
              <a:gd name="connsiteY2" fmla="*/ 0 h 898690"/>
              <a:gd name="connsiteX3" fmla="*/ 1032977 w 1032977"/>
              <a:gd name="connsiteY3" fmla="*/ 449345 h 898690"/>
              <a:gd name="connsiteX4" fmla="*/ 808305 w 1032977"/>
              <a:gd name="connsiteY4" fmla="*/ 898690 h 898690"/>
              <a:gd name="connsiteX5" fmla="*/ 224673 w 1032977"/>
              <a:gd name="connsiteY5" fmla="*/ 898690 h 898690"/>
              <a:gd name="connsiteX6" fmla="*/ 0 w 1032977"/>
              <a:gd name="connsiteY6" fmla="*/ 449345 h 8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40CBAE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D145A267-5309-F2A4-A456-406E58B20810}"/>
              </a:ext>
            </a:extLst>
          </p:cNvPr>
          <p:cNvSpPr>
            <a:spLocks/>
          </p:cNvSpPr>
          <p:nvPr/>
        </p:nvSpPr>
        <p:spPr bwMode="auto">
          <a:xfrm>
            <a:off x="4317212" y="3273885"/>
            <a:ext cx="538209" cy="720000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9C24CC8D-1006-2B65-6346-771A649EBD66}"/>
              </a:ext>
            </a:extLst>
          </p:cNvPr>
          <p:cNvSpPr/>
          <p:nvPr/>
        </p:nvSpPr>
        <p:spPr>
          <a:xfrm>
            <a:off x="7274710" y="3273885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309371B6-4CA4-F463-CA19-8DEEA594B272}"/>
              </a:ext>
            </a:extLst>
          </p:cNvPr>
          <p:cNvSpPr>
            <a:spLocks/>
          </p:cNvSpPr>
          <p:nvPr/>
        </p:nvSpPr>
        <p:spPr bwMode="auto">
          <a:xfrm>
            <a:off x="6487199" y="4597401"/>
            <a:ext cx="720000" cy="720000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D43CF166-DAA1-F8E4-3364-C647DED40A33}"/>
              </a:ext>
            </a:extLst>
          </p:cNvPr>
          <p:cNvSpPr>
            <a:spLocks/>
          </p:cNvSpPr>
          <p:nvPr/>
        </p:nvSpPr>
        <p:spPr bwMode="auto">
          <a:xfrm>
            <a:off x="6487199" y="1950369"/>
            <a:ext cx="720000" cy="720000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867E3471-9524-6851-8490-3DEB9F3D2E31}"/>
              </a:ext>
            </a:extLst>
          </p:cNvPr>
          <p:cNvSpPr>
            <a:spLocks/>
          </p:cNvSpPr>
          <p:nvPr/>
        </p:nvSpPr>
        <p:spPr bwMode="auto">
          <a:xfrm>
            <a:off x="5026019" y="1906452"/>
            <a:ext cx="629434" cy="720000"/>
          </a:xfrm>
          <a:custGeom>
            <a:avLst/>
            <a:gdLst>
              <a:gd name="T0" fmla="*/ 928882 w 1282700"/>
              <a:gd name="T1" fmla="*/ 1017606 h 1516063"/>
              <a:gd name="T2" fmla="*/ 953834 w 1282700"/>
              <a:gd name="T3" fmla="*/ 1109512 h 1516063"/>
              <a:gd name="T4" fmla="*/ 917237 w 1282700"/>
              <a:gd name="T5" fmla="*/ 1195446 h 1516063"/>
              <a:gd name="T6" fmla="*/ 718619 w 1282700"/>
              <a:gd name="T7" fmla="*/ 1214690 h 1516063"/>
              <a:gd name="T8" fmla="*/ 666385 w 1282700"/>
              <a:gd name="T9" fmla="*/ 1138046 h 1516063"/>
              <a:gd name="T10" fmla="*/ 672706 w 1282700"/>
              <a:gd name="T11" fmla="*/ 1042491 h 1516063"/>
              <a:gd name="T12" fmla="*/ 734255 w 1282700"/>
              <a:gd name="T13" fmla="*/ 973146 h 1516063"/>
              <a:gd name="T14" fmla="*/ 673760 w 1282700"/>
              <a:gd name="T15" fmla="*/ 453398 h 1516063"/>
              <a:gd name="T16" fmla="*/ 520784 w 1282700"/>
              <a:gd name="T17" fmla="*/ 504920 h 1516063"/>
              <a:gd name="T18" fmla="*/ 387096 w 1282700"/>
              <a:gd name="T19" fmla="*/ 590347 h 1516063"/>
              <a:gd name="T20" fmla="*/ 278018 w 1282700"/>
              <a:gd name="T21" fmla="*/ 704694 h 1516063"/>
              <a:gd name="T22" fmla="*/ 198869 w 1282700"/>
              <a:gd name="T23" fmla="*/ 842641 h 1516063"/>
              <a:gd name="T24" fmla="*/ 154306 w 1282700"/>
              <a:gd name="T25" fmla="*/ 998871 h 1516063"/>
              <a:gd name="T26" fmla="*/ 150316 w 1282700"/>
              <a:gd name="T27" fmla="*/ 1166401 h 1516063"/>
              <a:gd name="T28" fmla="*/ 186897 w 1282700"/>
              <a:gd name="T29" fmla="*/ 1325623 h 1516063"/>
              <a:gd name="T30" fmla="*/ 259394 w 1282700"/>
              <a:gd name="T31" fmla="*/ 1467558 h 1516063"/>
              <a:gd name="T32" fmla="*/ 363152 w 1282700"/>
              <a:gd name="T33" fmla="*/ 1587224 h 1516063"/>
              <a:gd name="T34" fmla="*/ 492184 w 1282700"/>
              <a:gd name="T35" fmla="*/ 1678967 h 1516063"/>
              <a:gd name="T36" fmla="*/ 641834 w 1282700"/>
              <a:gd name="T37" fmla="*/ 1737802 h 1516063"/>
              <a:gd name="T38" fmla="*/ 806783 w 1282700"/>
              <a:gd name="T39" fmla="*/ 1758410 h 1516063"/>
              <a:gd name="T40" fmla="*/ 971398 w 1282700"/>
              <a:gd name="T41" fmla="*/ 1737802 h 1516063"/>
              <a:gd name="T42" fmla="*/ 1120716 w 1282700"/>
              <a:gd name="T43" fmla="*/ 1678967 h 1516063"/>
              <a:gd name="T44" fmla="*/ 1249748 w 1282700"/>
              <a:gd name="T45" fmla="*/ 1587224 h 1516063"/>
              <a:gd name="T46" fmla="*/ 1353506 w 1282700"/>
              <a:gd name="T47" fmla="*/ 1467558 h 1516063"/>
              <a:gd name="T48" fmla="*/ 1426336 w 1282700"/>
              <a:gd name="T49" fmla="*/ 1325623 h 1516063"/>
              <a:gd name="T50" fmla="*/ 1462585 w 1282700"/>
              <a:gd name="T51" fmla="*/ 1166401 h 1516063"/>
              <a:gd name="T52" fmla="*/ 1458594 w 1282700"/>
              <a:gd name="T53" fmla="*/ 998871 h 1516063"/>
              <a:gd name="T54" fmla="*/ 1414031 w 1282700"/>
              <a:gd name="T55" fmla="*/ 842641 h 1516063"/>
              <a:gd name="T56" fmla="*/ 1334882 w 1282700"/>
              <a:gd name="T57" fmla="*/ 704694 h 1516063"/>
              <a:gd name="T58" fmla="*/ 1225804 w 1282700"/>
              <a:gd name="T59" fmla="*/ 590347 h 1516063"/>
              <a:gd name="T60" fmla="*/ 1092449 w 1282700"/>
              <a:gd name="T61" fmla="*/ 504920 h 1516063"/>
              <a:gd name="T62" fmla="*/ 939140 w 1282700"/>
              <a:gd name="T63" fmla="*/ 453398 h 1516063"/>
              <a:gd name="T64" fmla="*/ 953107 w 1282700"/>
              <a:gd name="T65" fmla="*/ 0 h 1516063"/>
              <a:gd name="T66" fmla="*/ 979380 w 1282700"/>
              <a:gd name="T67" fmla="*/ 312459 h 1516063"/>
              <a:gd name="T68" fmla="*/ 1113732 w 1282700"/>
              <a:gd name="T69" fmla="*/ 354342 h 1516063"/>
              <a:gd name="T70" fmla="*/ 1236446 w 1282700"/>
              <a:gd name="T71" fmla="*/ 418163 h 1516063"/>
              <a:gd name="T72" fmla="*/ 1467573 w 1282700"/>
              <a:gd name="T73" fmla="*/ 638879 h 1516063"/>
              <a:gd name="T74" fmla="*/ 1545723 w 1282700"/>
              <a:gd name="T75" fmla="*/ 777822 h 1516063"/>
              <a:gd name="T76" fmla="*/ 1595275 w 1282700"/>
              <a:gd name="T77" fmla="*/ 932723 h 1516063"/>
              <a:gd name="T78" fmla="*/ 1612900 w 1282700"/>
              <a:gd name="T79" fmla="*/ 1099256 h 1516063"/>
              <a:gd name="T80" fmla="*/ 1587626 w 1282700"/>
              <a:gd name="T81" fmla="*/ 1300692 h 1516063"/>
              <a:gd name="T82" fmla="*/ 1515461 w 1282700"/>
              <a:gd name="T83" fmla="*/ 1483181 h 1516063"/>
              <a:gd name="T84" fmla="*/ 1403389 w 1282700"/>
              <a:gd name="T85" fmla="*/ 1641073 h 1516063"/>
              <a:gd name="T86" fmla="*/ 1257397 w 1282700"/>
              <a:gd name="T87" fmla="*/ 1767718 h 1516063"/>
              <a:gd name="T88" fmla="*/ 1083470 w 1282700"/>
              <a:gd name="T89" fmla="*/ 1856137 h 1516063"/>
              <a:gd name="T90" fmla="*/ 888925 w 1282700"/>
              <a:gd name="T91" fmla="*/ 1901012 h 1516063"/>
              <a:gd name="T92" fmla="*/ 683737 w 1282700"/>
              <a:gd name="T93" fmla="*/ 1895693 h 1516063"/>
              <a:gd name="T94" fmla="*/ 492517 w 1282700"/>
              <a:gd name="T95" fmla="*/ 1841844 h 1516063"/>
              <a:gd name="T96" fmla="*/ 323910 w 1282700"/>
              <a:gd name="T97" fmla="*/ 1745115 h 1516063"/>
              <a:gd name="T98" fmla="*/ 184237 w 1282700"/>
              <a:gd name="T99" fmla="*/ 1611821 h 1516063"/>
              <a:gd name="T100" fmla="*/ 79814 w 1282700"/>
              <a:gd name="T101" fmla="*/ 1448612 h 1516063"/>
              <a:gd name="T102" fmla="*/ 16628 w 1282700"/>
              <a:gd name="T103" fmla="*/ 1261468 h 1516063"/>
              <a:gd name="T104" fmla="*/ 1330 w 1282700"/>
              <a:gd name="T105" fmla="*/ 1059700 h 1516063"/>
              <a:gd name="T106" fmla="*/ 32591 w 1282700"/>
              <a:gd name="T107" fmla="*/ 871892 h 1516063"/>
              <a:gd name="T108" fmla="*/ 105088 w 1282700"/>
              <a:gd name="T109" fmla="*/ 701702 h 1516063"/>
              <a:gd name="T110" fmla="*/ 212837 w 1282700"/>
              <a:gd name="T111" fmla="*/ 554448 h 1516063"/>
              <a:gd name="T112" fmla="*/ 350183 w 1282700"/>
              <a:gd name="T113" fmla="*/ 434783 h 1516063"/>
              <a:gd name="T114" fmla="*/ 512802 w 1282700"/>
              <a:gd name="T115" fmla="*/ 348691 h 1516063"/>
              <a:gd name="T116" fmla="*/ 695043 w 1282700"/>
              <a:gd name="T117" fmla="*/ 301157 h 15160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82700" h="1516063">
                <a:moveTo>
                  <a:pt x="583935" y="525463"/>
                </a:moveTo>
                <a:lnTo>
                  <a:pt x="700617" y="525463"/>
                </a:lnTo>
                <a:lnTo>
                  <a:pt x="700617" y="774462"/>
                </a:lnTo>
                <a:lnTo>
                  <a:pt x="706967" y="778423"/>
                </a:lnTo>
                <a:lnTo>
                  <a:pt x="712788" y="782648"/>
                </a:lnTo>
                <a:lnTo>
                  <a:pt x="718873" y="787401"/>
                </a:lnTo>
                <a:lnTo>
                  <a:pt x="724429" y="792682"/>
                </a:lnTo>
                <a:lnTo>
                  <a:pt x="729456" y="797963"/>
                </a:lnTo>
                <a:lnTo>
                  <a:pt x="734484" y="803508"/>
                </a:lnTo>
                <a:lnTo>
                  <a:pt x="738717" y="809845"/>
                </a:lnTo>
                <a:lnTo>
                  <a:pt x="742686" y="815918"/>
                </a:lnTo>
                <a:lnTo>
                  <a:pt x="746390" y="822519"/>
                </a:lnTo>
                <a:lnTo>
                  <a:pt x="749565" y="829649"/>
                </a:lnTo>
                <a:lnTo>
                  <a:pt x="752475" y="836514"/>
                </a:lnTo>
                <a:lnTo>
                  <a:pt x="754592" y="843643"/>
                </a:lnTo>
                <a:lnTo>
                  <a:pt x="756444" y="851301"/>
                </a:lnTo>
                <a:lnTo>
                  <a:pt x="757767" y="858958"/>
                </a:lnTo>
                <a:lnTo>
                  <a:pt x="758561" y="866880"/>
                </a:lnTo>
                <a:lnTo>
                  <a:pt x="758825" y="874801"/>
                </a:lnTo>
                <a:lnTo>
                  <a:pt x="758561" y="882987"/>
                </a:lnTo>
                <a:lnTo>
                  <a:pt x="757767" y="890644"/>
                </a:lnTo>
                <a:lnTo>
                  <a:pt x="756444" y="898038"/>
                </a:lnTo>
                <a:lnTo>
                  <a:pt x="754592" y="905695"/>
                </a:lnTo>
                <a:lnTo>
                  <a:pt x="752475" y="912824"/>
                </a:lnTo>
                <a:lnTo>
                  <a:pt x="749565" y="920218"/>
                </a:lnTo>
                <a:lnTo>
                  <a:pt x="746390" y="926819"/>
                </a:lnTo>
                <a:lnTo>
                  <a:pt x="742686" y="933420"/>
                </a:lnTo>
                <a:lnTo>
                  <a:pt x="738717" y="939757"/>
                </a:lnTo>
                <a:lnTo>
                  <a:pt x="734484" y="945831"/>
                </a:lnTo>
                <a:lnTo>
                  <a:pt x="729456" y="951376"/>
                </a:lnTo>
                <a:lnTo>
                  <a:pt x="724429" y="956921"/>
                </a:lnTo>
                <a:lnTo>
                  <a:pt x="718873" y="961938"/>
                </a:lnTo>
                <a:lnTo>
                  <a:pt x="712788" y="966691"/>
                </a:lnTo>
                <a:lnTo>
                  <a:pt x="706967" y="970915"/>
                </a:lnTo>
                <a:lnTo>
                  <a:pt x="700617" y="975140"/>
                </a:lnTo>
                <a:lnTo>
                  <a:pt x="700617" y="1049338"/>
                </a:lnTo>
                <a:lnTo>
                  <a:pt x="583935" y="1049338"/>
                </a:lnTo>
                <a:lnTo>
                  <a:pt x="583935" y="975140"/>
                </a:lnTo>
                <a:lnTo>
                  <a:pt x="577585" y="970915"/>
                </a:lnTo>
                <a:lnTo>
                  <a:pt x="571500" y="966691"/>
                </a:lnTo>
                <a:lnTo>
                  <a:pt x="565679" y="961938"/>
                </a:lnTo>
                <a:lnTo>
                  <a:pt x="560123" y="956921"/>
                </a:lnTo>
                <a:lnTo>
                  <a:pt x="555096" y="951376"/>
                </a:lnTo>
                <a:lnTo>
                  <a:pt x="550333" y="945831"/>
                </a:lnTo>
                <a:lnTo>
                  <a:pt x="545835" y="939757"/>
                </a:lnTo>
                <a:lnTo>
                  <a:pt x="541602" y="933420"/>
                </a:lnTo>
                <a:lnTo>
                  <a:pt x="538162" y="926819"/>
                </a:lnTo>
                <a:lnTo>
                  <a:pt x="534987" y="920218"/>
                </a:lnTo>
                <a:lnTo>
                  <a:pt x="532077" y="912824"/>
                </a:lnTo>
                <a:lnTo>
                  <a:pt x="529960" y="905695"/>
                </a:lnTo>
                <a:lnTo>
                  <a:pt x="528108" y="898038"/>
                </a:lnTo>
                <a:lnTo>
                  <a:pt x="526785" y="890644"/>
                </a:lnTo>
                <a:lnTo>
                  <a:pt x="525727" y="882987"/>
                </a:lnTo>
                <a:lnTo>
                  <a:pt x="525462" y="874801"/>
                </a:lnTo>
                <a:lnTo>
                  <a:pt x="525727" y="866880"/>
                </a:lnTo>
                <a:lnTo>
                  <a:pt x="526785" y="858958"/>
                </a:lnTo>
                <a:lnTo>
                  <a:pt x="528108" y="851301"/>
                </a:lnTo>
                <a:lnTo>
                  <a:pt x="529960" y="843643"/>
                </a:lnTo>
                <a:lnTo>
                  <a:pt x="532077" y="836514"/>
                </a:lnTo>
                <a:lnTo>
                  <a:pt x="534987" y="829649"/>
                </a:lnTo>
                <a:lnTo>
                  <a:pt x="538162" y="822519"/>
                </a:lnTo>
                <a:lnTo>
                  <a:pt x="541602" y="815918"/>
                </a:lnTo>
                <a:lnTo>
                  <a:pt x="545835" y="809845"/>
                </a:lnTo>
                <a:lnTo>
                  <a:pt x="550333" y="803508"/>
                </a:lnTo>
                <a:lnTo>
                  <a:pt x="555096" y="797963"/>
                </a:lnTo>
                <a:lnTo>
                  <a:pt x="560123" y="792682"/>
                </a:lnTo>
                <a:lnTo>
                  <a:pt x="565679" y="787401"/>
                </a:lnTo>
                <a:lnTo>
                  <a:pt x="571500" y="782648"/>
                </a:lnTo>
                <a:lnTo>
                  <a:pt x="577585" y="778423"/>
                </a:lnTo>
                <a:lnTo>
                  <a:pt x="583935" y="774462"/>
                </a:lnTo>
                <a:lnTo>
                  <a:pt x="583935" y="525463"/>
                </a:lnTo>
                <a:close/>
                <a:moveTo>
                  <a:pt x="641615" y="349983"/>
                </a:moveTo>
                <a:lnTo>
                  <a:pt x="627862" y="350247"/>
                </a:lnTo>
                <a:lnTo>
                  <a:pt x="614374" y="350512"/>
                </a:lnTo>
                <a:lnTo>
                  <a:pt x="601150" y="351570"/>
                </a:lnTo>
                <a:lnTo>
                  <a:pt x="587926" y="352628"/>
                </a:lnTo>
                <a:lnTo>
                  <a:pt x="574703" y="354216"/>
                </a:lnTo>
                <a:lnTo>
                  <a:pt x="561479" y="356067"/>
                </a:lnTo>
                <a:lnTo>
                  <a:pt x="548784" y="358184"/>
                </a:lnTo>
                <a:lnTo>
                  <a:pt x="535825" y="360829"/>
                </a:lnTo>
                <a:lnTo>
                  <a:pt x="522866" y="363474"/>
                </a:lnTo>
                <a:lnTo>
                  <a:pt x="510435" y="366649"/>
                </a:lnTo>
                <a:lnTo>
                  <a:pt x="498005" y="369823"/>
                </a:lnTo>
                <a:lnTo>
                  <a:pt x="485575" y="373527"/>
                </a:lnTo>
                <a:lnTo>
                  <a:pt x="473409" y="377759"/>
                </a:lnTo>
                <a:lnTo>
                  <a:pt x="461243" y="381992"/>
                </a:lnTo>
                <a:lnTo>
                  <a:pt x="449077" y="386489"/>
                </a:lnTo>
                <a:lnTo>
                  <a:pt x="437441" y="391251"/>
                </a:lnTo>
                <a:lnTo>
                  <a:pt x="425539" y="396541"/>
                </a:lnTo>
                <a:lnTo>
                  <a:pt x="414167" y="401832"/>
                </a:lnTo>
                <a:lnTo>
                  <a:pt x="402794" y="407388"/>
                </a:lnTo>
                <a:lnTo>
                  <a:pt x="391422" y="413207"/>
                </a:lnTo>
                <a:lnTo>
                  <a:pt x="380579" y="419556"/>
                </a:lnTo>
                <a:lnTo>
                  <a:pt x="369471" y="425905"/>
                </a:lnTo>
                <a:lnTo>
                  <a:pt x="358892" y="432519"/>
                </a:lnTo>
                <a:lnTo>
                  <a:pt x="348313" y="439661"/>
                </a:lnTo>
                <a:lnTo>
                  <a:pt x="337998" y="446804"/>
                </a:lnTo>
                <a:lnTo>
                  <a:pt x="327684" y="454475"/>
                </a:lnTo>
                <a:lnTo>
                  <a:pt x="317634" y="462147"/>
                </a:lnTo>
                <a:lnTo>
                  <a:pt x="307848" y="469818"/>
                </a:lnTo>
                <a:lnTo>
                  <a:pt x="298063" y="478019"/>
                </a:lnTo>
                <a:lnTo>
                  <a:pt x="288806" y="486484"/>
                </a:lnTo>
                <a:lnTo>
                  <a:pt x="279549" y="495214"/>
                </a:lnTo>
                <a:lnTo>
                  <a:pt x="270557" y="503679"/>
                </a:lnTo>
                <a:lnTo>
                  <a:pt x="261565" y="512938"/>
                </a:lnTo>
                <a:lnTo>
                  <a:pt x="253102" y="521932"/>
                </a:lnTo>
                <a:lnTo>
                  <a:pt x="244903" y="531455"/>
                </a:lnTo>
                <a:lnTo>
                  <a:pt x="236705" y="540979"/>
                </a:lnTo>
                <a:lnTo>
                  <a:pt x="228770" y="551031"/>
                </a:lnTo>
                <a:lnTo>
                  <a:pt x="221101" y="560819"/>
                </a:lnTo>
                <a:lnTo>
                  <a:pt x="213695" y="571136"/>
                </a:lnTo>
                <a:lnTo>
                  <a:pt x="206290" y="581453"/>
                </a:lnTo>
                <a:lnTo>
                  <a:pt x="199414" y="592035"/>
                </a:lnTo>
                <a:lnTo>
                  <a:pt x="192802" y="602881"/>
                </a:lnTo>
                <a:lnTo>
                  <a:pt x="186190" y="613727"/>
                </a:lnTo>
                <a:lnTo>
                  <a:pt x="180107" y="624837"/>
                </a:lnTo>
                <a:lnTo>
                  <a:pt x="174289" y="635948"/>
                </a:lnTo>
                <a:lnTo>
                  <a:pt x="168470" y="647587"/>
                </a:lnTo>
                <a:lnTo>
                  <a:pt x="163181" y="659227"/>
                </a:lnTo>
                <a:lnTo>
                  <a:pt x="158156" y="670602"/>
                </a:lnTo>
                <a:lnTo>
                  <a:pt x="153395" y="682506"/>
                </a:lnTo>
                <a:lnTo>
                  <a:pt x="148635" y="694410"/>
                </a:lnTo>
                <a:lnTo>
                  <a:pt x="144403" y="706579"/>
                </a:lnTo>
                <a:lnTo>
                  <a:pt x="140436" y="719012"/>
                </a:lnTo>
                <a:lnTo>
                  <a:pt x="136733" y="731181"/>
                </a:lnTo>
                <a:lnTo>
                  <a:pt x="133295" y="743614"/>
                </a:lnTo>
                <a:lnTo>
                  <a:pt x="130122" y="756577"/>
                </a:lnTo>
                <a:lnTo>
                  <a:pt x="127477" y="769010"/>
                </a:lnTo>
                <a:lnTo>
                  <a:pt x="124832" y="781972"/>
                </a:lnTo>
                <a:lnTo>
                  <a:pt x="122716" y="794935"/>
                </a:lnTo>
                <a:lnTo>
                  <a:pt x="121129" y="808161"/>
                </a:lnTo>
                <a:lnTo>
                  <a:pt x="119543" y="821124"/>
                </a:lnTo>
                <a:lnTo>
                  <a:pt x="118485" y="834351"/>
                </a:lnTo>
                <a:lnTo>
                  <a:pt x="117427" y="847842"/>
                </a:lnTo>
                <a:lnTo>
                  <a:pt x="116898" y="861069"/>
                </a:lnTo>
                <a:lnTo>
                  <a:pt x="116898" y="874825"/>
                </a:lnTo>
                <a:lnTo>
                  <a:pt x="116898" y="888316"/>
                </a:lnTo>
                <a:lnTo>
                  <a:pt x="117427" y="901808"/>
                </a:lnTo>
                <a:lnTo>
                  <a:pt x="118485" y="915035"/>
                </a:lnTo>
                <a:lnTo>
                  <a:pt x="119543" y="928261"/>
                </a:lnTo>
                <a:lnTo>
                  <a:pt x="121129" y="941488"/>
                </a:lnTo>
                <a:lnTo>
                  <a:pt x="122716" y="954451"/>
                </a:lnTo>
                <a:lnTo>
                  <a:pt x="124832" y="967413"/>
                </a:lnTo>
                <a:lnTo>
                  <a:pt x="127477" y="980375"/>
                </a:lnTo>
                <a:lnTo>
                  <a:pt x="130122" y="993073"/>
                </a:lnTo>
                <a:lnTo>
                  <a:pt x="133295" y="1005771"/>
                </a:lnTo>
                <a:lnTo>
                  <a:pt x="136733" y="1018469"/>
                </a:lnTo>
                <a:lnTo>
                  <a:pt x="140436" y="1030637"/>
                </a:lnTo>
                <a:lnTo>
                  <a:pt x="144403" y="1042806"/>
                </a:lnTo>
                <a:lnTo>
                  <a:pt x="148635" y="1054975"/>
                </a:lnTo>
                <a:lnTo>
                  <a:pt x="153395" y="1066879"/>
                </a:lnTo>
                <a:lnTo>
                  <a:pt x="158156" y="1078783"/>
                </a:lnTo>
                <a:lnTo>
                  <a:pt x="163181" y="1090687"/>
                </a:lnTo>
                <a:lnTo>
                  <a:pt x="168470" y="1102062"/>
                </a:lnTo>
                <a:lnTo>
                  <a:pt x="174289" y="1113437"/>
                </a:lnTo>
                <a:lnTo>
                  <a:pt x="180107" y="1124813"/>
                </a:lnTo>
                <a:lnTo>
                  <a:pt x="186190" y="1135659"/>
                </a:lnTo>
                <a:lnTo>
                  <a:pt x="192802" y="1146769"/>
                </a:lnTo>
                <a:lnTo>
                  <a:pt x="199414" y="1157351"/>
                </a:lnTo>
                <a:lnTo>
                  <a:pt x="206290" y="1167932"/>
                </a:lnTo>
                <a:lnTo>
                  <a:pt x="213695" y="1178249"/>
                </a:lnTo>
                <a:lnTo>
                  <a:pt x="221101" y="1188566"/>
                </a:lnTo>
                <a:lnTo>
                  <a:pt x="228770" y="1198354"/>
                </a:lnTo>
                <a:lnTo>
                  <a:pt x="236705" y="1208406"/>
                </a:lnTo>
                <a:lnTo>
                  <a:pt x="244903" y="1217930"/>
                </a:lnTo>
                <a:lnTo>
                  <a:pt x="253102" y="1227453"/>
                </a:lnTo>
                <a:lnTo>
                  <a:pt x="261565" y="1236447"/>
                </a:lnTo>
                <a:lnTo>
                  <a:pt x="270557" y="1245706"/>
                </a:lnTo>
                <a:lnTo>
                  <a:pt x="279549" y="1254436"/>
                </a:lnTo>
                <a:lnTo>
                  <a:pt x="288806" y="1263166"/>
                </a:lnTo>
                <a:lnTo>
                  <a:pt x="298063" y="1271366"/>
                </a:lnTo>
                <a:lnTo>
                  <a:pt x="307848" y="1279567"/>
                </a:lnTo>
                <a:lnTo>
                  <a:pt x="317634" y="1287503"/>
                </a:lnTo>
                <a:lnTo>
                  <a:pt x="327684" y="1295175"/>
                </a:lnTo>
                <a:lnTo>
                  <a:pt x="337998" y="1302582"/>
                </a:lnTo>
                <a:lnTo>
                  <a:pt x="348313" y="1309724"/>
                </a:lnTo>
                <a:lnTo>
                  <a:pt x="358892" y="1316867"/>
                </a:lnTo>
                <a:lnTo>
                  <a:pt x="369471" y="1323480"/>
                </a:lnTo>
                <a:lnTo>
                  <a:pt x="380579" y="1329829"/>
                </a:lnTo>
                <a:lnTo>
                  <a:pt x="391422" y="1336178"/>
                </a:lnTo>
                <a:lnTo>
                  <a:pt x="402794" y="1341998"/>
                </a:lnTo>
                <a:lnTo>
                  <a:pt x="414167" y="1347553"/>
                </a:lnTo>
                <a:lnTo>
                  <a:pt x="425539" y="1353108"/>
                </a:lnTo>
                <a:lnTo>
                  <a:pt x="437441" y="1358399"/>
                </a:lnTo>
                <a:lnTo>
                  <a:pt x="449077" y="1363161"/>
                </a:lnTo>
                <a:lnTo>
                  <a:pt x="461243" y="1367922"/>
                </a:lnTo>
                <a:lnTo>
                  <a:pt x="473409" y="1372155"/>
                </a:lnTo>
                <a:lnTo>
                  <a:pt x="485575" y="1375858"/>
                </a:lnTo>
                <a:lnTo>
                  <a:pt x="498005" y="1379562"/>
                </a:lnTo>
                <a:lnTo>
                  <a:pt x="510435" y="1383001"/>
                </a:lnTo>
                <a:lnTo>
                  <a:pt x="522866" y="1385911"/>
                </a:lnTo>
                <a:lnTo>
                  <a:pt x="535825" y="1389085"/>
                </a:lnTo>
                <a:lnTo>
                  <a:pt x="548784" y="1391466"/>
                </a:lnTo>
                <a:lnTo>
                  <a:pt x="561479" y="1393582"/>
                </a:lnTo>
                <a:lnTo>
                  <a:pt x="574703" y="1395434"/>
                </a:lnTo>
                <a:lnTo>
                  <a:pt x="587926" y="1396757"/>
                </a:lnTo>
                <a:lnTo>
                  <a:pt x="601150" y="1398080"/>
                </a:lnTo>
                <a:lnTo>
                  <a:pt x="614374" y="1398873"/>
                </a:lnTo>
                <a:lnTo>
                  <a:pt x="627862" y="1399402"/>
                </a:lnTo>
                <a:lnTo>
                  <a:pt x="641615" y="1399402"/>
                </a:lnTo>
                <a:lnTo>
                  <a:pt x="654838" y="1399402"/>
                </a:lnTo>
                <a:lnTo>
                  <a:pt x="668327" y="1398873"/>
                </a:lnTo>
                <a:lnTo>
                  <a:pt x="681815" y="1398080"/>
                </a:lnTo>
                <a:lnTo>
                  <a:pt x="695038" y="1396757"/>
                </a:lnTo>
                <a:lnTo>
                  <a:pt x="707998" y="1395434"/>
                </a:lnTo>
                <a:lnTo>
                  <a:pt x="721221" y="1393582"/>
                </a:lnTo>
                <a:lnTo>
                  <a:pt x="734181" y="1391466"/>
                </a:lnTo>
                <a:lnTo>
                  <a:pt x="746875" y="1389085"/>
                </a:lnTo>
                <a:lnTo>
                  <a:pt x="759835" y="1385911"/>
                </a:lnTo>
                <a:lnTo>
                  <a:pt x="772529" y="1383001"/>
                </a:lnTo>
                <a:lnTo>
                  <a:pt x="784695" y="1379562"/>
                </a:lnTo>
                <a:lnTo>
                  <a:pt x="797390" y="1375858"/>
                </a:lnTo>
                <a:lnTo>
                  <a:pt x="809556" y="1372155"/>
                </a:lnTo>
                <a:lnTo>
                  <a:pt x="821457" y="1367922"/>
                </a:lnTo>
                <a:lnTo>
                  <a:pt x="833623" y="1363161"/>
                </a:lnTo>
                <a:lnTo>
                  <a:pt x="845524" y="1358399"/>
                </a:lnTo>
                <a:lnTo>
                  <a:pt x="857161" y="1353108"/>
                </a:lnTo>
                <a:lnTo>
                  <a:pt x="868798" y="1347553"/>
                </a:lnTo>
                <a:lnTo>
                  <a:pt x="879906" y="1341998"/>
                </a:lnTo>
                <a:lnTo>
                  <a:pt x="891278" y="1336178"/>
                </a:lnTo>
                <a:lnTo>
                  <a:pt x="902386" y="1329829"/>
                </a:lnTo>
                <a:lnTo>
                  <a:pt x="913230" y="1323480"/>
                </a:lnTo>
                <a:lnTo>
                  <a:pt x="924073" y="1316867"/>
                </a:lnTo>
                <a:lnTo>
                  <a:pt x="934387" y="1309724"/>
                </a:lnTo>
                <a:lnTo>
                  <a:pt x="944966" y="1302582"/>
                </a:lnTo>
                <a:lnTo>
                  <a:pt x="955016" y="1295175"/>
                </a:lnTo>
                <a:lnTo>
                  <a:pt x="965066" y="1287503"/>
                </a:lnTo>
                <a:lnTo>
                  <a:pt x="974852" y="1279567"/>
                </a:lnTo>
                <a:lnTo>
                  <a:pt x="984638" y="1271366"/>
                </a:lnTo>
                <a:lnTo>
                  <a:pt x="993894" y="1263166"/>
                </a:lnTo>
                <a:lnTo>
                  <a:pt x="1003151" y="1254436"/>
                </a:lnTo>
                <a:lnTo>
                  <a:pt x="1012143" y="1245706"/>
                </a:lnTo>
                <a:lnTo>
                  <a:pt x="1021135" y="1236447"/>
                </a:lnTo>
                <a:lnTo>
                  <a:pt x="1029598" y="1227453"/>
                </a:lnTo>
                <a:lnTo>
                  <a:pt x="1038061" y="1217930"/>
                </a:lnTo>
                <a:lnTo>
                  <a:pt x="1045996" y="1208406"/>
                </a:lnTo>
                <a:lnTo>
                  <a:pt x="1054194" y="1198354"/>
                </a:lnTo>
                <a:lnTo>
                  <a:pt x="1061599" y="1188566"/>
                </a:lnTo>
                <a:lnTo>
                  <a:pt x="1069005" y="1178249"/>
                </a:lnTo>
                <a:lnTo>
                  <a:pt x="1076410" y="1167932"/>
                </a:lnTo>
                <a:lnTo>
                  <a:pt x="1083286" y="1157351"/>
                </a:lnTo>
                <a:lnTo>
                  <a:pt x="1090163" y="1146769"/>
                </a:lnTo>
                <a:lnTo>
                  <a:pt x="1096510" y="1135659"/>
                </a:lnTo>
                <a:lnTo>
                  <a:pt x="1102593" y="1124813"/>
                </a:lnTo>
                <a:lnTo>
                  <a:pt x="1108676" y="1113437"/>
                </a:lnTo>
                <a:lnTo>
                  <a:pt x="1114230" y="1102062"/>
                </a:lnTo>
                <a:lnTo>
                  <a:pt x="1119519" y="1090687"/>
                </a:lnTo>
                <a:lnTo>
                  <a:pt x="1124544" y="1078783"/>
                </a:lnTo>
                <a:lnTo>
                  <a:pt x="1129834" y="1066879"/>
                </a:lnTo>
                <a:lnTo>
                  <a:pt x="1134330" y="1054975"/>
                </a:lnTo>
                <a:lnTo>
                  <a:pt x="1138297" y="1042806"/>
                </a:lnTo>
                <a:lnTo>
                  <a:pt x="1142264" y="1030637"/>
                </a:lnTo>
                <a:lnTo>
                  <a:pt x="1146231" y="1018469"/>
                </a:lnTo>
                <a:lnTo>
                  <a:pt x="1149669" y="1005771"/>
                </a:lnTo>
                <a:lnTo>
                  <a:pt x="1152579" y="993073"/>
                </a:lnTo>
                <a:lnTo>
                  <a:pt x="1155488" y="980375"/>
                </a:lnTo>
                <a:lnTo>
                  <a:pt x="1157868" y="967413"/>
                </a:lnTo>
                <a:lnTo>
                  <a:pt x="1159984" y="954451"/>
                </a:lnTo>
                <a:lnTo>
                  <a:pt x="1161835" y="941488"/>
                </a:lnTo>
                <a:lnTo>
                  <a:pt x="1163158" y="928261"/>
                </a:lnTo>
                <a:lnTo>
                  <a:pt x="1164745" y="915035"/>
                </a:lnTo>
                <a:lnTo>
                  <a:pt x="1165538" y="901808"/>
                </a:lnTo>
                <a:lnTo>
                  <a:pt x="1166067" y="888316"/>
                </a:lnTo>
                <a:lnTo>
                  <a:pt x="1166067" y="874825"/>
                </a:lnTo>
                <a:lnTo>
                  <a:pt x="1166067" y="861069"/>
                </a:lnTo>
                <a:lnTo>
                  <a:pt x="1165538" y="847842"/>
                </a:lnTo>
                <a:lnTo>
                  <a:pt x="1164745" y="834351"/>
                </a:lnTo>
                <a:lnTo>
                  <a:pt x="1163158" y="821124"/>
                </a:lnTo>
                <a:lnTo>
                  <a:pt x="1161835" y="808161"/>
                </a:lnTo>
                <a:lnTo>
                  <a:pt x="1159984" y="794935"/>
                </a:lnTo>
                <a:lnTo>
                  <a:pt x="1157868" y="781972"/>
                </a:lnTo>
                <a:lnTo>
                  <a:pt x="1155488" y="769010"/>
                </a:lnTo>
                <a:lnTo>
                  <a:pt x="1152579" y="756577"/>
                </a:lnTo>
                <a:lnTo>
                  <a:pt x="1149669" y="743614"/>
                </a:lnTo>
                <a:lnTo>
                  <a:pt x="1146231" y="731181"/>
                </a:lnTo>
                <a:lnTo>
                  <a:pt x="1142264" y="719012"/>
                </a:lnTo>
                <a:lnTo>
                  <a:pt x="1138297" y="706579"/>
                </a:lnTo>
                <a:lnTo>
                  <a:pt x="1134330" y="694410"/>
                </a:lnTo>
                <a:lnTo>
                  <a:pt x="1129834" y="682506"/>
                </a:lnTo>
                <a:lnTo>
                  <a:pt x="1124544" y="670602"/>
                </a:lnTo>
                <a:lnTo>
                  <a:pt x="1119519" y="659227"/>
                </a:lnTo>
                <a:lnTo>
                  <a:pt x="1114230" y="647587"/>
                </a:lnTo>
                <a:lnTo>
                  <a:pt x="1108676" y="635948"/>
                </a:lnTo>
                <a:lnTo>
                  <a:pt x="1102593" y="624837"/>
                </a:lnTo>
                <a:lnTo>
                  <a:pt x="1096510" y="613727"/>
                </a:lnTo>
                <a:lnTo>
                  <a:pt x="1090163" y="602881"/>
                </a:lnTo>
                <a:lnTo>
                  <a:pt x="1083286" y="592035"/>
                </a:lnTo>
                <a:lnTo>
                  <a:pt x="1076410" y="581453"/>
                </a:lnTo>
                <a:lnTo>
                  <a:pt x="1069005" y="571136"/>
                </a:lnTo>
                <a:lnTo>
                  <a:pt x="1061599" y="560819"/>
                </a:lnTo>
                <a:lnTo>
                  <a:pt x="1054194" y="551031"/>
                </a:lnTo>
                <a:lnTo>
                  <a:pt x="1045996" y="540979"/>
                </a:lnTo>
                <a:lnTo>
                  <a:pt x="1038061" y="531455"/>
                </a:lnTo>
                <a:lnTo>
                  <a:pt x="1029598" y="521932"/>
                </a:lnTo>
                <a:lnTo>
                  <a:pt x="1021135" y="512938"/>
                </a:lnTo>
                <a:lnTo>
                  <a:pt x="1012143" y="503679"/>
                </a:lnTo>
                <a:lnTo>
                  <a:pt x="1003151" y="495214"/>
                </a:lnTo>
                <a:lnTo>
                  <a:pt x="993894" y="486484"/>
                </a:lnTo>
                <a:lnTo>
                  <a:pt x="984638" y="478019"/>
                </a:lnTo>
                <a:lnTo>
                  <a:pt x="974852" y="469818"/>
                </a:lnTo>
                <a:lnTo>
                  <a:pt x="965066" y="462147"/>
                </a:lnTo>
                <a:lnTo>
                  <a:pt x="955016" y="454475"/>
                </a:lnTo>
                <a:lnTo>
                  <a:pt x="944966" y="446804"/>
                </a:lnTo>
                <a:lnTo>
                  <a:pt x="934387" y="439661"/>
                </a:lnTo>
                <a:lnTo>
                  <a:pt x="924073" y="432519"/>
                </a:lnTo>
                <a:lnTo>
                  <a:pt x="913230" y="425905"/>
                </a:lnTo>
                <a:lnTo>
                  <a:pt x="902386" y="419556"/>
                </a:lnTo>
                <a:lnTo>
                  <a:pt x="891278" y="413207"/>
                </a:lnTo>
                <a:lnTo>
                  <a:pt x="879906" y="407388"/>
                </a:lnTo>
                <a:lnTo>
                  <a:pt x="868798" y="401832"/>
                </a:lnTo>
                <a:lnTo>
                  <a:pt x="857161" y="396541"/>
                </a:lnTo>
                <a:lnTo>
                  <a:pt x="845524" y="391251"/>
                </a:lnTo>
                <a:lnTo>
                  <a:pt x="833623" y="386489"/>
                </a:lnTo>
                <a:lnTo>
                  <a:pt x="821457" y="381992"/>
                </a:lnTo>
                <a:lnTo>
                  <a:pt x="809556" y="377759"/>
                </a:lnTo>
                <a:lnTo>
                  <a:pt x="797390" y="373527"/>
                </a:lnTo>
                <a:lnTo>
                  <a:pt x="784695" y="369823"/>
                </a:lnTo>
                <a:lnTo>
                  <a:pt x="772529" y="366649"/>
                </a:lnTo>
                <a:lnTo>
                  <a:pt x="759835" y="363474"/>
                </a:lnTo>
                <a:lnTo>
                  <a:pt x="746875" y="360829"/>
                </a:lnTo>
                <a:lnTo>
                  <a:pt x="734181" y="358184"/>
                </a:lnTo>
                <a:lnTo>
                  <a:pt x="721221" y="356067"/>
                </a:lnTo>
                <a:lnTo>
                  <a:pt x="707998" y="354216"/>
                </a:lnTo>
                <a:lnTo>
                  <a:pt x="695038" y="352628"/>
                </a:lnTo>
                <a:lnTo>
                  <a:pt x="681815" y="351570"/>
                </a:lnTo>
                <a:lnTo>
                  <a:pt x="668327" y="350512"/>
                </a:lnTo>
                <a:lnTo>
                  <a:pt x="654838" y="350247"/>
                </a:lnTo>
                <a:lnTo>
                  <a:pt x="641615" y="349983"/>
                </a:lnTo>
                <a:close/>
                <a:moveTo>
                  <a:pt x="524717" y="0"/>
                </a:moveTo>
                <a:lnTo>
                  <a:pt x="757983" y="0"/>
                </a:lnTo>
                <a:lnTo>
                  <a:pt x="757983" y="116926"/>
                </a:lnTo>
                <a:lnTo>
                  <a:pt x="699799" y="116926"/>
                </a:lnTo>
                <a:lnTo>
                  <a:pt x="699799" y="236232"/>
                </a:lnTo>
                <a:lnTo>
                  <a:pt x="711171" y="237555"/>
                </a:lnTo>
                <a:lnTo>
                  <a:pt x="722544" y="238877"/>
                </a:lnTo>
                <a:lnTo>
                  <a:pt x="734181" y="240200"/>
                </a:lnTo>
                <a:lnTo>
                  <a:pt x="745289" y="242052"/>
                </a:lnTo>
                <a:lnTo>
                  <a:pt x="756661" y="243903"/>
                </a:lnTo>
                <a:lnTo>
                  <a:pt x="767504" y="246020"/>
                </a:lnTo>
                <a:lnTo>
                  <a:pt x="778877" y="248665"/>
                </a:lnTo>
                <a:lnTo>
                  <a:pt x="789985" y="251046"/>
                </a:lnTo>
                <a:lnTo>
                  <a:pt x="800828" y="253691"/>
                </a:lnTo>
                <a:lnTo>
                  <a:pt x="811672" y="256601"/>
                </a:lnTo>
                <a:lnTo>
                  <a:pt x="822515" y="259776"/>
                </a:lnTo>
                <a:lnTo>
                  <a:pt x="833359" y="262950"/>
                </a:lnTo>
                <a:lnTo>
                  <a:pt x="843673" y="266654"/>
                </a:lnTo>
                <a:lnTo>
                  <a:pt x="854516" y="270093"/>
                </a:lnTo>
                <a:lnTo>
                  <a:pt x="865095" y="273796"/>
                </a:lnTo>
                <a:lnTo>
                  <a:pt x="875145" y="277764"/>
                </a:lnTo>
                <a:lnTo>
                  <a:pt x="885724" y="281997"/>
                </a:lnTo>
                <a:lnTo>
                  <a:pt x="895774" y="286494"/>
                </a:lnTo>
                <a:lnTo>
                  <a:pt x="905824" y="290991"/>
                </a:lnTo>
                <a:lnTo>
                  <a:pt x="915874" y="295488"/>
                </a:lnTo>
                <a:lnTo>
                  <a:pt x="925924" y="300250"/>
                </a:lnTo>
                <a:lnTo>
                  <a:pt x="935445" y="305541"/>
                </a:lnTo>
                <a:lnTo>
                  <a:pt x="945495" y="310567"/>
                </a:lnTo>
                <a:lnTo>
                  <a:pt x="955016" y="315858"/>
                </a:lnTo>
                <a:lnTo>
                  <a:pt x="964537" y="321148"/>
                </a:lnTo>
                <a:lnTo>
                  <a:pt x="973794" y="327233"/>
                </a:lnTo>
                <a:lnTo>
                  <a:pt x="983315" y="332788"/>
                </a:lnTo>
                <a:lnTo>
                  <a:pt x="992307" y="338608"/>
                </a:lnTo>
                <a:lnTo>
                  <a:pt x="1001564" y="344957"/>
                </a:lnTo>
                <a:lnTo>
                  <a:pt x="1010556" y="351041"/>
                </a:lnTo>
                <a:lnTo>
                  <a:pt x="1019548" y="357390"/>
                </a:lnTo>
                <a:lnTo>
                  <a:pt x="1028276" y="364268"/>
                </a:lnTo>
                <a:lnTo>
                  <a:pt x="1156017" y="236232"/>
                </a:lnTo>
                <a:lnTo>
                  <a:pt x="1279791" y="360035"/>
                </a:lnTo>
                <a:lnTo>
                  <a:pt x="1152050" y="487807"/>
                </a:lnTo>
                <a:lnTo>
                  <a:pt x="1159455" y="498124"/>
                </a:lnTo>
                <a:lnTo>
                  <a:pt x="1167125" y="508441"/>
                </a:lnTo>
                <a:lnTo>
                  <a:pt x="1174001" y="518758"/>
                </a:lnTo>
                <a:lnTo>
                  <a:pt x="1180877" y="529604"/>
                </a:lnTo>
                <a:lnTo>
                  <a:pt x="1187754" y="540185"/>
                </a:lnTo>
                <a:lnTo>
                  <a:pt x="1194366" y="551031"/>
                </a:lnTo>
                <a:lnTo>
                  <a:pt x="1200449" y="561877"/>
                </a:lnTo>
                <a:lnTo>
                  <a:pt x="1206796" y="573252"/>
                </a:lnTo>
                <a:lnTo>
                  <a:pt x="1212614" y="584627"/>
                </a:lnTo>
                <a:lnTo>
                  <a:pt x="1218433" y="596003"/>
                </a:lnTo>
                <a:lnTo>
                  <a:pt x="1223987" y="607642"/>
                </a:lnTo>
                <a:lnTo>
                  <a:pt x="1229276" y="619017"/>
                </a:lnTo>
                <a:lnTo>
                  <a:pt x="1234037" y="630922"/>
                </a:lnTo>
                <a:lnTo>
                  <a:pt x="1239062" y="643090"/>
                </a:lnTo>
                <a:lnTo>
                  <a:pt x="1243558" y="654730"/>
                </a:lnTo>
                <a:lnTo>
                  <a:pt x="1248054" y="667163"/>
                </a:lnTo>
                <a:lnTo>
                  <a:pt x="1252021" y="679332"/>
                </a:lnTo>
                <a:lnTo>
                  <a:pt x="1255724" y="691501"/>
                </a:lnTo>
                <a:lnTo>
                  <a:pt x="1259691" y="704198"/>
                </a:lnTo>
                <a:lnTo>
                  <a:pt x="1262864" y="716896"/>
                </a:lnTo>
                <a:lnTo>
                  <a:pt x="1266038" y="729329"/>
                </a:lnTo>
                <a:lnTo>
                  <a:pt x="1268683" y="742292"/>
                </a:lnTo>
                <a:lnTo>
                  <a:pt x="1271328" y="755254"/>
                </a:lnTo>
                <a:lnTo>
                  <a:pt x="1273708" y="767952"/>
                </a:lnTo>
                <a:lnTo>
                  <a:pt x="1275559" y="781179"/>
                </a:lnTo>
                <a:lnTo>
                  <a:pt x="1277675" y="794406"/>
                </a:lnTo>
                <a:lnTo>
                  <a:pt x="1279262" y="807632"/>
                </a:lnTo>
                <a:lnTo>
                  <a:pt x="1280584" y="820595"/>
                </a:lnTo>
                <a:lnTo>
                  <a:pt x="1281378" y="834086"/>
                </a:lnTo>
                <a:lnTo>
                  <a:pt x="1282171" y="847842"/>
                </a:lnTo>
                <a:lnTo>
                  <a:pt x="1282435" y="861069"/>
                </a:lnTo>
                <a:lnTo>
                  <a:pt x="1282700" y="874825"/>
                </a:lnTo>
                <a:lnTo>
                  <a:pt x="1282435" y="891226"/>
                </a:lnTo>
                <a:lnTo>
                  <a:pt x="1281907" y="907892"/>
                </a:lnTo>
                <a:lnTo>
                  <a:pt x="1280849" y="924293"/>
                </a:lnTo>
                <a:lnTo>
                  <a:pt x="1279526" y="940430"/>
                </a:lnTo>
                <a:lnTo>
                  <a:pt x="1277675" y="956302"/>
                </a:lnTo>
                <a:lnTo>
                  <a:pt x="1275030" y="972439"/>
                </a:lnTo>
                <a:lnTo>
                  <a:pt x="1272650" y="988311"/>
                </a:lnTo>
                <a:lnTo>
                  <a:pt x="1269476" y="1003919"/>
                </a:lnTo>
                <a:lnTo>
                  <a:pt x="1266303" y="1019527"/>
                </a:lnTo>
                <a:lnTo>
                  <a:pt x="1262600" y="1035134"/>
                </a:lnTo>
                <a:lnTo>
                  <a:pt x="1258368" y="1050478"/>
                </a:lnTo>
                <a:lnTo>
                  <a:pt x="1253608" y="1065292"/>
                </a:lnTo>
                <a:lnTo>
                  <a:pt x="1248847" y="1080370"/>
                </a:lnTo>
                <a:lnTo>
                  <a:pt x="1243822" y="1095184"/>
                </a:lnTo>
                <a:lnTo>
                  <a:pt x="1238004" y="1109999"/>
                </a:lnTo>
                <a:lnTo>
                  <a:pt x="1232185" y="1124284"/>
                </a:lnTo>
                <a:lnTo>
                  <a:pt x="1226103" y="1138569"/>
                </a:lnTo>
                <a:lnTo>
                  <a:pt x="1219226" y="1152854"/>
                </a:lnTo>
                <a:lnTo>
                  <a:pt x="1212350" y="1166874"/>
                </a:lnTo>
                <a:lnTo>
                  <a:pt x="1205209" y="1180365"/>
                </a:lnTo>
                <a:lnTo>
                  <a:pt x="1197539" y="1193857"/>
                </a:lnTo>
                <a:lnTo>
                  <a:pt x="1189869" y="1207348"/>
                </a:lnTo>
                <a:lnTo>
                  <a:pt x="1181406" y="1220575"/>
                </a:lnTo>
                <a:lnTo>
                  <a:pt x="1173208" y="1233273"/>
                </a:lnTo>
                <a:lnTo>
                  <a:pt x="1164480" y="1245971"/>
                </a:lnTo>
                <a:lnTo>
                  <a:pt x="1155223" y="1258668"/>
                </a:lnTo>
                <a:lnTo>
                  <a:pt x="1145967" y="1270573"/>
                </a:lnTo>
                <a:lnTo>
                  <a:pt x="1136181" y="1282741"/>
                </a:lnTo>
                <a:lnTo>
                  <a:pt x="1126396" y="1294646"/>
                </a:lnTo>
                <a:lnTo>
                  <a:pt x="1116081" y="1306021"/>
                </a:lnTo>
                <a:lnTo>
                  <a:pt x="1105502" y="1317396"/>
                </a:lnTo>
                <a:lnTo>
                  <a:pt x="1094923" y="1328242"/>
                </a:lnTo>
                <a:lnTo>
                  <a:pt x="1083815" y="1339088"/>
                </a:lnTo>
                <a:lnTo>
                  <a:pt x="1072707" y="1349669"/>
                </a:lnTo>
                <a:lnTo>
                  <a:pt x="1061071" y="1359722"/>
                </a:lnTo>
                <a:lnTo>
                  <a:pt x="1049169" y="1369774"/>
                </a:lnTo>
                <a:lnTo>
                  <a:pt x="1037268" y="1379297"/>
                </a:lnTo>
                <a:lnTo>
                  <a:pt x="1025102" y="1388821"/>
                </a:lnTo>
                <a:lnTo>
                  <a:pt x="1012407" y="1397815"/>
                </a:lnTo>
                <a:lnTo>
                  <a:pt x="999977" y="1406809"/>
                </a:lnTo>
                <a:lnTo>
                  <a:pt x="987018" y="1415010"/>
                </a:lnTo>
                <a:lnTo>
                  <a:pt x="973794" y="1423211"/>
                </a:lnTo>
                <a:lnTo>
                  <a:pt x="960570" y="1431147"/>
                </a:lnTo>
                <a:lnTo>
                  <a:pt x="947082" y="1438554"/>
                </a:lnTo>
                <a:lnTo>
                  <a:pt x="933330" y="1445961"/>
                </a:lnTo>
                <a:lnTo>
                  <a:pt x="919313" y="1452839"/>
                </a:lnTo>
                <a:lnTo>
                  <a:pt x="905295" y="1459452"/>
                </a:lnTo>
                <a:lnTo>
                  <a:pt x="891014" y="1465801"/>
                </a:lnTo>
                <a:lnTo>
                  <a:pt x="876468" y="1471621"/>
                </a:lnTo>
                <a:lnTo>
                  <a:pt x="861657" y="1477176"/>
                </a:lnTo>
                <a:lnTo>
                  <a:pt x="847111" y="1482467"/>
                </a:lnTo>
                <a:lnTo>
                  <a:pt x="832036" y="1487493"/>
                </a:lnTo>
                <a:lnTo>
                  <a:pt x="816961" y="1491726"/>
                </a:lnTo>
                <a:lnTo>
                  <a:pt x="801622" y="1495958"/>
                </a:lnTo>
                <a:lnTo>
                  <a:pt x="786018" y="1499926"/>
                </a:lnTo>
                <a:lnTo>
                  <a:pt x="770678" y="1503101"/>
                </a:lnTo>
                <a:lnTo>
                  <a:pt x="755074" y="1506275"/>
                </a:lnTo>
                <a:lnTo>
                  <a:pt x="739206" y="1508656"/>
                </a:lnTo>
                <a:lnTo>
                  <a:pt x="723073" y="1511037"/>
                </a:lnTo>
                <a:lnTo>
                  <a:pt x="706940" y="1512889"/>
                </a:lnTo>
                <a:lnTo>
                  <a:pt x="690542" y="1514211"/>
                </a:lnTo>
                <a:lnTo>
                  <a:pt x="674409" y="1515270"/>
                </a:lnTo>
                <a:lnTo>
                  <a:pt x="658012" y="1515799"/>
                </a:lnTo>
                <a:lnTo>
                  <a:pt x="641615" y="1516063"/>
                </a:lnTo>
                <a:lnTo>
                  <a:pt x="624953" y="1515799"/>
                </a:lnTo>
                <a:lnTo>
                  <a:pt x="608555" y="1515270"/>
                </a:lnTo>
                <a:lnTo>
                  <a:pt x="592158" y="1514211"/>
                </a:lnTo>
                <a:lnTo>
                  <a:pt x="575761" y="1512889"/>
                </a:lnTo>
                <a:lnTo>
                  <a:pt x="559628" y="1511037"/>
                </a:lnTo>
                <a:lnTo>
                  <a:pt x="543759" y="1508656"/>
                </a:lnTo>
                <a:lnTo>
                  <a:pt x="527891" y="1506275"/>
                </a:lnTo>
                <a:lnTo>
                  <a:pt x="512287" y="1503101"/>
                </a:lnTo>
                <a:lnTo>
                  <a:pt x="496683" y="1499926"/>
                </a:lnTo>
                <a:lnTo>
                  <a:pt x="481079" y="1495958"/>
                </a:lnTo>
                <a:lnTo>
                  <a:pt x="465739" y="1491726"/>
                </a:lnTo>
                <a:lnTo>
                  <a:pt x="450929" y="1487493"/>
                </a:lnTo>
                <a:lnTo>
                  <a:pt x="435854" y="1482467"/>
                </a:lnTo>
                <a:lnTo>
                  <a:pt x="421043" y="1477176"/>
                </a:lnTo>
                <a:lnTo>
                  <a:pt x="406233" y="1471621"/>
                </a:lnTo>
                <a:lnTo>
                  <a:pt x="391687" y="1465801"/>
                </a:lnTo>
                <a:lnTo>
                  <a:pt x="377669" y="1459452"/>
                </a:lnTo>
                <a:lnTo>
                  <a:pt x="363388" y="1452839"/>
                </a:lnTo>
                <a:lnTo>
                  <a:pt x="349371" y="1445961"/>
                </a:lnTo>
                <a:lnTo>
                  <a:pt x="335618" y="1438554"/>
                </a:lnTo>
                <a:lnTo>
                  <a:pt x="322394" y="1431147"/>
                </a:lnTo>
                <a:lnTo>
                  <a:pt x="308906" y="1423211"/>
                </a:lnTo>
                <a:lnTo>
                  <a:pt x="295682" y="1415010"/>
                </a:lnTo>
                <a:lnTo>
                  <a:pt x="282988" y="1406809"/>
                </a:lnTo>
                <a:lnTo>
                  <a:pt x="270293" y="1397815"/>
                </a:lnTo>
                <a:lnTo>
                  <a:pt x="257598" y="1388821"/>
                </a:lnTo>
                <a:lnTo>
                  <a:pt x="245697" y="1379297"/>
                </a:lnTo>
                <a:lnTo>
                  <a:pt x="233531" y="1369774"/>
                </a:lnTo>
                <a:lnTo>
                  <a:pt x="221630" y="1359722"/>
                </a:lnTo>
                <a:lnTo>
                  <a:pt x="210257" y="1349669"/>
                </a:lnTo>
                <a:lnTo>
                  <a:pt x="198885" y="1339088"/>
                </a:lnTo>
                <a:lnTo>
                  <a:pt x="188041" y="1328242"/>
                </a:lnTo>
                <a:lnTo>
                  <a:pt x="177198" y="1317396"/>
                </a:lnTo>
                <a:lnTo>
                  <a:pt x="166619" y="1306021"/>
                </a:lnTo>
                <a:lnTo>
                  <a:pt x="156569" y="1294646"/>
                </a:lnTo>
                <a:lnTo>
                  <a:pt x="146519" y="1282741"/>
                </a:lnTo>
                <a:lnTo>
                  <a:pt x="136998" y="1270573"/>
                </a:lnTo>
                <a:lnTo>
                  <a:pt x="127477" y="1258668"/>
                </a:lnTo>
                <a:lnTo>
                  <a:pt x="118485" y="1245971"/>
                </a:lnTo>
                <a:lnTo>
                  <a:pt x="109493" y="1233273"/>
                </a:lnTo>
                <a:lnTo>
                  <a:pt x="101294" y="1220575"/>
                </a:lnTo>
                <a:lnTo>
                  <a:pt x="92831" y="1207348"/>
                </a:lnTo>
                <a:lnTo>
                  <a:pt x="85161" y="1193857"/>
                </a:lnTo>
                <a:lnTo>
                  <a:pt x="77756" y="1180365"/>
                </a:lnTo>
                <a:lnTo>
                  <a:pt x="70350" y="1166874"/>
                </a:lnTo>
                <a:lnTo>
                  <a:pt x="63474" y="1152854"/>
                </a:lnTo>
                <a:lnTo>
                  <a:pt x="56862" y="1138569"/>
                </a:lnTo>
                <a:lnTo>
                  <a:pt x="50515" y="1124284"/>
                </a:lnTo>
                <a:lnTo>
                  <a:pt x="44696" y="1109999"/>
                </a:lnTo>
                <a:lnTo>
                  <a:pt x="39142" y="1095184"/>
                </a:lnTo>
                <a:lnTo>
                  <a:pt x="33853" y="1080370"/>
                </a:lnTo>
                <a:lnTo>
                  <a:pt x="29092" y="1065292"/>
                </a:lnTo>
                <a:lnTo>
                  <a:pt x="24596" y="1050478"/>
                </a:lnTo>
                <a:lnTo>
                  <a:pt x="20365" y="1035134"/>
                </a:lnTo>
                <a:lnTo>
                  <a:pt x="16398" y="1019527"/>
                </a:lnTo>
                <a:lnTo>
                  <a:pt x="13224" y="1003919"/>
                </a:lnTo>
                <a:lnTo>
                  <a:pt x="10315" y="988311"/>
                </a:lnTo>
                <a:lnTo>
                  <a:pt x="7670" y="972439"/>
                </a:lnTo>
                <a:lnTo>
                  <a:pt x="5290" y="956302"/>
                </a:lnTo>
                <a:lnTo>
                  <a:pt x="3703" y="940430"/>
                </a:lnTo>
                <a:lnTo>
                  <a:pt x="2116" y="924293"/>
                </a:lnTo>
                <a:lnTo>
                  <a:pt x="1058" y="907892"/>
                </a:lnTo>
                <a:lnTo>
                  <a:pt x="529" y="891226"/>
                </a:lnTo>
                <a:lnTo>
                  <a:pt x="0" y="874825"/>
                </a:lnTo>
                <a:lnTo>
                  <a:pt x="529" y="858953"/>
                </a:lnTo>
                <a:lnTo>
                  <a:pt x="1058" y="843345"/>
                </a:lnTo>
                <a:lnTo>
                  <a:pt x="1852" y="828266"/>
                </a:lnTo>
                <a:lnTo>
                  <a:pt x="3174" y="812923"/>
                </a:lnTo>
                <a:lnTo>
                  <a:pt x="4761" y="797580"/>
                </a:lnTo>
                <a:lnTo>
                  <a:pt x="6877" y="782237"/>
                </a:lnTo>
                <a:lnTo>
                  <a:pt x="9257" y="767158"/>
                </a:lnTo>
                <a:lnTo>
                  <a:pt x="11902" y="752609"/>
                </a:lnTo>
                <a:lnTo>
                  <a:pt x="14811" y="737795"/>
                </a:lnTo>
                <a:lnTo>
                  <a:pt x="18249" y="722980"/>
                </a:lnTo>
                <a:lnTo>
                  <a:pt x="21952" y="708431"/>
                </a:lnTo>
                <a:lnTo>
                  <a:pt x="25919" y="693881"/>
                </a:lnTo>
                <a:lnTo>
                  <a:pt x="30415" y="679861"/>
                </a:lnTo>
                <a:lnTo>
                  <a:pt x="34911" y="665840"/>
                </a:lnTo>
                <a:lnTo>
                  <a:pt x="40200" y="651820"/>
                </a:lnTo>
                <a:lnTo>
                  <a:pt x="45225" y="637799"/>
                </a:lnTo>
                <a:lnTo>
                  <a:pt x="50779" y="624308"/>
                </a:lnTo>
                <a:lnTo>
                  <a:pt x="56862" y="610817"/>
                </a:lnTo>
                <a:lnTo>
                  <a:pt x="63210" y="597325"/>
                </a:lnTo>
                <a:lnTo>
                  <a:pt x="69557" y="584363"/>
                </a:lnTo>
                <a:lnTo>
                  <a:pt x="76433" y="571401"/>
                </a:lnTo>
                <a:lnTo>
                  <a:pt x="83574" y="558438"/>
                </a:lnTo>
                <a:lnTo>
                  <a:pt x="90715" y="546005"/>
                </a:lnTo>
                <a:lnTo>
                  <a:pt x="98649" y="533572"/>
                </a:lnTo>
                <a:lnTo>
                  <a:pt x="106319" y="521139"/>
                </a:lnTo>
                <a:lnTo>
                  <a:pt x="114782" y="509234"/>
                </a:lnTo>
                <a:lnTo>
                  <a:pt x="122981" y="497330"/>
                </a:lnTo>
                <a:lnTo>
                  <a:pt x="131973" y="485691"/>
                </a:lnTo>
                <a:lnTo>
                  <a:pt x="140701" y="474315"/>
                </a:lnTo>
                <a:lnTo>
                  <a:pt x="149693" y="462940"/>
                </a:lnTo>
                <a:lnTo>
                  <a:pt x="159478" y="451830"/>
                </a:lnTo>
                <a:lnTo>
                  <a:pt x="169264" y="441248"/>
                </a:lnTo>
                <a:lnTo>
                  <a:pt x="179049" y="430402"/>
                </a:lnTo>
                <a:lnTo>
                  <a:pt x="189364" y="420350"/>
                </a:lnTo>
                <a:lnTo>
                  <a:pt x="199678" y="410033"/>
                </a:lnTo>
                <a:lnTo>
                  <a:pt x="210522" y="400245"/>
                </a:lnTo>
                <a:lnTo>
                  <a:pt x="221101" y="390457"/>
                </a:lnTo>
                <a:lnTo>
                  <a:pt x="232209" y="381198"/>
                </a:lnTo>
                <a:lnTo>
                  <a:pt x="243317" y="371940"/>
                </a:lnTo>
                <a:lnTo>
                  <a:pt x="254953" y="363210"/>
                </a:lnTo>
                <a:lnTo>
                  <a:pt x="266855" y="354216"/>
                </a:lnTo>
                <a:lnTo>
                  <a:pt x="278492" y="346015"/>
                </a:lnTo>
                <a:lnTo>
                  <a:pt x="290922" y="337814"/>
                </a:lnTo>
                <a:lnTo>
                  <a:pt x="303088" y="330143"/>
                </a:lnTo>
                <a:lnTo>
                  <a:pt x="315518" y="322471"/>
                </a:lnTo>
                <a:lnTo>
                  <a:pt x="328213" y="315064"/>
                </a:lnTo>
                <a:lnTo>
                  <a:pt x="341172" y="308186"/>
                </a:lnTo>
                <a:lnTo>
                  <a:pt x="354131" y="301308"/>
                </a:lnTo>
                <a:lnTo>
                  <a:pt x="367355" y="294959"/>
                </a:lnTo>
                <a:lnTo>
                  <a:pt x="380843" y="288875"/>
                </a:lnTo>
                <a:lnTo>
                  <a:pt x="394331" y="282790"/>
                </a:lnTo>
                <a:lnTo>
                  <a:pt x="407819" y="277500"/>
                </a:lnTo>
                <a:lnTo>
                  <a:pt x="421837" y="272209"/>
                </a:lnTo>
                <a:lnTo>
                  <a:pt x="435854" y="267447"/>
                </a:lnTo>
                <a:lnTo>
                  <a:pt x="449871" y="262686"/>
                </a:lnTo>
                <a:lnTo>
                  <a:pt x="464153" y="258453"/>
                </a:lnTo>
                <a:lnTo>
                  <a:pt x="478699" y="254485"/>
                </a:lnTo>
                <a:lnTo>
                  <a:pt x="493245" y="251046"/>
                </a:lnTo>
                <a:lnTo>
                  <a:pt x="508055" y="247607"/>
                </a:lnTo>
                <a:lnTo>
                  <a:pt x="522601" y="244433"/>
                </a:lnTo>
                <a:lnTo>
                  <a:pt x="537676" y="242052"/>
                </a:lnTo>
                <a:lnTo>
                  <a:pt x="552751" y="239671"/>
                </a:lnTo>
                <a:lnTo>
                  <a:pt x="567826" y="237819"/>
                </a:lnTo>
                <a:lnTo>
                  <a:pt x="583166" y="236232"/>
                </a:lnTo>
                <a:lnTo>
                  <a:pt x="583166" y="116926"/>
                </a:lnTo>
                <a:lnTo>
                  <a:pt x="524717" y="116926"/>
                </a:lnTo>
                <a:lnTo>
                  <a:pt x="5247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B9BC4D4A-DC00-CAB8-EE9C-BD760C3E8722}"/>
              </a:ext>
            </a:extLst>
          </p:cNvPr>
          <p:cNvSpPr/>
          <p:nvPr/>
        </p:nvSpPr>
        <p:spPr>
          <a:xfrm>
            <a:off x="4993760" y="4597401"/>
            <a:ext cx="720000" cy="720000"/>
          </a:xfrm>
          <a:custGeom>
            <a:avLst/>
            <a:gdLst>
              <a:gd name="connsiteX0" fmla="*/ 788546 w 4295694"/>
              <a:gd name="connsiteY0" fmla="*/ 3262602 h 4602950"/>
              <a:gd name="connsiteX1" fmla="*/ 722065 w 4295694"/>
              <a:gd name="connsiteY1" fmla="*/ 3276024 h 4602950"/>
              <a:gd name="connsiteX2" fmla="*/ 703443 w 4295694"/>
              <a:gd name="connsiteY2" fmla="*/ 3286707 h 4602950"/>
              <a:gd name="connsiteX3" fmla="*/ 667154 w 4295694"/>
              <a:gd name="connsiteY3" fmla="*/ 3311174 h 4602950"/>
              <a:gd name="connsiteX4" fmla="*/ 650940 w 4295694"/>
              <a:gd name="connsiteY4" fmla="*/ 3329902 h 4602950"/>
              <a:gd name="connsiteX5" fmla="*/ 628475 w 4295694"/>
              <a:gd name="connsiteY5" fmla="*/ 3363222 h 4602950"/>
              <a:gd name="connsiteX6" fmla="*/ 611251 w 4295694"/>
              <a:gd name="connsiteY6" fmla="*/ 3407093 h 4602950"/>
              <a:gd name="connsiteX7" fmla="*/ 611248 w 4295694"/>
              <a:gd name="connsiteY7" fmla="*/ 3407104 h 4602950"/>
              <a:gd name="connsiteX8" fmla="*/ 607571 w 4295694"/>
              <a:gd name="connsiteY8" fmla="*/ 3443577 h 4602950"/>
              <a:gd name="connsiteX9" fmla="*/ 788546 w 4295694"/>
              <a:gd name="connsiteY9" fmla="*/ 3624552 h 4602950"/>
              <a:gd name="connsiteX10" fmla="*/ 969521 w 4295694"/>
              <a:gd name="connsiteY10" fmla="*/ 3443577 h 4602950"/>
              <a:gd name="connsiteX11" fmla="*/ 965845 w 4295694"/>
              <a:gd name="connsiteY11" fmla="*/ 3407104 h 4602950"/>
              <a:gd name="connsiteX12" fmla="*/ 962750 w 4295694"/>
              <a:gd name="connsiteY12" fmla="*/ 3397135 h 4602950"/>
              <a:gd name="connsiteX13" fmla="*/ 962749 w 4295694"/>
              <a:gd name="connsiteY13" fmla="*/ 3397136 h 4602950"/>
              <a:gd name="connsiteX14" fmla="*/ 955298 w 4295694"/>
              <a:gd name="connsiteY14" fmla="*/ 3373133 h 4602950"/>
              <a:gd name="connsiteX15" fmla="*/ 955291 w 4295694"/>
              <a:gd name="connsiteY15" fmla="*/ 3373121 h 4602950"/>
              <a:gd name="connsiteX16" fmla="*/ 920412 w 4295694"/>
              <a:gd name="connsiteY16" fmla="*/ 3321388 h 4602950"/>
              <a:gd name="connsiteX17" fmla="*/ 906965 w 4295694"/>
              <a:gd name="connsiteY17" fmla="*/ 3309169 h 4602950"/>
              <a:gd name="connsiteX18" fmla="*/ 868849 w 4295694"/>
              <a:gd name="connsiteY18" fmla="*/ 3283471 h 4602950"/>
              <a:gd name="connsiteX19" fmla="*/ 852148 w 4295694"/>
              <a:gd name="connsiteY19" fmla="*/ 3275443 h 4602950"/>
              <a:gd name="connsiteX20" fmla="*/ 3704648 w 4295694"/>
              <a:gd name="connsiteY20" fmla="*/ 908397 h 4602950"/>
              <a:gd name="connsiteX21" fmla="*/ 2413156 w 4295694"/>
              <a:gd name="connsiteY21" fmla="*/ 1136122 h 4602950"/>
              <a:gd name="connsiteX22" fmla="*/ 3048940 w 4295694"/>
              <a:gd name="connsiteY22" fmla="*/ 2044116 h 4602950"/>
              <a:gd name="connsiteX23" fmla="*/ 1220089 w 4295694"/>
              <a:gd name="connsiteY23" fmla="*/ 619236 h 4602950"/>
              <a:gd name="connsiteX24" fmla="*/ 1204000 w 4295694"/>
              <a:gd name="connsiteY24" fmla="*/ 653307 h 4602950"/>
              <a:gd name="connsiteX25" fmla="*/ 1404665 w 4295694"/>
              <a:gd name="connsiteY25" fmla="*/ 2518863 h 4602950"/>
              <a:gd name="connsiteX26" fmla="*/ 3089083 w 4295694"/>
              <a:gd name="connsiteY26" fmla="*/ 3345485 h 4602950"/>
              <a:gd name="connsiteX27" fmla="*/ 3126598 w 4295694"/>
              <a:gd name="connsiteY27" fmla="*/ 3342019 h 4602950"/>
              <a:gd name="connsiteX28" fmla="*/ 3126489 w 4295694"/>
              <a:gd name="connsiteY28" fmla="*/ 3342009 h 4602950"/>
              <a:gd name="connsiteX29" fmla="*/ 1575619 w 4295694"/>
              <a:gd name="connsiteY29" fmla="*/ 2399160 h 4602950"/>
              <a:gd name="connsiteX30" fmla="*/ 1220060 w 4295694"/>
              <a:gd name="connsiteY30" fmla="*/ 619347 h 4602950"/>
              <a:gd name="connsiteX31" fmla="*/ 1617635 w 4295694"/>
              <a:gd name="connsiteY31" fmla="*/ 0 h 4602950"/>
              <a:gd name="connsiteX32" fmla="*/ 2292594 w 4295694"/>
              <a:gd name="connsiteY32" fmla="*/ 963942 h 4602950"/>
              <a:gd name="connsiteX33" fmla="*/ 3658628 w 4295694"/>
              <a:gd name="connsiteY33" fmla="*/ 723073 h 4602950"/>
              <a:gd name="connsiteX34" fmla="*/ 3663439 w 4295694"/>
              <a:gd name="connsiteY34" fmla="*/ 662289 h 4602950"/>
              <a:gd name="connsiteX35" fmla="*/ 3794430 w 4295694"/>
              <a:gd name="connsiteY35" fmla="*/ 456674 h 4602950"/>
              <a:gd name="connsiteX36" fmla="*/ 4238061 w 4295694"/>
              <a:gd name="connsiteY36" fmla="*/ 534898 h 4602950"/>
              <a:gd name="connsiteX37" fmla="*/ 4159837 w 4295694"/>
              <a:gd name="connsiteY37" fmla="*/ 978529 h 4602950"/>
              <a:gd name="connsiteX38" fmla="*/ 3921820 w 4295694"/>
              <a:gd name="connsiteY38" fmla="*/ 1031296 h 4602950"/>
              <a:gd name="connsiteX39" fmla="*/ 3863056 w 4295694"/>
              <a:gd name="connsiteY39" fmla="*/ 1015027 h 4602950"/>
              <a:gd name="connsiteX40" fmla="*/ 3169503 w 4295694"/>
              <a:gd name="connsiteY40" fmla="*/ 2216297 h 4602950"/>
              <a:gd name="connsiteX41" fmla="*/ 3844461 w 4295694"/>
              <a:gd name="connsiteY41" fmla="*/ 3180237 h 4602950"/>
              <a:gd name="connsiteX42" fmla="*/ 3708278 w 4295694"/>
              <a:gd name="connsiteY42" fmla="*/ 3265695 h 4602950"/>
              <a:gd name="connsiteX43" fmla="*/ 1410024 w 4295694"/>
              <a:gd name="connsiteY43" fmla="*/ 2964151 h 4602950"/>
              <a:gd name="connsiteX44" fmla="*/ 1376409 w 4295694"/>
              <a:gd name="connsiteY44" fmla="*/ 2928277 h 4602950"/>
              <a:gd name="connsiteX45" fmla="*/ 1156105 w 4295694"/>
              <a:gd name="connsiteY45" fmla="*/ 3177978 h 4602950"/>
              <a:gd name="connsiteX46" fmla="*/ 1202745 w 4295694"/>
              <a:gd name="connsiteY46" fmla="*/ 3230084 h 4602950"/>
              <a:gd name="connsiteX47" fmla="*/ 1236231 w 4295694"/>
              <a:gd name="connsiteY47" fmla="*/ 3297943 h 4602950"/>
              <a:gd name="connsiteX48" fmla="*/ 1246620 w 4295694"/>
              <a:gd name="connsiteY48" fmla="*/ 3361214 h 4602950"/>
              <a:gd name="connsiteX49" fmla="*/ 1138418 w 4295694"/>
              <a:gd name="connsiteY49" fmla="*/ 3948390 h 4602950"/>
              <a:gd name="connsiteX50" fmla="*/ 1183839 w 4295694"/>
              <a:gd name="connsiteY50" fmla="*/ 3969580 h 4602950"/>
              <a:gd name="connsiteX51" fmla="*/ 1566559 w 4295694"/>
              <a:gd name="connsiteY51" fmla="*/ 4498463 h 4602950"/>
              <a:gd name="connsiteX52" fmla="*/ 1577092 w 4295694"/>
              <a:gd name="connsiteY52" fmla="*/ 4602950 h 4602950"/>
              <a:gd name="connsiteX53" fmla="*/ 0 w 4295694"/>
              <a:gd name="connsiteY53" fmla="*/ 4602950 h 4602950"/>
              <a:gd name="connsiteX54" fmla="*/ 10534 w 4295694"/>
              <a:gd name="connsiteY54" fmla="*/ 4498463 h 4602950"/>
              <a:gd name="connsiteX55" fmla="*/ 393255 w 4295694"/>
              <a:gd name="connsiteY55" fmla="*/ 3969580 h 4602950"/>
              <a:gd name="connsiteX56" fmla="*/ 438675 w 4295694"/>
              <a:gd name="connsiteY56" fmla="*/ 3948390 h 4602950"/>
              <a:gd name="connsiteX57" fmla="*/ 330473 w 4295694"/>
              <a:gd name="connsiteY57" fmla="*/ 3361214 h 4602950"/>
              <a:gd name="connsiteX58" fmla="*/ 340862 w 4295694"/>
              <a:gd name="connsiteY58" fmla="*/ 3297943 h 4602950"/>
              <a:gd name="connsiteX59" fmla="*/ 374348 w 4295694"/>
              <a:gd name="connsiteY59" fmla="*/ 3230084 h 4602950"/>
              <a:gd name="connsiteX60" fmla="*/ 400339 w 4295694"/>
              <a:gd name="connsiteY60" fmla="*/ 3201047 h 4602950"/>
              <a:gd name="connsiteX61" fmla="*/ 322880 w 4295694"/>
              <a:gd name="connsiteY61" fmla="*/ 3110756 h 4602950"/>
              <a:gd name="connsiteX62" fmla="*/ 353773 w 4295694"/>
              <a:gd name="connsiteY62" fmla="*/ 2837154 h 4602950"/>
              <a:gd name="connsiteX63" fmla="*/ 405273 w 4295694"/>
              <a:gd name="connsiteY63" fmla="*/ 2780511 h 4602950"/>
              <a:gd name="connsiteX64" fmla="*/ 1005359 w 4295694"/>
              <a:gd name="connsiteY64" fmla="*/ 2395676 h 4602950"/>
              <a:gd name="connsiteX65" fmla="*/ 988063 w 4295694"/>
              <a:gd name="connsiteY65" fmla="*/ 2361529 h 4602950"/>
              <a:gd name="connsiteX66" fmla="*/ 1490754 w 4295694"/>
              <a:gd name="connsiteY66" fmla="*/ 98742 h 46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295694" h="4602950">
                <a:moveTo>
                  <a:pt x="788546" y="3262602"/>
                </a:moveTo>
                <a:lnTo>
                  <a:pt x="722065" y="3276024"/>
                </a:lnTo>
                <a:lnTo>
                  <a:pt x="703443" y="3286707"/>
                </a:lnTo>
                <a:lnTo>
                  <a:pt x="667154" y="3311174"/>
                </a:lnTo>
                <a:lnTo>
                  <a:pt x="650940" y="3329902"/>
                </a:lnTo>
                <a:lnTo>
                  <a:pt x="628475" y="3363222"/>
                </a:lnTo>
                <a:lnTo>
                  <a:pt x="611251" y="3407093"/>
                </a:lnTo>
                <a:lnTo>
                  <a:pt x="611248" y="3407104"/>
                </a:lnTo>
                <a:cubicBezTo>
                  <a:pt x="608837" y="3418885"/>
                  <a:pt x="607571" y="3431083"/>
                  <a:pt x="607571" y="3443577"/>
                </a:cubicBezTo>
                <a:cubicBezTo>
                  <a:pt x="607571" y="3543527"/>
                  <a:pt x="688596" y="3624552"/>
                  <a:pt x="788546" y="3624552"/>
                </a:cubicBezTo>
                <a:cubicBezTo>
                  <a:pt x="888496" y="3624552"/>
                  <a:pt x="969521" y="3543527"/>
                  <a:pt x="969521" y="3443577"/>
                </a:cubicBezTo>
                <a:cubicBezTo>
                  <a:pt x="969521" y="3431083"/>
                  <a:pt x="968255" y="3418885"/>
                  <a:pt x="965845" y="3407104"/>
                </a:cubicBezTo>
                <a:lnTo>
                  <a:pt x="962750" y="3397135"/>
                </a:lnTo>
                <a:lnTo>
                  <a:pt x="962749" y="3397136"/>
                </a:lnTo>
                <a:lnTo>
                  <a:pt x="955298" y="3373133"/>
                </a:lnTo>
                <a:lnTo>
                  <a:pt x="955291" y="3373121"/>
                </a:lnTo>
                <a:lnTo>
                  <a:pt x="920412" y="3321388"/>
                </a:lnTo>
                <a:lnTo>
                  <a:pt x="906965" y="3309169"/>
                </a:lnTo>
                <a:lnTo>
                  <a:pt x="868849" y="3283471"/>
                </a:lnTo>
                <a:lnTo>
                  <a:pt x="852148" y="3275443"/>
                </a:lnTo>
                <a:close/>
                <a:moveTo>
                  <a:pt x="3704648" y="908397"/>
                </a:moveTo>
                <a:lnTo>
                  <a:pt x="2413156" y="1136122"/>
                </a:lnTo>
                <a:lnTo>
                  <a:pt x="3048940" y="2044116"/>
                </a:lnTo>
                <a:close/>
                <a:moveTo>
                  <a:pt x="1220089" y="619236"/>
                </a:moveTo>
                <a:lnTo>
                  <a:pt x="1204000" y="653307"/>
                </a:lnTo>
                <a:cubicBezTo>
                  <a:pt x="955662" y="1247544"/>
                  <a:pt x="1007937" y="1952277"/>
                  <a:pt x="1404665" y="2518863"/>
                </a:cubicBezTo>
                <a:cubicBezTo>
                  <a:pt x="1801394" y="3085450"/>
                  <a:pt x="2445746" y="3375605"/>
                  <a:pt x="3089083" y="3345485"/>
                </a:cubicBezTo>
                <a:lnTo>
                  <a:pt x="3126598" y="3342019"/>
                </a:lnTo>
                <a:lnTo>
                  <a:pt x="3126489" y="3342009"/>
                </a:lnTo>
                <a:cubicBezTo>
                  <a:pt x="2522425" y="3261313"/>
                  <a:pt x="1952730" y="2937731"/>
                  <a:pt x="1575619" y="2399160"/>
                </a:cubicBezTo>
                <a:cubicBezTo>
                  <a:pt x="1198508" y="1860590"/>
                  <a:pt x="1089288" y="1214580"/>
                  <a:pt x="1220060" y="619347"/>
                </a:cubicBezTo>
                <a:close/>
                <a:moveTo>
                  <a:pt x="1617635" y="0"/>
                </a:moveTo>
                <a:lnTo>
                  <a:pt x="2292594" y="963942"/>
                </a:lnTo>
                <a:lnTo>
                  <a:pt x="3658628" y="723073"/>
                </a:lnTo>
                <a:lnTo>
                  <a:pt x="3663439" y="662289"/>
                </a:lnTo>
                <a:cubicBezTo>
                  <a:pt x="3677595" y="582007"/>
                  <a:pt x="3722377" y="507126"/>
                  <a:pt x="3794430" y="456674"/>
                </a:cubicBezTo>
                <a:cubicBezTo>
                  <a:pt x="3938536" y="355769"/>
                  <a:pt x="4137157" y="390792"/>
                  <a:pt x="4238061" y="534898"/>
                </a:cubicBezTo>
                <a:cubicBezTo>
                  <a:pt x="4338965" y="679004"/>
                  <a:pt x="4303943" y="877625"/>
                  <a:pt x="4159837" y="978529"/>
                </a:cubicBezTo>
                <a:cubicBezTo>
                  <a:pt x="4087784" y="1028981"/>
                  <a:pt x="4002102" y="1045452"/>
                  <a:pt x="3921820" y="1031296"/>
                </a:cubicBezTo>
                <a:lnTo>
                  <a:pt x="3863056" y="1015027"/>
                </a:lnTo>
                <a:lnTo>
                  <a:pt x="3169503" y="2216297"/>
                </a:lnTo>
                <a:lnTo>
                  <a:pt x="3844461" y="3180237"/>
                </a:lnTo>
                <a:lnTo>
                  <a:pt x="3708278" y="3265695"/>
                </a:lnTo>
                <a:cubicBezTo>
                  <a:pt x="2956045" y="3686124"/>
                  <a:pt x="2019093" y="3555481"/>
                  <a:pt x="1410024" y="2964151"/>
                </a:cubicBezTo>
                <a:lnTo>
                  <a:pt x="1376409" y="2928277"/>
                </a:lnTo>
                <a:lnTo>
                  <a:pt x="1156105" y="3177978"/>
                </a:lnTo>
                <a:lnTo>
                  <a:pt x="1202745" y="3230084"/>
                </a:lnTo>
                <a:cubicBezTo>
                  <a:pt x="1216415" y="3250449"/>
                  <a:pt x="1227745" y="3273276"/>
                  <a:pt x="1236231" y="3297943"/>
                </a:cubicBezTo>
                <a:lnTo>
                  <a:pt x="1246620" y="3361214"/>
                </a:lnTo>
                <a:lnTo>
                  <a:pt x="1138418" y="3948390"/>
                </a:lnTo>
                <a:lnTo>
                  <a:pt x="1183839" y="3969580"/>
                </a:lnTo>
                <a:cubicBezTo>
                  <a:pt x="1377847" y="4081138"/>
                  <a:pt x="1520277" y="4272289"/>
                  <a:pt x="1566559" y="4498463"/>
                </a:cubicBezTo>
                <a:lnTo>
                  <a:pt x="1577092" y="4602950"/>
                </a:lnTo>
                <a:lnTo>
                  <a:pt x="0" y="4602950"/>
                </a:lnTo>
                <a:lnTo>
                  <a:pt x="10534" y="4498463"/>
                </a:lnTo>
                <a:cubicBezTo>
                  <a:pt x="56816" y="4272289"/>
                  <a:pt x="199246" y="4081138"/>
                  <a:pt x="393255" y="3969580"/>
                </a:cubicBezTo>
                <a:lnTo>
                  <a:pt x="438675" y="3948390"/>
                </a:lnTo>
                <a:lnTo>
                  <a:pt x="330473" y="3361214"/>
                </a:lnTo>
                <a:lnTo>
                  <a:pt x="340862" y="3297943"/>
                </a:lnTo>
                <a:cubicBezTo>
                  <a:pt x="349348" y="3273276"/>
                  <a:pt x="360679" y="3250449"/>
                  <a:pt x="374348" y="3230084"/>
                </a:cubicBezTo>
                <a:lnTo>
                  <a:pt x="400339" y="3201047"/>
                </a:lnTo>
                <a:lnTo>
                  <a:pt x="322880" y="3110756"/>
                </a:lnTo>
                <a:cubicBezTo>
                  <a:pt x="267986" y="3046768"/>
                  <a:pt x="283977" y="2937741"/>
                  <a:pt x="353773" y="2837154"/>
                </a:cubicBezTo>
                <a:lnTo>
                  <a:pt x="405273" y="2780511"/>
                </a:lnTo>
                <a:lnTo>
                  <a:pt x="1005359" y="2395676"/>
                </a:lnTo>
                <a:lnTo>
                  <a:pt x="988063" y="2361529"/>
                </a:lnTo>
                <a:cubicBezTo>
                  <a:pt x="640709" y="1586944"/>
                  <a:pt x="838400" y="661814"/>
                  <a:pt x="1490754" y="987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CCB312-7DFD-152C-EF48-C26A6107FA24}"/>
              </a:ext>
            </a:extLst>
          </p:cNvPr>
          <p:cNvGrpSpPr/>
          <p:nvPr/>
        </p:nvGrpSpPr>
        <p:grpSpPr>
          <a:xfrm>
            <a:off x="1549400" y="1843968"/>
            <a:ext cx="3019406" cy="782484"/>
            <a:chOff x="-686691" y="1807430"/>
            <a:chExt cx="3019406" cy="78248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9C982D1-A7E3-0AF5-0E27-122C546A7739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61168D-5080-C782-394F-C3512B02F109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C066653-D43D-8352-1D0C-FAAA23E0537E}"/>
              </a:ext>
            </a:extLst>
          </p:cNvPr>
          <p:cNvGrpSpPr/>
          <p:nvPr/>
        </p:nvGrpSpPr>
        <p:grpSpPr>
          <a:xfrm>
            <a:off x="7634710" y="1843968"/>
            <a:ext cx="3846411" cy="782484"/>
            <a:chOff x="-9088" y="1807430"/>
            <a:chExt cx="3846411" cy="7824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F214D10-9754-A1E3-D2A4-E385EBD53BB8}"/>
                </a:ext>
              </a:extLst>
            </p:cNvPr>
            <p:cNvSpPr txBox="1"/>
            <p:nvPr/>
          </p:nvSpPr>
          <p:spPr>
            <a:xfrm>
              <a:off x="-9087" y="2057461"/>
              <a:ext cx="38464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8DD7C56-3F69-78FF-3B16-EBB8A3BA42E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A2C7BD-3409-0FA9-CA79-B292EEBCB440}"/>
              </a:ext>
            </a:extLst>
          </p:cNvPr>
          <p:cNvGrpSpPr/>
          <p:nvPr/>
        </p:nvGrpSpPr>
        <p:grpSpPr>
          <a:xfrm>
            <a:off x="1549400" y="4534917"/>
            <a:ext cx="3019406" cy="782484"/>
            <a:chOff x="-686691" y="1807430"/>
            <a:chExt cx="3019406" cy="78248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5D92DCB-3565-229E-7616-64EF33CC0B96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A225A82-E20F-5F6D-3A6B-62148CFD7D02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F1A6BD1-8617-D71F-1BE1-3591704835B6}"/>
              </a:ext>
            </a:extLst>
          </p:cNvPr>
          <p:cNvGrpSpPr/>
          <p:nvPr/>
        </p:nvGrpSpPr>
        <p:grpSpPr>
          <a:xfrm>
            <a:off x="7634710" y="4534917"/>
            <a:ext cx="3007890" cy="782484"/>
            <a:chOff x="-9088" y="1807430"/>
            <a:chExt cx="3007890" cy="7824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043FC93-50C4-AACC-30D6-8A54CC54F481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F04FD5-AABA-69D9-2BD5-27F24B67BDAB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2BF792-5F80-2E79-9B53-9FD062D494CD}"/>
              </a:ext>
            </a:extLst>
          </p:cNvPr>
          <p:cNvGrpSpPr/>
          <p:nvPr/>
        </p:nvGrpSpPr>
        <p:grpSpPr>
          <a:xfrm>
            <a:off x="728390" y="3243823"/>
            <a:ext cx="3019406" cy="782484"/>
            <a:chOff x="-686691" y="1807430"/>
            <a:chExt cx="3019406" cy="78248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280307-9FBF-93D0-8348-031AA1BB675E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0D34588-7475-5326-9D67-BEFA8D55A354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C7BD8CD-7635-0F80-1FE8-9B65E654BBB8}"/>
              </a:ext>
            </a:extLst>
          </p:cNvPr>
          <p:cNvGrpSpPr/>
          <p:nvPr/>
        </p:nvGrpSpPr>
        <p:grpSpPr>
          <a:xfrm>
            <a:off x="8473231" y="3243823"/>
            <a:ext cx="3007890" cy="782484"/>
            <a:chOff x="-9088" y="1807430"/>
            <a:chExt cx="3007890" cy="78248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1B38E3-4BD8-8055-B5BE-F635588131D6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9653AA1-4F23-A2EB-30F6-8CEB242B6D2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364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" name="Rectangle 23">
            <a:extLst>
              <a:ext uri="{FF2B5EF4-FFF2-40B4-BE49-F238E27FC236}">
                <a16:creationId xmlns:a16="http://schemas.microsoft.com/office/drawing/2014/main" id="{B65A32DC-84CC-915A-8483-AA016D173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7249" y="3278771"/>
            <a:ext cx="147499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102AAC74-96A2-70BF-C4A3-C9D5B30EEB31}"/>
              </a:ext>
            </a:extLst>
          </p:cNvPr>
          <p:cNvSpPr>
            <a:spLocks noChangeArrowheads="1"/>
          </p:cNvSpPr>
          <p:nvPr/>
        </p:nvSpPr>
        <p:spPr bwMode="gray">
          <a:xfrm rot="19367479">
            <a:off x="3638241" y="1785759"/>
            <a:ext cx="4306428" cy="4038378"/>
          </a:xfrm>
          <a:custGeom>
            <a:avLst/>
            <a:gdLst>
              <a:gd name="G0" fmla="+- 2978742 0 0"/>
              <a:gd name="G1" fmla="+- -2701147 0 0"/>
              <a:gd name="G2" fmla="+- 2978742 0 -2701147"/>
              <a:gd name="G3" fmla="+- 10800 0 0"/>
              <a:gd name="G4" fmla="+- 0 0 2978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349 0 0"/>
              <a:gd name="G9" fmla="+- 0 0 -2701147"/>
              <a:gd name="G10" fmla="+- 7349 0 2700"/>
              <a:gd name="G11" fmla="cos G10 2978742"/>
              <a:gd name="G12" fmla="sin G10 2978742"/>
              <a:gd name="G13" fmla="cos 13500 2978742"/>
              <a:gd name="G14" fmla="sin 13500 2978742"/>
              <a:gd name="G15" fmla="+- G11 10800 0"/>
              <a:gd name="G16" fmla="+- G12 10800 0"/>
              <a:gd name="G17" fmla="+- G13 10800 0"/>
              <a:gd name="G18" fmla="+- G14 10800 0"/>
              <a:gd name="G19" fmla="*/ 7349 1 2"/>
              <a:gd name="G20" fmla="+- G19 5400 0"/>
              <a:gd name="G21" fmla="cos G20 2978742"/>
              <a:gd name="G22" fmla="sin G20 2978742"/>
              <a:gd name="G23" fmla="+- G21 10800 0"/>
              <a:gd name="G24" fmla="+- G12 G23 G22"/>
              <a:gd name="G25" fmla="+- G22 G23 G11"/>
              <a:gd name="G26" fmla="cos 10800 2978742"/>
              <a:gd name="G27" fmla="sin 10800 2978742"/>
              <a:gd name="G28" fmla="cos 7349 2978742"/>
              <a:gd name="G29" fmla="sin 7349 2978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2701147"/>
              <a:gd name="G36" fmla="sin G34 -2701147"/>
              <a:gd name="G37" fmla="+/ -2701147 2978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349 G39"/>
              <a:gd name="G43" fmla="sin 734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1592 w 21600"/>
              <a:gd name="T5" fmla="*/ 11199 h 21600"/>
              <a:gd name="T6" fmla="*/ 17626 w 21600"/>
              <a:gd name="T7" fmla="*/ 4820 h 21600"/>
              <a:gd name="T8" fmla="*/ 18143 w 21600"/>
              <a:gd name="T9" fmla="*/ 11071 h 21600"/>
              <a:gd name="T10" fmla="*/ 20270 w 21600"/>
              <a:gd name="T11" fmla="*/ 20420 h 21600"/>
              <a:gd name="T12" fmla="*/ 14012 w 21600"/>
              <a:gd name="T13" fmla="*/ 20372 h 21600"/>
              <a:gd name="T14" fmla="*/ 14061 w 21600"/>
              <a:gd name="T15" fmla="*/ 1411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018"/>
                  <a:pt x="17501" y="7297"/>
                  <a:pt x="16328" y="5957"/>
                </a:cubicBezTo>
                <a:lnTo>
                  <a:pt x="18924" y="3683"/>
                </a:lnTo>
                <a:cubicBezTo>
                  <a:pt x="20649" y="5653"/>
                  <a:pt x="21600" y="8182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4249C1"/>
          </a:solidFill>
          <a:ln>
            <a:noFill/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1966" tIns="282893" rIns="261967" bIns="282892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WordArt 7">
            <a:extLst>
              <a:ext uri="{FF2B5EF4-FFF2-40B4-BE49-F238E27FC236}">
                <a16:creationId xmlns:a16="http://schemas.microsoft.com/office/drawing/2014/main" id="{0DCF2884-4941-2C77-EB73-D48896B35B50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 rot="3394332">
            <a:off x="5192291" y="2360731"/>
            <a:ext cx="2443983" cy="202720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3530627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" cap="none" spc="0" normalizeH="0" baseline="0" noProof="0" dirty="0">
                <a:ln w="6350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rPr>
              <a:t>单击此处添加标题文本</a:t>
            </a:r>
          </a:p>
        </p:txBody>
      </p:sp>
      <p:grpSp>
        <p:nvGrpSpPr>
          <p:cNvPr id="18" name="组合 3">
            <a:extLst>
              <a:ext uri="{FF2B5EF4-FFF2-40B4-BE49-F238E27FC236}">
                <a16:creationId xmlns:a16="http://schemas.microsoft.com/office/drawing/2014/main" id="{ECC909D3-FB96-1C40-5D25-D77D2643E1BF}"/>
              </a:ext>
            </a:extLst>
          </p:cNvPr>
          <p:cNvGrpSpPr/>
          <p:nvPr/>
        </p:nvGrpSpPr>
        <p:grpSpPr>
          <a:xfrm>
            <a:off x="3921680" y="1340265"/>
            <a:ext cx="3978930" cy="4370770"/>
            <a:chOff x="2831777" y="1208487"/>
            <a:chExt cx="3477329" cy="3764584"/>
          </a:xfrm>
        </p:grpSpPr>
        <p:sp>
          <p:nvSpPr>
            <p:cNvPr id="19" name="AutoShape 5">
              <a:extLst>
                <a:ext uri="{FF2B5EF4-FFF2-40B4-BE49-F238E27FC236}">
                  <a16:creationId xmlns:a16="http://schemas.microsoft.com/office/drawing/2014/main" id="{0F0F4D1A-6645-B254-6B41-1C4709FC198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078397">
              <a:off x="2688150" y="1352114"/>
              <a:ext cx="3764584" cy="3477329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76ACF0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WordArt 8">
              <a:extLst>
                <a:ext uri="{FF2B5EF4-FFF2-40B4-BE49-F238E27FC236}">
                  <a16:creationId xmlns:a16="http://schemas.microsoft.com/office/drawing/2014/main" id="{85C65B35-4D68-6719-A63F-3AFD6D4133C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79672">
              <a:off x="3330576" y="2847737"/>
              <a:ext cx="2474912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305652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单击此处添加标题文本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9A2BE13-ABB5-A90B-8D16-5716AA121BDC}"/>
              </a:ext>
            </a:extLst>
          </p:cNvPr>
          <p:cNvGrpSpPr/>
          <p:nvPr/>
        </p:nvGrpSpPr>
        <p:grpSpPr>
          <a:xfrm rot="14388000">
            <a:off x="3904406" y="1673583"/>
            <a:ext cx="4306428" cy="4038378"/>
            <a:chOff x="1137658" y="1206799"/>
            <a:chExt cx="4306428" cy="4038378"/>
          </a:xfrm>
        </p:grpSpPr>
        <p:sp>
          <p:nvSpPr>
            <p:cNvPr id="26" name="AutoShape 4">
              <a:extLst>
                <a:ext uri="{FF2B5EF4-FFF2-40B4-BE49-F238E27FC236}">
                  <a16:creationId xmlns:a16="http://schemas.microsoft.com/office/drawing/2014/main" id="{1123ADEF-97F5-4B96-1E68-CFB44679CE8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9367479">
              <a:off x="1137658" y="1206799"/>
              <a:ext cx="4306428" cy="4038378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40CBAE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WordArt 7">
              <a:extLst>
                <a:ext uri="{FF2B5EF4-FFF2-40B4-BE49-F238E27FC236}">
                  <a16:creationId xmlns:a16="http://schemas.microsoft.com/office/drawing/2014/main" id="{DD957818-798D-4AC9-3E06-BFBFD64E2F4E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3394332">
              <a:off x="2691708" y="1781771"/>
              <a:ext cx="2443983" cy="202720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530627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单击此处添加标题文本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94100E5-FED9-244D-7C54-359A31D38FD4}"/>
              </a:ext>
            </a:extLst>
          </p:cNvPr>
          <p:cNvGrpSpPr/>
          <p:nvPr/>
        </p:nvGrpSpPr>
        <p:grpSpPr>
          <a:xfrm>
            <a:off x="1778265" y="1316551"/>
            <a:ext cx="3019406" cy="782484"/>
            <a:chOff x="-686691" y="1807430"/>
            <a:chExt cx="3019406" cy="78248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2720B00-EBC6-DF4A-53DA-AEEDCF6923A2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609D5B-3301-DDEB-2DE3-8D297D78B2B0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2B30D-81C2-787B-9593-6662DF1556F3}"/>
              </a:ext>
            </a:extLst>
          </p:cNvPr>
          <p:cNvGrpSpPr/>
          <p:nvPr/>
        </p:nvGrpSpPr>
        <p:grpSpPr>
          <a:xfrm>
            <a:off x="7952567" y="4457050"/>
            <a:ext cx="3007890" cy="1009213"/>
            <a:chOff x="-9088" y="1807430"/>
            <a:chExt cx="3007890" cy="100921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8819C5A-0EB9-F016-F6BC-ECF17E32B911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AA6AC3-570D-13BB-57ED-208D5DFB991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969ACC8-A594-9A44-6E6C-621E2D1770CC}"/>
              </a:ext>
            </a:extLst>
          </p:cNvPr>
          <p:cNvGrpSpPr/>
          <p:nvPr/>
        </p:nvGrpSpPr>
        <p:grpSpPr>
          <a:xfrm>
            <a:off x="1051536" y="4598261"/>
            <a:ext cx="3019406" cy="782484"/>
            <a:chOff x="-686691" y="1807430"/>
            <a:chExt cx="3019406" cy="78248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9202433-8E6E-4732-2C56-51A83D6FCC0A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6B6558A-065C-E52D-D047-F024D97CABAE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555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5" name="任意多边形: 形状 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4D1380B-8655-B598-62C3-C96E6DEC75ED}"/>
              </a:ext>
            </a:extLst>
          </p:cNvPr>
          <p:cNvSpPr/>
          <p:nvPr/>
        </p:nvSpPr>
        <p:spPr>
          <a:xfrm>
            <a:off x="4986548" y="0"/>
            <a:ext cx="7205452" cy="6858000"/>
          </a:xfrm>
          <a:custGeom>
            <a:avLst/>
            <a:gdLst>
              <a:gd name="connsiteX0" fmla="*/ 2962417 w 7205452"/>
              <a:gd name="connsiteY0" fmla="*/ 0 h 6858000"/>
              <a:gd name="connsiteX1" fmla="*/ 7205452 w 7205452"/>
              <a:gd name="connsiteY1" fmla="*/ 0 h 6858000"/>
              <a:gd name="connsiteX2" fmla="*/ 7205452 w 7205452"/>
              <a:gd name="connsiteY2" fmla="*/ 6858000 h 6858000"/>
              <a:gd name="connsiteX3" fmla="*/ 455377 w 7205452"/>
              <a:gd name="connsiteY3" fmla="*/ 6858000 h 6858000"/>
              <a:gd name="connsiteX4" fmla="*/ 360004 w 7205452"/>
              <a:gd name="connsiteY4" fmla="*/ 6621512 h 6858000"/>
              <a:gd name="connsiteX5" fmla="*/ 17253 w 7205452"/>
              <a:gd name="connsiteY5" fmla="*/ 4876800 h 6858000"/>
              <a:gd name="connsiteX6" fmla="*/ 1211053 w 7205452"/>
              <a:gd name="connsiteY6" fmla="*/ 3124200 h 6858000"/>
              <a:gd name="connsiteX7" fmla="*/ 1312652 w 7205452"/>
              <a:gd name="connsiteY7" fmla="*/ 1092200 h 6858000"/>
              <a:gd name="connsiteX8" fmla="*/ 2662213 w 7205452"/>
              <a:gd name="connsiteY8" fmla="*/ 1402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5452" h="6858000">
                <a:moveTo>
                  <a:pt x="2962417" y="0"/>
                </a:moveTo>
                <a:lnTo>
                  <a:pt x="7205452" y="0"/>
                </a:lnTo>
                <a:lnTo>
                  <a:pt x="7205452" y="6858000"/>
                </a:lnTo>
                <a:lnTo>
                  <a:pt x="455377" y="6858000"/>
                </a:lnTo>
                <a:lnTo>
                  <a:pt x="360004" y="6621512"/>
                </a:lnTo>
                <a:cubicBezTo>
                  <a:pt x="119845" y="5996186"/>
                  <a:pt x="-57360" y="5392738"/>
                  <a:pt x="17253" y="4876800"/>
                </a:cubicBezTo>
                <a:cubicBezTo>
                  <a:pt x="116735" y="4188883"/>
                  <a:pt x="995153" y="3754967"/>
                  <a:pt x="1211053" y="3124200"/>
                </a:cubicBezTo>
                <a:cubicBezTo>
                  <a:pt x="1426953" y="2493433"/>
                  <a:pt x="885086" y="1672167"/>
                  <a:pt x="1312652" y="1092200"/>
                </a:cubicBezTo>
                <a:cubicBezTo>
                  <a:pt x="1579882" y="729721"/>
                  <a:pt x="2077794" y="424292"/>
                  <a:pt x="2662213" y="140258"/>
                </a:cubicBezTo>
                <a:close/>
              </a:path>
            </a:pathLst>
          </a:custGeom>
          <a:blipFill dpi="0" rotWithShape="1">
            <a:blip r:embed="rId3"/>
            <a:srcRect/>
            <a:tile tx="-1308100" ty="-6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31F3B0-C372-BDF7-9437-C61092C89056}"/>
              </a:ext>
            </a:extLst>
          </p:cNvPr>
          <p:cNvSpPr txBox="1"/>
          <p:nvPr/>
        </p:nvSpPr>
        <p:spPr>
          <a:xfrm>
            <a:off x="1097769" y="2054807"/>
            <a:ext cx="44394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C9C582-A11E-E0B3-E035-69A1ACE1A533}"/>
              </a:ext>
            </a:extLst>
          </p:cNvPr>
          <p:cNvSpPr txBox="1"/>
          <p:nvPr/>
        </p:nvSpPr>
        <p:spPr>
          <a:xfrm>
            <a:off x="1097768" y="1665905"/>
            <a:ext cx="3245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C83DC4-68A3-9BA1-ED5A-6D9BC880F964}"/>
              </a:ext>
            </a:extLst>
          </p:cNvPr>
          <p:cNvSpPr txBox="1"/>
          <p:nvPr/>
        </p:nvSpPr>
        <p:spPr>
          <a:xfrm>
            <a:off x="837418" y="3605862"/>
            <a:ext cx="4883931" cy="18415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buFont typeface="+mj-lt"/>
              <a:buAutoNum type="arabicPeriod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模板网，幻灯片演示 模板及素 材免费下载！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www.51ppt moban.com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8A0A94B-066C-CC6B-17DF-58651DDE9454}"/>
              </a:ext>
            </a:extLst>
          </p:cNvPr>
          <p:cNvSpPr/>
          <p:nvPr/>
        </p:nvSpPr>
        <p:spPr>
          <a:xfrm>
            <a:off x="5810199" y="2514600"/>
            <a:ext cx="914400" cy="914400"/>
          </a:xfrm>
          <a:prstGeom prst="ellipse">
            <a:avLst/>
          </a:pr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6A876AC-2C2E-BC1F-EC5C-25678CCEF013}"/>
              </a:ext>
            </a:extLst>
          </p:cNvPr>
          <p:cNvSpPr/>
          <p:nvPr/>
        </p:nvSpPr>
        <p:spPr>
          <a:xfrm>
            <a:off x="6611759" y="3377653"/>
            <a:ext cx="456418" cy="456418"/>
          </a:xfrm>
          <a:prstGeom prst="ellipse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3F0284-2C3D-0EDB-A184-64B9DEECF6A3}"/>
              </a:ext>
            </a:extLst>
          </p:cNvPr>
          <p:cNvGrpSpPr/>
          <p:nvPr/>
        </p:nvGrpSpPr>
        <p:grpSpPr>
          <a:xfrm>
            <a:off x="6108238" y="2670029"/>
            <a:ext cx="395737" cy="506544"/>
            <a:chOff x="6108238" y="2670029"/>
            <a:chExt cx="395737" cy="506544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DF02260-1C87-ADBC-DB23-7EBE6CFC9EA8}"/>
                </a:ext>
              </a:extLst>
            </p:cNvPr>
            <p:cNvSpPr/>
            <p:nvPr/>
          </p:nvSpPr>
          <p:spPr>
            <a:xfrm>
              <a:off x="6108238" y="2859983"/>
              <a:ext cx="395737" cy="316590"/>
            </a:xfrm>
            <a:custGeom>
              <a:avLst/>
              <a:gdLst>
                <a:gd name="connsiteX0" fmla="*/ 395738 w 395737"/>
                <a:gd name="connsiteY0" fmla="*/ 134234 h 316590"/>
                <a:gd name="connsiteX1" fmla="*/ 303926 w 395737"/>
                <a:gd name="connsiteY1" fmla="*/ 37991 h 316590"/>
                <a:gd name="connsiteX2" fmla="*/ 303926 w 395737"/>
                <a:gd name="connsiteY2" fmla="*/ 0 h 316590"/>
                <a:gd name="connsiteX3" fmla="*/ 0 w 395737"/>
                <a:gd name="connsiteY3" fmla="*/ 0 h 316590"/>
                <a:gd name="connsiteX4" fmla="*/ 0 w 395737"/>
                <a:gd name="connsiteY4" fmla="*/ 291263 h 316590"/>
                <a:gd name="connsiteX5" fmla="*/ 25327 w 395737"/>
                <a:gd name="connsiteY5" fmla="*/ 316590 h 316590"/>
                <a:gd name="connsiteX6" fmla="*/ 278599 w 395737"/>
                <a:gd name="connsiteY6" fmla="*/ 316590 h 316590"/>
                <a:gd name="connsiteX7" fmla="*/ 303926 w 395737"/>
                <a:gd name="connsiteY7" fmla="*/ 291263 h 316590"/>
                <a:gd name="connsiteX8" fmla="*/ 303926 w 395737"/>
                <a:gd name="connsiteY8" fmla="*/ 231111 h 316590"/>
                <a:gd name="connsiteX9" fmla="*/ 395738 w 395737"/>
                <a:gd name="connsiteY9" fmla="*/ 134234 h 316590"/>
                <a:gd name="connsiteX10" fmla="*/ 304560 w 395737"/>
                <a:gd name="connsiteY10" fmla="*/ 193120 h 316590"/>
                <a:gd name="connsiteX11" fmla="*/ 304560 w 395737"/>
                <a:gd name="connsiteY11" fmla="*/ 75982 h 316590"/>
                <a:gd name="connsiteX12" fmla="*/ 358380 w 395737"/>
                <a:gd name="connsiteY12" fmla="*/ 134234 h 316590"/>
                <a:gd name="connsiteX13" fmla="*/ 304560 w 395737"/>
                <a:gd name="connsiteY13" fmla="*/ 193120 h 31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5737" h="316590">
                  <a:moveTo>
                    <a:pt x="395738" y="134234"/>
                  </a:moveTo>
                  <a:cubicBezTo>
                    <a:pt x="395738" y="82313"/>
                    <a:pt x="355214" y="40524"/>
                    <a:pt x="303926" y="37991"/>
                  </a:cubicBezTo>
                  <a:lnTo>
                    <a:pt x="303926" y="0"/>
                  </a:lnTo>
                  <a:lnTo>
                    <a:pt x="0" y="0"/>
                  </a:lnTo>
                  <a:lnTo>
                    <a:pt x="0" y="291263"/>
                  </a:lnTo>
                  <a:cubicBezTo>
                    <a:pt x="0" y="305193"/>
                    <a:pt x="11397" y="316590"/>
                    <a:pt x="25327" y="316590"/>
                  </a:cubicBezTo>
                  <a:lnTo>
                    <a:pt x="278599" y="316590"/>
                  </a:lnTo>
                  <a:cubicBezTo>
                    <a:pt x="292529" y="316590"/>
                    <a:pt x="303926" y="305193"/>
                    <a:pt x="303926" y="291263"/>
                  </a:cubicBezTo>
                  <a:lnTo>
                    <a:pt x="303926" y="231111"/>
                  </a:lnTo>
                  <a:cubicBezTo>
                    <a:pt x="355214" y="228578"/>
                    <a:pt x="395738" y="186155"/>
                    <a:pt x="395738" y="134234"/>
                  </a:cubicBezTo>
                  <a:close/>
                  <a:moveTo>
                    <a:pt x="304560" y="193120"/>
                  </a:moveTo>
                  <a:lnTo>
                    <a:pt x="304560" y="75982"/>
                  </a:lnTo>
                  <a:cubicBezTo>
                    <a:pt x="334952" y="78514"/>
                    <a:pt x="358380" y="103842"/>
                    <a:pt x="358380" y="134234"/>
                  </a:cubicBezTo>
                  <a:cubicBezTo>
                    <a:pt x="358380" y="164627"/>
                    <a:pt x="334319" y="190587"/>
                    <a:pt x="304560" y="193120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D0D9895-E7E1-AA78-0B17-1B427DDA1FB1}"/>
                </a:ext>
              </a:extLst>
            </p:cNvPr>
            <p:cNvSpPr/>
            <p:nvPr/>
          </p:nvSpPr>
          <p:spPr>
            <a:xfrm>
              <a:off x="6235507" y="2670029"/>
              <a:ext cx="44322" cy="114605"/>
            </a:xfrm>
            <a:custGeom>
              <a:avLst/>
              <a:gdLst>
                <a:gd name="connsiteX0" fmla="*/ 13297 w 44322"/>
                <a:gd name="connsiteY0" fmla="*/ 66484 h 114605"/>
                <a:gd name="connsiteX1" fmla="*/ 18995 w 44322"/>
                <a:gd name="connsiteY1" fmla="*/ 79781 h 114605"/>
                <a:gd name="connsiteX2" fmla="*/ 13297 w 44322"/>
                <a:gd name="connsiteY2" fmla="*/ 93077 h 114605"/>
                <a:gd name="connsiteX3" fmla="*/ 13297 w 44322"/>
                <a:gd name="connsiteY3" fmla="*/ 110807 h 114605"/>
                <a:gd name="connsiteX4" fmla="*/ 22161 w 44322"/>
                <a:gd name="connsiteY4" fmla="*/ 114606 h 114605"/>
                <a:gd name="connsiteX5" fmla="*/ 31026 w 44322"/>
                <a:gd name="connsiteY5" fmla="*/ 110807 h 114605"/>
                <a:gd name="connsiteX6" fmla="*/ 44323 w 44322"/>
                <a:gd name="connsiteY6" fmla="*/ 79148 h 114605"/>
                <a:gd name="connsiteX7" fmla="*/ 31026 w 44322"/>
                <a:gd name="connsiteY7" fmla="*/ 48122 h 114605"/>
                <a:gd name="connsiteX8" fmla="*/ 31026 w 44322"/>
                <a:gd name="connsiteY8" fmla="*/ 48122 h 114605"/>
                <a:gd name="connsiteX9" fmla="*/ 31026 w 44322"/>
                <a:gd name="connsiteY9" fmla="*/ 21528 h 114605"/>
                <a:gd name="connsiteX10" fmla="*/ 31026 w 44322"/>
                <a:gd name="connsiteY10" fmla="*/ 3799 h 114605"/>
                <a:gd name="connsiteX11" fmla="*/ 13297 w 44322"/>
                <a:gd name="connsiteY11" fmla="*/ 3799 h 114605"/>
                <a:gd name="connsiteX12" fmla="*/ 13297 w 44322"/>
                <a:gd name="connsiteY12" fmla="*/ 66484 h 114605"/>
                <a:gd name="connsiteX13" fmla="*/ 13297 w 44322"/>
                <a:gd name="connsiteY13" fmla="*/ 66484 h 11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322" h="114605">
                  <a:moveTo>
                    <a:pt x="13297" y="66484"/>
                  </a:moveTo>
                  <a:cubicBezTo>
                    <a:pt x="17096" y="70283"/>
                    <a:pt x="18995" y="74715"/>
                    <a:pt x="18995" y="79781"/>
                  </a:cubicBezTo>
                  <a:cubicBezTo>
                    <a:pt x="18995" y="84846"/>
                    <a:pt x="17096" y="89912"/>
                    <a:pt x="13297" y="93077"/>
                  </a:cubicBezTo>
                  <a:cubicBezTo>
                    <a:pt x="8231" y="98143"/>
                    <a:pt x="8231" y="105741"/>
                    <a:pt x="13297" y="110807"/>
                  </a:cubicBezTo>
                  <a:cubicBezTo>
                    <a:pt x="15830" y="113339"/>
                    <a:pt x="18995" y="114606"/>
                    <a:pt x="22161" y="114606"/>
                  </a:cubicBezTo>
                  <a:cubicBezTo>
                    <a:pt x="25327" y="114606"/>
                    <a:pt x="28493" y="113339"/>
                    <a:pt x="31026" y="110807"/>
                  </a:cubicBezTo>
                  <a:cubicBezTo>
                    <a:pt x="39257" y="102575"/>
                    <a:pt x="44323" y="91178"/>
                    <a:pt x="44323" y="79148"/>
                  </a:cubicBezTo>
                  <a:cubicBezTo>
                    <a:pt x="44323" y="67117"/>
                    <a:pt x="39890" y="56353"/>
                    <a:pt x="31026" y="48122"/>
                  </a:cubicBezTo>
                  <a:cubicBezTo>
                    <a:pt x="31026" y="48122"/>
                    <a:pt x="31026" y="48122"/>
                    <a:pt x="31026" y="48122"/>
                  </a:cubicBezTo>
                  <a:cubicBezTo>
                    <a:pt x="23428" y="40524"/>
                    <a:pt x="23428" y="28493"/>
                    <a:pt x="31026" y="21528"/>
                  </a:cubicBezTo>
                  <a:cubicBezTo>
                    <a:pt x="36091" y="16463"/>
                    <a:pt x="36091" y="8865"/>
                    <a:pt x="31026" y="3799"/>
                  </a:cubicBezTo>
                  <a:cubicBezTo>
                    <a:pt x="25960" y="-1266"/>
                    <a:pt x="18362" y="-1266"/>
                    <a:pt x="13297" y="3799"/>
                  </a:cubicBezTo>
                  <a:cubicBezTo>
                    <a:pt x="-4432" y="20895"/>
                    <a:pt x="-4432" y="49388"/>
                    <a:pt x="13297" y="66484"/>
                  </a:cubicBezTo>
                  <a:cubicBezTo>
                    <a:pt x="13297" y="66484"/>
                    <a:pt x="13297" y="66484"/>
                    <a:pt x="13297" y="66484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571E364-F5B1-9C7D-660D-46EA608BBEC4}"/>
                </a:ext>
              </a:extLst>
            </p:cNvPr>
            <p:cNvSpPr/>
            <p:nvPr/>
          </p:nvSpPr>
          <p:spPr>
            <a:xfrm>
              <a:off x="6304523" y="2706753"/>
              <a:ext cx="43847" cy="114605"/>
            </a:xfrm>
            <a:custGeom>
              <a:avLst/>
              <a:gdLst>
                <a:gd name="connsiteX0" fmla="*/ 13297 w 43847"/>
                <a:gd name="connsiteY0" fmla="*/ 66484 h 114605"/>
                <a:gd name="connsiteX1" fmla="*/ 13297 w 43847"/>
                <a:gd name="connsiteY1" fmla="*/ 93077 h 114605"/>
                <a:gd name="connsiteX2" fmla="*/ 13297 w 43847"/>
                <a:gd name="connsiteY2" fmla="*/ 110807 h 114605"/>
                <a:gd name="connsiteX3" fmla="*/ 22161 w 43847"/>
                <a:gd name="connsiteY3" fmla="*/ 114606 h 114605"/>
                <a:gd name="connsiteX4" fmla="*/ 31026 w 43847"/>
                <a:gd name="connsiteY4" fmla="*/ 110807 h 114605"/>
                <a:gd name="connsiteX5" fmla="*/ 31026 w 43847"/>
                <a:gd name="connsiteY5" fmla="*/ 48122 h 114605"/>
                <a:gd name="connsiteX6" fmla="*/ 31026 w 43847"/>
                <a:gd name="connsiteY6" fmla="*/ 48122 h 114605"/>
                <a:gd name="connsiteX7" fmla="*/ 25327 w 43847"/>
                <a:gd name="connsiteY7" fmla="*/ 34825 h 114605"/>
                <a:gd name="connsiteX8" fmla="*/ 31026 w 43847"/>
                <a:gd name="connsiteY8" fmla="*/ 21528 h 114605"/>
                <a:gd name="connsiteX9" fmla="*/ 31026 w 43847"/>
                <a:gd name="connsiteY9" fmla="*/ 3799 h 114605"/>
                <a:gd name="connsiteX10" fmla="*/ 13297 w 43847"/>
                <a:gd name="connsiteY10" fmla="*/ 3799 h 114605"/>
                <a:gd name="connsiteX11" fmla="*/ 0 w 43847"/>
                <a:gd name="connsiteY11" fmla="*/ 35458 h 114605"/>
                <a:gd name="connsiteX12" fmla="*/ 13297 w 43847"/>
                <a:gd name="connsiteY12" fmla="*/ 66484 h 114605"/>
                <a:gd name="connsiteX13" fmla="*/ 13297 w 43847"/>
                <a:gd name="connsiteY13" fmla="*/ 66484 h 11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847" h="114605">
                  <a:moveTo>
                    <a:pt x="13297" y="66484"/>
                  </a:moveTo>
                  <a:cubicBezTo>
                    <a:pt x="20895" y="74082"/>
                    <a:pt x="20895" y="86113"/>
                    <a:pt x="13297" y="93077"/>
                  </a:cubicBezTo>
                  <a:cubicBezTo>
                    <a:pt x="8231" y="98143"/>
                    <a:pt x="8231" y="105741"/>
                    <a:pt x="13297" y="110807"/>
                  </a:cubicBezTo>
                  <a:cubicBezTo>
                    <a:pt x="15830" y="113339"/>
                    <a:pt x="18995" y="114606"/>
                    <a:pt x="22161" y="114606"/>
                  </a:cubicBezTo>
                  <a:cubicBezTo>
                    <a:pt x="25327" y="114606"/>
                    <a:pt x="28493" y="113339"/>
                    <a:pt x="31026" y="110807"/>
                  </a:cubicBezTo>
                  <a:cubicBezTo>
                    <a:pt x="48122" y="93711"/>
                    <a:pt x="48122" y="65218"/>
                    <a:pt x="31026" y="48122"/>
                  </a:cubicBezTo>
                  <a:cubicBezTo>
                    <a:pt x="31026" y="48122"/>
                    <a:pt x="31026" y="48122"/>
                    <a:pt x="31026" y="48122"/>
                  </a:cubicBezTo>
                  <a:cubicBezTo>
                    <a:pt x="27227" y="44323"/>
                    <a:pt x="25327" y="39890"/>
                    <a:pt x="25327" y="34825"/>
                  </a:cubicBezTo>
                  <a:cubicBezTo>
                    <a:pt x="25327" y="29759"/>
                    <a:pt x="27227" y="24694"/>
                    <a:pt x="31026" y="21528"/>
                  </a:cubicBezTo>
                  <a:cubicBezTo>
                    <a:pt x="36091" y="16463"/>
                    <a:pt x="36091" y="8865"/>
                    <a:pt x="31026" y="3799"/>
                  </a:cubicBezTo>
                  <a:cubicBezTo>
                    <a:pt x="25960" y="-1266"/>
                    <a:pt x="18362" y="-1266"/>
                    <a:pt x="13297" y="3799"/>
                  </a:cubicBezTo>
                  <a:cubicBezTo>
                    <a:pt x="5065" y="12030"/>
                    <a:pt x="0" y="23428"/>
                    <a:pt x="0" y="35458"/>
                  </a:cubicBezTo>
                  <a:cubicBezTo>
                    <a:pt x="633" y="47489"/>
                    <a:pt x="5065" y="58253"/>
                    <a:pt x="13297" y="66484"/>
                  </a:cubicBezTo>
                  <a:cubicBezTo>
                    <a:pt x="13297" y="66484"/>
                    <a:pt x="13297" y="66484"/>
                    <a:pt x="13297" y="66484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C30407-8CC9-1AD4-67C5-49A3D7EF79B8}"/>
                </a:ext>
              </a:extLst>
            </p:cNvPr>
            <p:cNvSpPr/>
            <p:nvPr/>
          </p:nvSpPr>
          <p:spPr>
            <a:xfrm>
              <a:off x="6172189" y="2706120"/>
              <a:ext cx="44322" cy="115238"/>
            </a:xfrm>
            <a:custGeom>
              <a:avLst/>
              <a:gdLst>
                <a:gd name="connsiteX0" fmla="*/ 13297 w 44322"/>
                <a:gd name="connsiteY0" fmla="*/ 67117 h 115238"/>
                <a:gd name="connsiteX1" fmla="*/ 18995 w 44322"/>
                <a:gd name="connsiteY1" fmla="*/ 80414 h 115238"/>
                <a:gd name="connsiteX2" fmla="*/ 13297 w 44322"/>
                <a:gd name="connsiteY2" fmla="*/ 93711 h 115238"/>
                <a:gd name="connsiteX3" fmla="*/ 13297 w 44322"/>
                <a:gd name="connsiteY3" fmla="*/ 111440 h 115238"/>
                <a:gd name="connsiteX4" fmla="*/ 22161 w 44322"/>
                <a:gd name="connsiteY4" fmla="*/ 115239 h 115238"/>
                <a:gd name="connsiteX5" fmla="*/ 31026 w 44322"/>
                <a:gd name="connsiteY5" fmla="*/ 111440 h 115238"/>
                <a:gd name="connsiteX6" fmla="*/ 44323 w 44322"/>
                <a:gd name="connsiteY6" fmla="*/ 79781 h 115238"/>
                <a:gd name="connsiteX7" fmla="*/ 31026 w 44322"/>
                <a:gd name="connsiteY7" fmla="*/ 48122 h 115238"/>
                <a:gd name="connsiteX8" fmla="*/ 31026 w 44322"/>
                <a:gd name="connsiteY8" fmla="*/ 48122 h 115238"/>
                <a:gd name="connsiteX9" fmla="*/ 31026 w 44322"/>
                <a:gd name="connsiteY9" fmla="*/ 21528 h 115238"/>
                <a:gd name="connsiteX10" fmla="*/ 31026 w 44322"/>
                <a:gd name="connsiteY10" fmla="*/ 3799 h 115238"/>
                <a:gd name="connsiteX11" fmla="*/ 13297 w 44322"/>
                <a:gd name="connsiteY11" fmla="*/ 3799 h 115238"/>
                <a:gd name="connsiteX12" fmla="*/ 13297 w 44322"/>
                <a:gd name="connsiteY12" fmla="*/ 67117 h 115238"/>
                <a:gd name="connsiteX13" fmla="*/ 13297 w 44322"/>
                <a:gd name="connsiteY13" fmla="*/ 67117 h 11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322" h="115238">
                  <a:moveTo>
                    <a:pt x="13297" y="67117"/>
                  </a:moveTo>
                  <a:cubicBezTo>
                    <a:pt x="17096" y="70916"/>
                    <a:pt x="18995" y="75348"/>
                    <a:pt x="18995" y="80414"/>
                  </a:cubicBezTo>
                  <a:cubicBezTo>
                    <a:pt x="18995" y="85479"/>
                    <a:pt x="17096" y="90545"/>
                    <a:pt x="13297" y="93711"/>
                  </a:cubicBezTo>
                  <a:cubicBezTo>
                    <a:pt x="8231" y="98776"/>
                    <a:pt x="8231" y="106374"/>
                    <a:pt x="13297" y="111440"/>
                  </a:cubicBezTo>
                  <a:cubicBezTo>
                    <a:pt x="15829" y="113972"/>
                    <a:pt x="18995" y="115239"/>
                    <a:pt x="22161" y="115239"/>
                  </a:cubicBezTo>
                  <a:cubicBezTo>
                    <a:pt x="25327" y="115239"/>
                    <a:pt x="28493" y="113972"/>
                    <a:pt x="31026" y="111440"/>
                  </a:cubicBezTo>
                  <a:cubicBezTo>
                    <a:pt x="39257" y="103208"/>
                    <a:pt x="44323" y="91811"/>
                    <a:pt x="44323" y="79781"/>
                  </a:cubicBezTo>
                  <a:cubicBezTo>
                    <a:pt x="44323" y="67750"/>
                    <a:pt x="39890" y="56986"/>
                    <a:pt x="31026" y="48122"/>
                  </a:cubicBezTo>
                  <a:lnTo>
                    <a:pt x="31026" y="48122"/>
                  </a:lnTo>
                  <a:cubicBezTo>
                    <a:pt x="23428" y="40524"/>
                    <a:pt x="23428" y="28493"/>
                    <a:pt x="31026" y="21528"/>
                  </a:cubicBezTo>
                  <a:cubicBezTo>
                    <a:pt x="36091" y="16463"/>
                    <a:pt x="36091" y="8865"/>
                    <a:pt x="31026" y="3799"/>
                  </a:cubicBezTo>
                  <a:cubicBezTo>
                    <a:pt x="25960" y="-1266"/>
                    <a:pt x="18362" y="-1266"/>
                    <a:pt x="13297" y="3799"/>
                  </a:cubicBezTo>
                  <a:cubicBezTo>
                    <a:pt x="-4432" y="22161"/>
                    <a:pt x="-4432" y="50021"/>
                    <a:pt x="13297" y="67117"/>
                  </a:cubicBezTo>
                  <a:cubicBezTo>
                    <a:pt x="13297" y="67117"/>
                    <a:pt x="13297" y="67117"/>
                    <a:pt x="13297" y="67117"/>
                  </a:cubicBezTo>
                  <a:close/>
                </a:path>
              </a:pathLst>
            </a:custGeom>
            <a:grpFill/>
            <a:ln w="6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339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02CAC0-CEE5-C4D7-B635-C10A0C92F3FA}"/>
              </a:ext>
            </a:extLst>
          </p:cNvPr>
          <p:cNvGrpSpPr>
            <a:grpSpLocks/>
          </p:cNvGrpSpPr>
          <p:nvPr/>
        </p:nvGrpSpPr>
        <p:grpSpPr bwMode="auto">
          <a:xfrm>
            <a:off x="1387746" y="1909391"/>
            <a:ext cx="1650785" cy="1822213"/>
            <a:chOff x="863734" y="2223586"/>
            <a:chExt cx="1650465" cy="1822388"/>
          </a:xfrm>
        </p:grpSpPr>
        <p:sp>
          <p:nvSpPr>
            <p:cNvPr id="3" name="任意多边形 7">
              <a:extLst>
                <a:ext uri="{FF2B5EF4-FFF2-40B4-BE49-F238E27FC236}">
                  <a16:creationId xmlns:a16="http://schemas.microsoft.com/office/drawing/2014/main" id="{C96A5204-B950-D37E-0710-BC38EF7CC40C}"/>
                </a:ext>
              </a:extLst>
            </p:cNvPr>
            <p:cNvSpPr/>
            <p:nvPr/>
          </p:nvSpPr>
          <p:spPr>
            <a:xfrm>
              <a:off x="863734" y="2223586"/>
              <a:ext cx="1650465" cy="1822388"/>
            </a:xfrm>
            <a:custGeom>
              <a:avLst/>
              <a:gdLst>
                <a:gd name="connsiteX0" fmla="*/ 757238 w 1371601"/>
                <a:gd name="connsiteY0" fmla="*/ 0 h 1514476"/>
                <a:gd name="connsiteX1" fmla="*/ 1292686 w 1371601"/>
                <a:gd name="connsiteY1" fmla="*/ 221790 h 1514476"/>
                <a:gd name="connsiteX2" fmla="*/ 1371601 w 1371601"/>
                <a:gd name="connsiteY2" fmla="*/ 317435 h 1514476"/>
                <a:gd name="connsiteX3" fmla="*/ 1358050 w 1371601"/>
                <a:gd name="connsiteY3" fmla="*/ 333859 h 1514476"/>
                <a:gd name="connsiteX4" fmla="*/ 1228725 w 1371601"/>
                <a:gd name="connsiteY4" fmla="*/ 757238 h 1514476"/>
                <a:gd name="connsiteX5" fmla="*/ 1358050 w 1371601"/>
                <a:gd name="connsiteY5" fmla="*/ 1180617 h 1514476"/>
                <a:gd name="connsiteX6" fmla="*/ 1371601 w 1371601"/>
                <a:gd name="connsiteY6" fmla="*/ 1197041 h 1514476"/>
                <a:gd name="connsiteX7" fmla="*/ 1292686 w 1371601"/>
                <a:gd name="connsiteY7" fmla="*/ 1292686 h 1514476"/>
                <a:gd name="connsiteX8" fmla="*/ 757238 w 1371601"/>
                <a:gd name="connsiteY8" fmla="*/ 1514476 h 1514476"/>
                <a:gd name="connsiteX9" fmla="*/ 0 w 1371601"/>
                <a:gd name="connsiteY9" fmla="*/ 757238 h 1514476"/>
                <a:gd name="connsiteX10" fmla="*/ 757238 w 1371601"/>
                <a:gd name="connsiteY10" fmla="*/ 0 h 151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1601" h="1514476">
                  <a:moveTo>
                    <a:pt x="757238" y="0"/>
                  </a:moveTo>
                  <a:cubicBezTo>
                    <a:pt x="966344" y="0"/>
                    <a:pt x="1155653" y="84757"/>
                    <a:pt x="1292686" y="221790"/>
                  </a:cubicBezTo>
                  <a:lnTo>
                    <a:pt x="1371601" y="317435"/>
                  </a:lnTo>
                  <a:lnTo>
                    <a:pt x="1358050" y="333859"/>
                  </a:lnTo>
                  <a:cubicBezTo>
                    <a:pt x="1276401" y="454715"/>
                    <a:pt x="1228725" y="600409"/>
                    <a:pt x="1228725" y="757238"/>
                  </a:cubicBezTo>
                  <a:cubicBezTo>
                    <a:pt x="1228725" y="914067"/>
                    <a:pt x="1276401" y="1059761"/>
                    <a:pt x="1358050" y="1180617"/>
                  </a:cubicBezTo>
                  <a:lnTo>
                    <a:pt x="1371601" y="1197041"/>
                  </a:lnTo>
                  <a:lnTo>
                    <a:pt x="1292686" y="1292686"/>
                  </a:lnTo>
                  <a:cubicBezTo>
                    <a:pt x="1155653" y="1429719"/>
                    <a:pt x="966344" y="1514476"/>
                    <a:pt x="757238" y="1514476"/>
                  </a:cubicBezTo>
                  <a:cubicBezTo>
                    <a:pt x="339027" y="1514476"/>
                    <a:pt x="0" y="1175449"/>
                    <a:pt x="0" y="757238"/>
                  </a:cubicBezTo>
                  <a:cubicBezTo>
                    <a:pt x="0" y="339027"/>
                    <a:pt x="339027" y="0"/>
                    <a:pt x="757238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4" name="AutoShape 117">
              <a:extLst>
                <a:ext uri="{FF2B5EF4-FFF2-40B4-BE49-F238E27FC236}">
                  <a16:creationId xmlns:a16="http://schemas.microsoft.com/office/drawing/2014/main" id="{E9497759-01DD-DC9A-3983-8E6012832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810" y="2787129"/>
              <a:ext cx="498313" cy="374637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" name="TextBox 56">
              <a:extLst>
                <a:ext uri="{FF2B5EF4-FFF2-40B4-BE49-F238E27FC236}">
                  <a16:creationId xmlns:a16="http://schemas.microsoft.com/office/drawing/2014/main" id="{7EF666CF-26AB-289E-C284-F0BE2758E4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6265" y="324167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9D9F264-E35A-1905-281E-4524B16D8550}"/>
              </a:ext>
            </a:extLst>
          </p:cNvPr>
          <p:cNvGrpSpPr>
            <a:grpSpLocks/>
          </p:cNvGrpSpPr>
          <p:nvPr/>
        </p:nvGrpSpPr>
        <p:grpSpPr bwMode="auto">
          <a:xfrm>
            <a:off x="2897266" y="1893516"/>
            <a:ext cx="1822213" cy="1669833"/>
            <a:chOff x="2348008" y="2221676"/>
            <a:chExt cx="1822388" cy="1669568"/>
          </a:xfrm>
        </p:grpSpPr>
        <p:sp>
          <p:nvSpPr>
            <p:cNvPr id="7" name="任意多边形 11">
              <a:extLst>
                <a:ext uri="{FF2B5EF4-FFF2-40B4-BE49-F238E27FC236}">
                  <a16:creationId xmlns:a16="http://schemas.microsoft.com/office/drawing/2014/main" id="{6B3EF628-04F1-1986-D6D5-69103E219EFE}"/>
                </a:ext>
              </a:extLst>
            </p:cNvPr>
            <p:cNvSpPr/>
            <p:nvPr/>
          </p:nvSpPr>
          <p:spPr>
            <a:xfrm>
              <a:off x="2348008" y="2221676"/>
              <a:ext cx="1822388" cy="1669568"/>
            </a:xfrm>
            <a:custGeom>
              <a:avLst/>
              <a:gdLst>
                <a:gd name="connsiteX0" fmla="*/ 757238 w 1514476"/>
                <a:gd name="connsiteY0" fmla="*/ 0 h 1387702"/>
                <a:gd name="connsiteX1" fmla="*/ 1514476 w 1514476"/>
                <a:gd name="connsiteY1" fmla="*/ 757238 h 1387702"/>
                <a:gd name="connsiteX2" fmla="*/ 1180617 w 1514476"/>
                <a:gd name="connsiteY2" fmla="*/ 1385152 h 1387702"/>
                <a:gd name="connsiteX3" fmla="*/ 1175919 w 1514476"/>
                <a:gd name="connsiteY3" fmla="*/ 1387702 h 1387702"/>
                <a:gd name="connsiteX4" fmla="*/ 1051989 w 1514476"/>
                <a:gd name="connsiteY4" fmla="*/ 1320436 h 1387702"/>
                <a:gd name="connsiteX5" fmla="*/ 757238 w 1514476"/>
                <a:gd name="connsiteY5" fmla="*/ 1260928 h 1387702"/>
                <a:gd name="connsiteX6" fmla="*/ 462487 w 1514476"/>
                <a:gd name="connsiteY6" fmla="*/ 1320436 h 1387702"/>
                <a:gd name="connsiteX7" fmla="*/ 338558 w 1514476"/>
                <a:gd name="connsiteY7" fmla="*/ 1387702 h 1387702"/>
                <a:gd name="connsiteX8" fmla="*/ 333859 w 1514476"/>
                <a:gd name="connsiteY8" fmla="*/ 1385152 h 1387702"/>
                <a:gd name="connsiteX9" fmla="*/ 0 w 1514476"/>
                <a:gd name="connsiteY9" fmla="*/ 757238 h 1387702"/>
                <a:gd name="connsiteX10" fmla="*/ 757238 w 1514476"/>
                <a:gd name="connsiteY10" fmla="*/ 0 h 138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4476" h="1387702">
                  <a:moveTo>
                    <a:pt x="757238" y="0"/>
                  </a:moveTo>
                  <a:cubicBezTo>
                    <a:pt x="1175449" y="0"/>
                    <a:pt x="1514476" y="339027"/>
                    <a:pt x="1514476" y="757238"/>
                  </a:cubicBezTo>
                  <a:cubicBezTo>
                    <a:pt x="1514476" y="1018620"/>
                    <a:pt x="1382044" y="1249071"/>
                    <a:pt x="1180617" y="1385152"/>
                  </a:cubicBezTo>
                  <a:lnTo>
                    <a:pt x="1175919" y="1387702"/>
                  </a:lnTo>
                  <a:lnTo>
                    <a:pt x="1051989" y="1320436"/>
                  </a:lnTo>
                  <a:cubicBezTo>
                    <a:pt x="961395" y="1282117"/>
                    <a:pt x="861791" y="1260928"/>
                    <a:pt x="757238" y="1260928"/>
                  </a:cubicBezTo>
                  <a:cubicBezTo>
                    <a:pt x="652686" y="1260928"/>
                    <a:pt x="553082" y="1282117"/>
                    <a:pt x="462487" y="1320436"/>
                  </a:cubicBezTo>
                  <a:lnTo>
                    <a:pt x="338558" y="1387702"/>
                  </a:lnTo>
                  <a:lnTo>
                    <a:pt x="333859" y="1385152"/>
                  </a:lnTo>
                  <a:cubicBezTo>
                    <a:pt x="132433" y="1249071"/>
                    <a:pt x="0" y="1018620"/>
                    <a:pt x="0" y="757238"/>
                  </a:cubicBezTo>
                  <a:cubicBezTo>
                    <a:pt x="0" y="339027"/>
                    <a:pt x="339027" y="0"/>
                    <a:pt x="757238" y="0"/>
                  </a:cubicBezTo>
                  <a:close/>
                </a:path>
              </a:pathLst>
            </a:custGeom>
            <a:solidFill>
              <a:srgbClr val="40CBAE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ED86DA5-046D-CD4D-D83F-D7477971F063}"/>
                </a:ext>
              </a:extLst>
            </p:cNvPr>
            <p:cNvGrpSpPr/>
            <p:nvPr/>
          </p:nvGrpSpPr>
          <p:grpSpPr>
            <a:xfrm>
              <a:off x="3009332" y="2661471"/>
              <a:ext cx="499742" cy="468190"/>
              <a:chOff x="5360298" y="3720573"/>
              <a:chExt cx="488901" cy="458033"/>
            </a:xfrm>
            <a:solidFill>
              <a:schemeClr val="bg1"/>
            </a:solidFill>
          </p:grpSpPr>
          <p:sp>
            <p:nvSpPr>
              <p:cNvPr id="10" name="AutoShape 110">
                <a:extLst>
                  <a:ext uri="{FF2B5EF4-FFF2-40B4-BE49-F238E27FC236}">
                    <a16:creationId xmlns:a16="http://schemas.microsoft.com/office/drawing/2014/main" id="{BE93974F-BC77-3943-AA37-5E9A35E01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2040" y="3781477"/>
                <a:ext cx="365425" cy="2444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1" name="AutoShape 111">
                <a:extLst>
                  <a:ext uri="{FF2B5EF4-FFF2-40B4-BE49-F238E27FC236}">
                    <a16:creationId xmlns:a16="http://schemas.microsoft.com/office/drawing/2014/main" id="{E587141E-A88F-2DD3-1B5C-ACF985B55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298" y="3720573"/>
                <a:ext cx="488901" cy="45803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9" name="TextBox 57">
              <a:extLst>
                <a:ext uri="{FF2B5EF4-FFF2-40B4-BE49-F238E27FC236}">
                  <a16:creationId xmlns:a16="http://schemas.microsoft.com/office/drawing/2014/main" id="{7F6D35EB-189A-3E84-1BE3-9A2552871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6501" y="324167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6DCCFEF-2B77-394A-0EF6-0AA20F0713E9}"/>
              </a:ext>
            </a:extLst>
          </p:cNvPr>
          <p:cNvGrpSpPr>
            <a:grpSpLocks/>
          </p:cNvGrpSpPr>
          <p:nvPr/>
        </p:nvGrpSpPr>
        <p:grpSpPr bwMode="auto">
          <a:xfrm>
            <a:off x="1394097" y="3601448"/>
            <a:ext cx="1822213" cy="1669833"/>
            <a:chOff x="858005" y="3891244"/>
            <a:chExt cx="1822388" cy="1669568"/>
          </a:xfrm>
        </p:grpSpPr>
        <p:sp>
          <p:nvSpPr>
            <p:cNvPr id="13" name="任意多边形 17">
              <a:extLst>
                <a:ext uri="{FF2B5EF4-FFF2-40B4-BE49-F238E27FC236}">
                  <a16:creationId xmlns:a16="http://schemas.microsoft.com/office/drawing/2014/main" id="{6E99B1C1-F67F-8402-D30B-93BFF57B163A}"/>
                </a:ext>
              </a:extLst>
            </p:cNvPr>
            <p:cNvSpPr/>
            <p:nvPr/>
          </p:nvSpPr>
          <p:spPr>
            <a:xfrm>
              <a:off x="858005" y="3891244"/>
              <a:ext cx="1822388" cy="1669568"/>
            </a:xfrm>
            <a:custGeom>
              <a:avLst/>
              <a:gdLst>
                <a:gd name="connsiteX0" fmla="*/ 338558 w 1514476"/>
                <a:gd name="connsiteY0" fmla="*/ 0 h 1387702"/>
                <a:gd name="connsiteX1" fmla="*/ 462487 w 1514476"/>
                <a:gd name="connsiteY1" fmla="*/ 67267 h 1387702"/>
                <a:gd name="connsiteX2" fmla="*/ 757238 w 1514476"/>
                <a:gd name="connsiteY2" fmla="*/ 126774 h 1387702"/>
                <a:gd name="connsiteX3" fmla="*/ 1051989 w 1514476"/>
                <a:gd name="connsiteY3" fmla="*/ 67267 h 1387702"/>
                <a:gd name="connsiteX4" fmla="*/ 1175919 w 1514476"/>
                <a:gd name="connsiteY4" fmla="*/ 0 h 1387702"/>
                <a:gd name="connsiteX5" fmla="*/ 1180617 w 1514476"/>
                <a:gd name="connsiteY5" fmla="*/ 2551 h 1387702"/>
                <a:gd name="connsiteX6" fmla="*/ 1514476 w 1514476"/>
                <a:gd name="connsiteY6" fmla="*/ 630464 h 1387702"/>
                <a:gd name="connsiteX7" fmla="*/ 757238 w 1514476"/>
                <a:gd name="connsiteY7" fmla="*/ 1387702 h 1387702"/>
                <a:gd name="connsiteX8" fmla="*/ 0 w 1514476"/>
                <a:gd name="connsiteY8" fmla="*/ 630464 h 1387702"/>
                <a:gd name="connsiteX9" fmla="*/ 333859 w 1514476"/>
                <a:gd name="connsiteY9" fmla="*/ 2551 h 138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4476" h="1387702">
                  <a:moveTo>
                    <a:pt x="338558" y="0"/>
                  </a:moveTo>
                  <a:lnTo>
                    <a:pt x="462487" y="67267"/>
                  </a:lnTo>
                  <a:cubicBezTo>
                    <a:pt x="553082" y="105585"/>
                    <a:pt x="652685" y="126774"/>
                    <a:pt x="757238" y="126774"/>
                  </a:cubicBezTo>
                  <a:cubicBezTo>
                    <a:pt x="861791" y="126774"/>
                    <a:pt x="961395" y="105585"/>
                    <a:pt x="1051989" y="67267"/>
                  </a:cubicBezTo>
                  <a:lnTo>
                    <a:pt x="1175919" y="0"/>
                  </a:lnTo>
                  <a:lnTo>
                    <a:pt x="1180617" y="2551"/>
                  </a:lnTo>
                  <a:cubicBezTo>
                    <a:pt x="1382044" y="138632"/>
                    <a:pt x="1514476" y="369082"/>
                    <a:pt x="1514476" y="630464"/>
                  </a:cubicBezTo>
                  <a:cubicBezTo>
                    <a:pt x="1514476" y="1048675"/>
                    <a:pt x="1175449" y="1387702"/>
                    <a:pt x="757238" y="1387702"/>
                  </a:cubicBezTo>
                  <a:cubicBezTo>
                    <a:pt x="339027" y="1387702"/>
                    <a:pt x="0" y="1048675"/>
                    <a:pt x="0" y="630464"/>
                  </a:cubicBezTo>
                  <a:cubicBezTo>
                    <a:pt x="0" y="369082"/>
                    <a:pt x="132433" y="138632"/>
                    <a:pt x="333859" y="2551"/>
                  </a:cubicBezTo>
                  <a:close/>
                </a:path>
              </a:pathLst>
            </a:custGeom>
            <a:solidFill>
              <a:srgbClr val="40CBAE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4" name="AutoShape 4">
              <a:extLst>
                <a:ext uri="{FF2B5EF4-FFF2-40B4-BE49-F238E27FC236}">
                  <a16:creationId xmlns:a16="http://schemas.microsoft.com/office/drawing/2014/main" id="{EB531D35-5B6E-4886-7A81-6FD5E5E0F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907" y="4322919"/>
              <a:ext cx="482584" cy="4840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TextBox 58">
              <a:extLst>
                <a:ext uri="{FF2B5EF4-FFF2-40B4-BE49-F238E27FC236}">
                  <a16:creationId xmlns:a16="http://schemas.microsoft.com/office/drawing/2014/main" id="{23467855-DBEE-22C3-98B4-7ECD39B45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6498" y="489988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084D39-1820-115F-1566-70CFFB63E8A9}"/>
              </a:ext>
            </a:extLst>
          </p:cNvPr>
          <p:cNvGrpSpPr>
            <a:grpSpLocks/>
          </p:cNvGrpSpPr>
          <p:nvPr/>
        </p:nvGrpSpPr>
        <p:grpSpPr bwMode="auto">
          <a:xfrm>
            <a:off x="3076632" y="3445894"/>
            <a:ext cx="1649198" cy="1820625"/>
            <a:chOff x="2514199" y="3734602"/>
            <a:chExt cx="1650465" cy="1822388"/>
          </a:xfrm>
        </p:grpSpPr>
        <p:sp>
          <p:nvSpPr>
            <p:cNvPr id="18" name="任意多边形 21">
              <a:extLst>
                <a:ext uri="{FF2B5EF4-FFF2-40B4-BE49-F238E27FC236}">
                  <a16:creationId xmlns:a16="http://schemas.microsoft.com/office/drawing/2014/main" id="{7C78A2B9-B288-3FEC-FCD8-2EFA8C754BB6}"/>
                </a:ext>
              </a:extLst>
            </p:cNvPr>
            <p:cNvSpPr/>
            <p:nvPr/>
          </p:nvSpPr>
          <p:spPr>
            <a:xfrm>
              <a:off x="2514199" y="3734602"/>
              <a:ext cx="1650465" cy="1822388"/>
            </a:xfrm>
            <a:custGeom>
              <a:avLst/>
              <a:gdLst>
                <a:gd name="connsiteX0" fmla="*/ 614362 w 1371600"/>
                <a:gd name="connsiteY0" fmla="*/ 0 h 1514476"/>
                <a:gd name="connsiteX1" fmla="*/ 1371600 w 1371600"/>
                <a:gd name="connsiteY1" fmla="*/ 757238 h 1514476"/>
                <a:gd name="connsiteX2" fmla="*/ 614362 w 1371600"/>
                <a:gd name="connsiteY2" fmla="*/ 1514476 h 1514476"/>
                <a:gd name="connsiteX3" fmla="*/ 78914 w 1371600"/>
                <a:gd name="connsiteY3" fmla="*/ 1292686 h 1514476"/>
                <a:gd name="connsiteX4" fmla="*/ 0 w 1371600"/>
                <a:gd name="connsiteY4" fmla="*/ 1197041 h 1514476"/>
                <a:gd name="connsiteX5" fmla="*/ 13551 w 1371600"/>
                <a:gd name="connsiteY5" fmla="*/ 1180617 h 1514476"/>
                <a:gd name="connsiteX6" fmla="*/ 142875 w 1371600"/>
                <a:gd name="connsiteY6" fmla="*/ 757238 h 1514476"/>
                <a:gd name="connsiteX7" fmla="*/ 13551 w 1371600"/>
                <a:gd name="connsiteY7" fmla="*/ 333859 h 1514476"/>
                <a:gd name="connsiteX8" fmla="*/ 0 w 1371600"/>
                <a:gd name="connsiteY8" fmla="*/ 317435 h 1514476"/>
                <a:gd name="connsiteX9" fmla="*/ 78914 w 1371600"/>
                <a:gd name="connsiteY9" fmla="*/ 221790 h 1514476"/>
                <a:gd name="connsiteX10" fmla="*/ 614362 w 1371600"/>
                <a:gd name="connsiteY10" fmla="*/ 0 h 151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1600" h="1514476">
                  <a:moveTo>
                    <a:pt x="614362" y="0"/>
                  </a:moveTo>
                  <a:cubicBezTo>
                    <a:pt x="1032573" y="0"/>
                    <a:pt x="1371600" y="339027"/>
                    <a:pt x="1371600" y="757238"/>
                  </a:cubicBezTo>
                  <a:cubicBezTo>
                    <a:pt x="1371600" y="1175449"/>
                    <a:pt x="1032573" y="1514476"/>
                    <a:pt x="614362" y="1514476"/>
                  </a:cubicBezTo>
                  <a:cubicBezTo>
                    <a:pt x="405257" y="1514476"/>
                    <a:pt x="215947" y="1429720"/>
                    <a:pt x="78914" y="1292686"/>
                  </a:cubicBezTo>
                  <a:lnTo>
                    <a:pt x="0" y="1197041"/>
                  </a:lnTo>
                  <a:lnTo>
                    <a:pt x="13551" y="1180617"/>
                  </a:lnTo>
                  <a:cubicBezTo>
                    <a:pt x="95200" y="1059761"/>
                    <a:pt x="142875" y="914067"/>
                    <a:pt x="142875" y="757238"/>
                  </a:cubicBezTo>
                  <a:cubicBezTo>
                    <a:pt x="142875" y="600409"/>
                    <a:pt x="95200" y="454715"/>
                    <a:pt x="13551" y="333859"/>
                  </a:cubicBezTo>
                  <a:lnTo>
                    <a:pt x="0" y="317435"/>
                  </a:lnTo>
                  <a:lnTo>
                    <a:pt x="78914" y="221790"/>
                  </a:lnTo>
                  <a:cubicBezTo>
                    <a:pt x="215947" y="84757"/>
                    <a:pt x="405257" y="0"/>
                    <a:pt x="614362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966" tIns="282893" rIns="261967" bIns="282892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3051F8-9242-B418-B78D-167F8B92E253}"/>
                </a:ext>
              </a:extLst>
            </p:cNvPr>
            <p:cNvGrpSpPr/>
            <p:nvPr/>
          </p:nvGrpSpPr>
          <p:grpSpPr>
            <a:xfrm>
              <a:off x="3089987" y="4235457"/>
              <a:ext cx="498890" cy="498890"/>
              <a:chOff x="4384161" y="2713568"/>
              <a:chExt cx="488067" cy="488067"/>
            </a:xfrm>
            <a:solidFill>
              <a:schemeClr val="bg1"/>
            </a:solidFill>
          </p:grpSpPr>
          <p:sp>
            <p:nvSpPr>
              <p:cNvPr id="21" name="AutoShape 123">
                <a:extLst>
                  <a:ext uri="{FF2B5EF4-FFF2-40B4-BE49-F238E27FC236}">
                    <a16:creationId xmlns:a16="http://schemas.microsoft.com/office/drawing/2014/main" id="{F7BDB917-093B-803B-BE9B-36BDF48801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161" y="2713568"/>
                <a:ext cx="488067" cy="4880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2" name="AutoShape 124">
                <a:extLst>
                  <a:ext uri="{FF2B5EF4-FFF2-40B4-BE49-F238E27FC236}">
                    <a16:creationId xmlns:a16="http://schemas.microsoft.com/office/drawing/2014/main" id="{319D4039-97B6-2E2E-287C-F7DEFADAA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822" y="2850394"/>
                <a:ext cx="213581" cy="2135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25">
                <a:extLst>
                  <a:ext uri="{FF2B5EF4-FFF2-40B4-BE49-F238E27FC236}">
                    <a16:creationId xmlns:a16="http://schemas.microsoft.com/office/drawing/2014/main" id="{A40E8D18-9ECB-D910-2BD0-F3C740487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875" y="2896280"/>
                <a:ext cx="122643" cy="12264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80F1B33C-982D-7CE7-78BB-49520B343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6730" y="489988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A0D04D-BFA8-678F-1D63-92510DC82E9C}"/>
              </a:ext>
            </a:extLst>
          </p:cNvPr>
          <p:cNvGrpSpPr>
            <a:grpSpLocks/>
          </p:cNvGrpSpPr>
          <p:nvPr/>
        </p:nvGrpSpPr>
        <p:grpSpPr bwMode="auto">
          <a:xfrm>
            <a:off x="5255989" y="2395645"/>
            <a:ext cx="2531732" cy="692494"/>
            <a:chOff x="4954581" y="3080304"/>
            <a:chExt cx="2532823" cy="692498"/>
          </a:xfrm>
        </p:grpSpPr>
        <p:sp>
          <p:nvSpPr>
            <p:cNvPr id="26" name="文本框 56">
              <a:extLst>
                <a:ext uri="{FF2B5EF4-FFF2-40B4-BE49-F238E27FC236}">
                  <a16:creationId xmlns:a16="http://schemas.microsoft.com/office/drawing/2014/main" id="{1F7FC9A7-42F5-3E0B-6199-CB5513687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4581" y="3080304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  <a:p>
              <a:pPr algn="ctr" eaLnBrk="1" hangingPunct="1"/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C3873C3-35DB-4253-C0CB-BEE45D1CFC42}"/>
                </a:ext>
              </a:extLst>
            </p:cNvPr>
            <p:cNvSpPr/>
            <p:nvPr/>
          </p:nvSpPr>
          <p:spPr>
            <a:xfrm>
              <a:off x="5589772" y="3200939"/>
              <a:ext cx="1897632" cy="346032"/>
            </a:xfrm>
            <a:prstGeom prst="rect">
              <a:avLst/>
            </a:pr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A0CB808-23A4-D7A5-D67E-891F2138A9F2}"/>
              </a:ext>
            </a:extLst>
          </p:cNvPr>
          <p:cNvGrpSpPr>
            <a:grpSpLocks/>
          </p:cNvGrpSpPr>
          <p:nvPr/>
        </p:nvGrpSpPr>
        <p:grpSpPr bwMode="auto">
          <a:xfrm>
            <a:off x="8635336" y="2395645"/>
            <a:ext cx="2531733" cy="692494"/>
            <a:chOff x="8333584" y="3080304"/>
            <a:chExt cx="2532823" cy="692498"/>
          </a:xfrm>
        </p:grpSpPr>
        <p:sp>
          <p:nvSpPr>
            <p:cNvPr id="30" name="文本框 56">
              <a:extLst>
                <a:ext uri="{FF2B5EF4-FFF2-40B4-BE49-F238E27FC236}">
                  <a16:creationId xmlns:a16="http://schemas.microsoft.com/office/drawing/2014/main" id="{3C3E4D1D-15BD-FC67-D570-F2152532FB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33584" y="3080304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  <a:p>
              <a:pPr algn="ctr" eaLnBrk="1" hangingPunct="1"/>
              <a:endParaRPr lang="en-US" altLang="zh-CN" sz="7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EC90289-7D64-1DBB-8E6E-C8C8BDDAD8D5}"/>
                </a:ext>
              </a:extLst>
            </p:cNvPr>
            <p:cNvSpPr/>
            <p:nvPr/>
          </p:nvSpPr>
          <p:spPr>
            <a:xfrm>
              <a:off x="8968775" y="3200939"/>
              <a:ext cx="1897632" cy="346032"/>
            </a:xfrm>
            <a:prstGeom prst="rect">
              <a:avLst/>
            </a:pr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F7909AF-E3F1-212F-2E11-448CF820121E}"/>
              </a:ext>
            </a:extLst>
          </p:cNvPr>
          <p:cNvGrpSpPr>
            <a:grpSpLocks/>
          </p:cNvGrpSpPr>
          <p:nvPr/>
        </p:nvGrpSpPr>
        <p:grpSpPr bwMode="auto">
          <a:xfrm>
            <a:off x="5255989" y="4033460"/>
            <a:ext cx="2531732" cy="691957"/>
            <a:chOff x="4954581" y="4504889"/>
            <a:chExt cx="2532823" cy="692498"/>
          </a:xfrm>
        </p:grpSpPr>
        <p:sp>
          <p:nvSpPr>
            <p:cNvPr id="35" name="文本框 56">
              <a:extLst>
                <a:ext uri="{FF2B5EF4-FFF2-40B4-BE49-F238E27FC236}">
                  <a16:creationId xmlns:a16="http://schemas.microsoft.com/office/drawing/2014/main" id="{91F6CAFB-69AC-9FC6-2016-3CD79412CB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4581" y="4504889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  <a:p>
              <a:pPr algn="ctr" eaLnBrk="1" hangingPunct="1"/>
              <a:endParaRPr lang="en-US" altLang="zh-CN" sz="7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6CE68F0-236B-9D21-24C9-1FD02F6B2CBB}"/>
                </a:ext>
              </a:extLst>
            </p:cNvPr>
            <p:cNvSpPr/>
            <p:nvPr/>
          </p:nvSpPr>
          <p:spPr>
            <a:xfrm>
              <a:off x="5589772" y="4625618"/>
              <a:ext cx="1897632" cy="346300"/>
            </a:xfrm>
            <a:prstGeom prst="rect">
              <a:avLst/>
            </a:prstGeom>
            <a:solidFill>
              <a:srgbClr val="40C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FE95FD9-DE3D-F153-9CD8-C372F4AAF0C6}"/>
              </a:ext>
            </a:extLst>
          </p:cNvPr>
          <p:cNvGrpSpPr>
            <a:grpSpLocks/>
          </p:cNvGrpSpPr>
          <p:nvPr/>
        </p:nvGrpSpPr>
        <p:grpSpPr bwMode="auto">
          <a:xfrm>
            <a:off x="8635336" y="4033460"/>
            <a:ext cx="2531733" cy="691957"/>
            <a:chOff x="8333584" y="4504889"/>
            <a:chExt cx="2532823" cy="692498"/>
          </a:xfrm>
        </p:grpSpPr>
        <p:sp>
          <p:nvSpPr>
            <p:cNvPr id="39" name="文本框 56">
              <a:extLst>
                <a:ext uri="{FF2B5EF4-FFF2-40B4-BE49-F238E27FC236}">
                  <a16:creationId xmlns:a16="http://schemas.microsoft.com/office/drawing/2014/main" id="{ABFF5FB0-7AC8-08B9-D822-A32356CA9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33584" y="4504889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  <a:p>
              <a:pPr algn="ctr" eaLnBrk="1" hangingPunct="1"/>
              <a:endParaRPr lang="en-US" altLang="zh-CN" sz="7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C47A038-3CA3-EBB1-0B47-1D123A0DE8C9}"/>
                </a:ext>
              </a:extLst>
            </p:cNvPr>
            <p:cNvSpPr/>
            <p:nvPr/>
          </p:nvSpPr>
          <p:spPr>
            <a:xfrm>
              <a:off x="8968775" y="4625618"/>
              <a:ext cx="1897632" cy="346300"/>
            </a:xfrm>
            <a:prstGeom prst="rect">
              <a:avLst/>
            </a:pr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ECFE6053-D441-C206-AAC6-F220D134B312}"/>
              </a:ext>
            </a:extLst>
          </p:cNvPr>
          <p:cNvSpPr txBox="1"/>
          <p:nvPr/>
        </p:nvSpPr>
        <p:spPr>
          <a:xfrm>
            <a:off x="5798490" y="2922131"/>
            <a:ext cx="27295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7D17787-C6EF-9CEF-033D-030BCDE81ABC}"/>
              </a:ext>
            </a:extLst>
          </p:cNvPr>
          <p:cNvSpPr txBox="1"/>
          <p:nvPr/>
        </p:nvSpPr>
        <p:spPr>
          <a:xfrm>
            <a:off x="9150356" y="2922131"/>
            <a:ext cx="27295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FBA1B66-6AB7-8A78-29AF-972AA152601E}"/>
              </a:ext>
            </a:extLst>
          </p:cNvPr>
          <p:cNvSpPr txBox="1"/>
          <p:nvPr/>
        </p:nvSpPr>
        <p:spPr>
          <a:xfrm>
            <a:off x="5798490" y="4582659"/>
            <a:ext cx="2836846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模板网，幻 灯片演示模板及素材免费下载！</a:t>
            </a:r>
          </a:p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模板网  唯一访问网址：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sym typeface="HarmonyOS Sans SC Light" panose="00000400000000000000" pitchFamily="2" charset="-122"/>
            </a:endParaRPr>
          </a:p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www.51pp tmoban.com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FB1E61B-3E76-C937-722A-3AF142FA8576}"/>
              </a:ext>
            </a:extLst>
          </p:cNvPr>
          <p:cNvSpPr txBox="1"/>
          <p:nvPr/>
        </p:nvSpPr>
        <p:spPr>
          <a:xfrm>
            <a:off x="9150356" y="4582659"/>
            <a:ext cx="272959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02773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E8976B18-3249-B95E-3F1F-BC247EDC73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471" r="1515" b="9471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00E2D60-3C00-3E27-7FFC-EE7A01ED9081}"/>
              </a:ext>
            </a:extLst>
          </p:cNvPr>
          <p:cNvSpPr/>
          <p:nvPr/>
        </p:nvSpPr>
        <p:spPr>
          <a:xfrm>
            <a:off x="1" y="1"/>
            <a:ext cx="4108215" cy="5301895"/>
          </a:xfrm>
          <a:custGeom>
            <a:avLst/>
            <a:gdLst>
              <a:gd name="connsiteX0" fmla="*/ 0 w 4108215"/>
              <a:gd name="connsiteY0" fmla="*/ 0 h 5301895"/>
              <a:gd name="connsiteX1" fmla="*/ 4108215 w 4108215"/>
              <a:gd name="connsiteY1" fmla="*/ 0 h 5301895"/>
              <a:gd name="connsiteX2" fmla="*/ 4075749 w 4108215"/>
              <a:gd name="connsiteY2" fmla="*/ 12266 h 5301895"/>
              <a:gd name="connsiteX3" fmla="*/ 3236686 w 4108215"/>
              <a:gd name="connsiteY3" fmla="*/ 420914 h 5301895"/>
              <a:gd name="connsiteX4" fmla="*/ 2685143 w 4108215"/>
              <a:gd name="connsiteY4" fmla="*/ 1814286 h 5301895"/>
              <a:gd name="connsiteX5" fmla="*/ 1001486 w 4108215"/>
              <a:gd name="connsiteY5" fmla="*/ 3222171 h 5301895"/>
              <a:gd name="connsiteX6" fmla="*/ 667657 w 4108215"/>
              <a:gd name="connsiteY6" fmla="*/ 4644571 h 5301895"/>
              <a:gd name="connsiteX7" fmla="*/ 176439 w 4108215"/>
              <a:gd name="connsiteY7" fmla="*/ 5172982 h 5301895"/>
              <a:gd name="connsiteX8" fmla="*/ 0 w 4108215"/>
              <a:gd name="connsiteY8" fmla="*/ 5301895 h 530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8215" h="5301895">
                <a:moveTo>
                  <a:pt x="0" y="0"/>
                </a:moveTo>
                <a:lnTo>
                  <a:pt x="4108215" y="0"/>
                </a:lnTo>
                <a:lnTo>
                  <a:pt x="4075749" y="12266"/>
                </a:lnTo>
                <a:cubicBezTo>
                  <a:pt x="3723331" y="149102"/>
                  <a:pt x="3414335" y="289379"/>
                  <a:pt x="3236686" y="420914"/>
                </a:cubicBezTo>
                <a:cubicBezTo>
                  <a:pt x="2668210" y="841828"/>
                  <a:pt x="3057676" y="1347410"/>
                  <a:pt x="2685143" y="1814286"/>
                </a:cubicBezTo>
                <a:cubicBezTo>
                  <a:pt x="2312610" y="2281162"/>
                  <a:pt x="1337734" y="2750457"/>
                  <a:pt x="1001486" y="3222171"/>
                </a:cubicBezTo>
                <a:cubicBezTo>
                  <a:pt x="665238" y="3693885"/>
                  <a:pt x="911981" y="4245428"/>
                  <a:pt x="667657" y="4644571"/>
                </a:cubicBezTo>
                <a:cubicBezTo>
                  <a:pt x="545495" y="4844143"/>
                  <a:pt x="373440" y="5015593"/>
                  <a:pt x="176439" y="5172982"/>
                </a:cubicBezTo>
                <a:lnTo>
                  <a:pt x="0" y="5301895"/>
                </a:lnTo>
                <a:close/>
              </a:path>
            </a:pathLst>
          </a:custGeom>
          <a:solidFill>
            <a:srgbClr val="4249C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5EF2ECE-1D4A-4A25-9923-CD1AEA55CCF7}"/>
              </a:ext>
            </a:extLst>
          </p:cNvPr>
          <p:cNvSpPr/>
          <p:nvPr/>
        </p:nvSpPr>
        <p:spPr>
          <a:xfrm>
            <a:off x="8295738" y="1"/>
            <a:ext cx="3931111" cy="1029525"/>
          </a:xfrm>
          <a:custGeom>
            <a:avLst/>
            <a:gdLst>
              <a:gd name="connsiteX0" fmla="*/ 0 w 3931111"/>
              <a:gd name="connsiteY0" fmla="*/ 0 h 1029525"/>
              <a:gd name="connsiteX1" fmla="*/ 3931016 w 3931111"/>
              <a:gd name="connsiteY1" fmla="*/ 0 h 1029525"/>
              <a:gd name="connsiteX2" fmla="*/ 3931111 w 3931111"/>
              <a:gd name="connsiteY2" fmla="*/ 25636 h 1029525"/>
              <a:gd name="connsiteX3" fmla="*/ 3862325 w 3931111"/>
              <a:gd name="connsiteY3" fmla="*/ 247650 h 1029525"/>
              <a:gd name="connsiteX4" fmla="*/ 3147949 w 3931111"/>
              <a:gd name="connsiteY4" fmla="*/ 514350 h 1029525"/>
              <a:gd name="connsiteX5" fmla="*/ 2900299 w 3931111"/>
              <a:gd name="connsiteY5" fmla="*/ 857250 h 1029525"/>
              <a:gd name="connsiteX6" fmla="*/ 2224024 w 3931111"/>
              <a:gd name="connsiteY6" fmla="*/ 781050 h 1029525"/>
              <a:gd name="connsiteX7" fmla="*/ 1595374 w 3931111"/>
              <a:gd name="connsiteY7" fmla="*/ 1028700 h 1029525"/>
              <a:gd name="connsiteX8" fmla="*/ 842899 w 3931111"/>
              <a:gd name="connsiteY8" fmla="*/ 847725 h 1029525"/>
              <a:gd name="connsiteX9" fmla="*/ 623824 w 3931111"/>
              <a:gd name="connsiteY9" fmla="*/ 495300 h 1029525"/>
              <a:gd name="connsiteX10" fmla="*/ 193116 w 3931111"/>
              <a:gd name="connsiteY10" fmla="*/ 144959 h 102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1111" h="1029525">
                <a:moveTo>
                  <a:pt x="0" y="0"/>
                </a:moveTo>
                <a:lnTo>
                  <a:pt x="3931016" y="0"/>
                </a:lnTo>
                <a:lnTo>
                  <a:pt x="3931111" y="25636"/>
                </a:lnTo>
                <a:cubicBezTo>
                  <a:pt x="3927437" y="112365"/>
                  <a:pt x="3909949" y="194072"/>
                  <a:pt x="3862325" y="247650"/>
                </a:cubicBezTo>
                <a:cubicBezTo>
                  <a:pt x="3735324" y="390525"/>
                  <a:pt x="3308287" y="412750"/>
                  <a:pt x="3147949" y="514350"/>
                </a:cubicBezTo>
                <a:cubicBezTo>
                  <a:pt x="2987612" y="615950"/>
                  <a:pt x="3054286" y="812800"/>
                  <a:pt x="2900299" y="857250"/>
                </a:cubicBezTo>
                <a:cubicBezTo>
                  <a:pt x="2746312" y="901700"/>
                  <a:pt x="2441511" y="752475"/>
                  <a:pt x="2224024" y="781050"/>
                </a:cubicBezTo>
                <a:cubicBezTo>
                  <a:pt x="2006537" y="809625"/>
                  <a:pt x="1825561" y="1017588"/>
                  <a:pt x="1595374" y="1028700"/>
                </a:cubicBezTo>
                <a:cubicBezTo>
                  <a:pt x="1365187" y="1039812"/>
                  <a:pt x="1004824" y="936625"/>
                  <a:pt x="842899" y="847725"/>
                </a:cubicBezTo>
                <a:cubicBezTo>
                  <a:pt x="680974" y="758825"/>
                  <a:pt x="828611" y="684212"/>
                  <a:pt x="623824" y="495300"/>
                </a:cubicBezTo>
                <a:cubicBezTo>
                  <a:pt x="521431" y="400844"/>
                  <a:pt x="369626" y="279599"/>
                  <a:pt x="193116" y="144959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DF21E59-A747-6815-C01C-03B0D786565E}"/>
              </a:ext>
            </a:extLst>
          </p:cNvPr>
          <p:cNvGrpSpPr/>
          <p:nvPr/>
        </p:nvGrpSpPr>
        <p:grpSpPr>
          <a:xfrm>
            <a:off x="9442870" y="211129"/>
            <a:ext cx="1068751" cy="441083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9BD62D5-2730-13F5-A47A-560FC089B00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489849-BE45-5849-AA96-AE8DAD36FC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文本框-2_矢量">
              <a:extLst>
                <a:ext uri="{FF2B5EF4-FFF2-40B4-BE49-F238E27FC236}">
                  <a16:creationId xmlns:a16="http://schemas.microsoft.com/office/drawing/2014/main" id="{3634AAF7-EC5C-976D-2430-83896F87293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473911-B9A7-DA9B-46EB-EA92A4D5D19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D0181C-8CDA-A662-2FC9-83111427931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1C19EA-52B8-D635-7B65-69D807C1806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130131" y="646964"/>
            <a:ext cx="282641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66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1DFC80-921C-797E-2853-A4EE44236205}"/>
              </a:ext>
            </a:extLst>
          </p:cNvPr>
          <p:cNvSpPr/>
          <p:nvPr/>
        </p:nvSpPr>
        <p:spPr>
          <a:xfrm>
            <a:off x="5652128" y="4927161"/>
            <a:ext cx="6539873" cy="1930840"/>
          </a:xfrm>
          <a:custGeom>
            <a:avLst/>
            <a:gdLst>
              <a:gd name="connsiteX0" fmla="*/ 3955594 w 8279193"/>
              <a:gd name="connsiteY0" fmla="*/ 6 h 2444359"/>
              <a:gd name="connsiteX1" fmla="*/ 6479422 w 8279193"/>
              <a:gd name="connsiteY1" fmla="*/ 361559 h 2444359"/>
              <a:gd name="connsiteX2" fmla="*/ 8152356 w 8279193"/>
              <a:gd name="connsiteY2" fmla="*/ 72372 h 2444359"/>
              <a:gd name="connsiteX3" fmla="*/ 8279193 w 8279193"/>
              <a:gd name="connsiteY3" fmla="*/ 36595 h 2444359"/>
              <a:gd name="connsiteX4" fmla="*/ 8279193 w 8279193"/>
              <a:gd name="connsiteY4" fmla="*/ 2444359 h 2444359"/>
              <a:gd name="connsiteX5" fmla="*/ 0 w 8279193"/>
              <a:gd name="connsiteY5" fmla="*/ 2444359 h 2444359"/>
              <a:gd name="connsiteX6" fmla="*/ 49789 w 8279193"/>
              <a:gd name="connsiteY6" fmla="*/ 2418428 h 2444359"/>
              <a:gd name="connsiteX7" fmla="*/ 2125136 w 8279193"/>
              <a:gd name="connsiteY7" fmla="*/ 1275959 h 2444359"/>
              <a:gd name="connsiteX8" fmla="*/ 3663650 w 8279193"/>
              <a:gd name="connsiteY8" fmla="*/ 27730 h 2444359"/>
              <a:gd name="connsiteX9" fmla="*/ 3955594 w 8279193"/>
              <a:gd name="connsiteY9" fmla="*/ 6 h 244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79193" h="2444359">
                <a:moveTo>
                  <a:pt x="3955594" y="6"/>
                </a:moveTo>
                <a:cubicBezTo>
                  <a:pt x="4679726" y="-1714"/>
                  <a:pt x="5681439" y="397543"/>
                  <a:pt x="6479422" y="361559"/>
                </a:cubicBezTo>
                <a:cubicBezTo>
                  <a:pt x="7049410" y="335857"/>
                  <a:pt x="7603806" y="220857"/>
                  <a:pt x="8152356" y="72372"/>
                </a:cubicBezTo>
                <a:lnTo>
                  <a:pt x="8279193" y="36595"/>
                </a:lnTo>
                <a:lnTo>
                  <a:pt x="8279193" y="2444359"/>
                </a:lnTo>
                <a:lnTo>
                  <a:pt x="0" y="2444359"/>
                </a:lnTo>
                <a:lnTo>
                  <a:pt x="49789" y="2418428"/>
                </a:lnTo>
                <a:cubicBezTo>
                  <a:pt x="726993" y="2065618"/>
                  <a:pt x="1627871" y="1593610"/>
                  <a:pt x="2125136" y="1275959"/>
                </a:cubicBezTo>
                <a:cubicBezTo>
                  <a:pt x="2848431" y="813921"/>
                  <a:pt x="2937936" y="180130"/>
                  <a:pt x="3663650" y="27730"/>
                </a:cubicBezTo>
                <a:cubicBezTo>
                  <a:pt x="3754365" y="8680"/>
                  <a:pt x="3852147" y="251"/>
                  <a:pt x="3955594" y="6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C9EB323-07E4-1A3A-5373-A6A90DEF4B09}"/>
              </a:ext>
            </a:extLst>
          </p:cNvPr>
          <p:cNvGrpSpPr/>
          <p:nvPr/>
        </p:nvGrpSpPr>
        <p:grpSpPr>
          <a:xfrm>
            <a:off x="8462557" y="2779829"/>
            <a:ext cx="3401320" cy="2980222"/>
            <a:chOff x="6492980" y="2522041"/>
            <a:chExt cx="4591241" cy="402282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BD6C07-0210-82B4-13E7-BF9F29113BF7}"/>
                </a:ext>
              </a:extLst>
            </p:cNvPr>
            <p:cNvSpPr/>
            <p:nvPr/>
          </p:nvSpPr>
          <p:spPr>
            <a:xfrm>
              <a:off x="8620422" y="4935735"/>
              <a:ext cx="238422" cy="102691"/>
            </a:xfrm>
            <a:custGeom>
              <a:avLst/>
              <a:gdLst>
                <a:gd name="connsiteX0" fmla="*/ 238423 w 238422"/>
                <a:gd name="connsiteY0" fmla="*/ 5358 h 102691"/>
                <a:gd name="connsiteX1" fmla="*/ 226814 w 238422"/>
                <a:gd name="connsiteY1" fmla="*/ 61615 h 102691"/>
                <a:gd name="connsiteX2" fmla="*/ 176807 w 238422"/>
                <a:gd name="connsiteY2" fmla="*/ 102691 h 102691"/>
                <a:gd name="connsiteX3" fmla="*/ 61615 w 238422"/>
                <a:gd name="connsiteY3" fmla="*/ 102691 h 102691"/>
                <a:gd name="connsiteX4" fmla="*/ 11608 w 238422"/>
                <a:gd name="connsiteY4" fmla="*/ 61615 h 102691"/>
                <a:gd name="connsiteX5" fmla="*/ 0 w 238422"/>
                <a:gd name="connsiteY5" fmla="*/ 5358 h 102691"/>
                <a:gd name="connsiteX6" fmla="*/ 118765 w 238422"/>
                <a:gd name="connsiteY6" fmla="*/ 0 h 10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422" h="102691">
                  <a:moveTo>
                    <a:pt x="238423" y="5358"/>
                  </a:moveTo>
                  <a:lnTo>
                    <a:pt x="226814" y="61615"/>
                  </a:lnTo>
                  <a:cubicBezTo>
                    <a:pt x="221864" y="85354"/>
                    <a:pt x="201056" y="102447"/>
                    <a:pt x="176807" y="102691"/>
                  </a:cubicBezTo>
                  <a:lnTo>
                    <a:pt x="61615" y="102691"/>
                  </a:lnTo>
                  <a:cubicBezTo>
                    <a:pt x="37342" y="102514"/>
                    <a:pt x="16496" y="85392"/>
                    <a:pt x="11608" y="61615"/>
                  </a:cubicBezTo>
                  <a:lnTo>
                    <a:pt x="0" y="5358"/>
                  </a:lnTo>
                  <a:lnTo>
                    <a:pt x="118765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E1E97D-1694-0A6A-A1E8-FFF2F91F7C04}"/>
                </a:ext>
              </a:extLst>
            </p:cNvPr>
            <p:cNvSpPr/>
            <p:nvPr/>
          </p:nvSpPr>
          <p:spPr>
            <a:xfrm>
              <a:off x="8706147" y="5010745"/>
              <a:ext cx="64293" cy="928687"/>
            </a:xfrm>
            <a:custGeom>
              <a:avLst/>
              <a:gdLst>
                <a:gd name="connsiteX0" fmla="*/ 0 w 64293"/>
                <a:gd name="connsiteY0" fmla="*/ 0 h 928687"/>
                <a:gd name="connsiteX1" fmla="*/ 64294 w 64293"/>
                <a:gd name="connsiteY1" fmla="*/ 0 h 928687"/>
                <a:gd name="connsiteX2" fmla="*/ 64294 w 64293"/>
                <a:gd name="connsiteY2" fmla="*/ 928688 h 928687"/>
                <a:gd name="connsiteX3" fmla="*/ 0 w 64293"/>
                <a:gd name="connsiteY3" fmla="*/ 928688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" h="928687">
                  <a:moveTo>
                    <a:pt x="0" y="0"/>
                  </a:moveTo>
                  <a:lnTo>
                    <a:pt x="64294" y="0"/>
                  </a:lnTo>
                  <a:lnTo>
                    <a:pt x="64294" y="928688"/>
                  </a:lnTo>
                  <a:lnTo>
                    <a:pt x="0" y="928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9FC71E-762A-7915-38C4-85A02CF422AB}"/>
                </a:ext>
              </a:extLst>
            </p:cNvPr>
            <p:cNvSpPr/>
            <p:nvPr/>
          </p:nvSpPr>
          <p:spPr>
            <a:xfrm>
              <a:off x="8689181" y="5784949"/>
              <a:ext cx="99119" cy="213419"/>
            </a:xfrm>
            <a:custGeom>
              <a:avLst/>
              <a:gdLst>
                <a:gd name="connsiteX0" fmla="*/ 80367 w 99119"/>
                <a:gd name="connsiteY0" fmla="*/ 213420 h 213419"/>
                <a:gd name="connsiteX1" fmla="*/ 18752 w 99119"/>
                <a:gd name="connsiteY1" fmla="*/ 213420 h 213419"/>
                <a:gd name="connsiteX2" fmla="*/ 0 w 99119"/>
                <a:gd name="connsiteY2" fmla="*/ 194668 h 213419"/>
                <a:gd name="connsiteX3" fmla="*/ 0 w 99119"/>
                <a:gd name="connsiteY3" fmla="*/ 18753 h 213419"/>
                <a:gd name="connsiteX4" fmla="*/ 18752 w 99119"/>
                <a:gd name="connsiteY4" fmla="*/ 1 h 213419"/>
                <a:gd name="connsiteX5" fmla="*/ 80367 w 99119"/>
                <a:gd name="connsiteY5" fmla="*/ 0 h 213419"/>
                <a:gd name="connsiteX6" fmla="*/ 99120 w 99119"/>
                <a:gd name="connsiteY6" fmla="*/ 18752 h 213419"/>
                <a:gd name="connsiteX7" fmla="*/ 99120 w 99119"/>
                <a:gd name="connsiteY7" fmla="*/ 194668 h 213419"/>
                <a:gd name="connsiteX8" fmla="*/ 80367 w 99119"/>
                <a:gd name="connsiteY8" fmla="*/ 213420 h 21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19" h="213419">
                  <a:moveTo>
                    <a:pt x="80367" y="213420"/>
                  </a:moveTo>
                  <a:lnTo>
                    <a:pt x="18752" y="213420"/>
                  </a:lnTo>
                  <a:cubicBezTo>
                    <a:pt x="8416" y="213371"/>
                    <a:pt x="49" y="205003"/>
                    <a:pt x="0" y="194668"/>
                  </a:cubicBezTo>
                  <a:lnTo>
                    <a:pt x="0" y="18753"/>
                  </a:lnTo>
                  <a:cubicBezTo>
                    <a:pt x="49" y="8416"/>
                    <a:pt x="8416" y="49"/>
                    <a:pt x="18752" y="1"/>
                  </a:cubicBezTo>
                  <a:lnTo>
                    <a:pt x="80367" y="0"/>
                  </a:lnTo>
                  <a:cubicBezTo>
                    <a:pt x="90704" y="49"/>
                    <a:pt x="99071" y="8416"/>
                    <a:pt x="99120" y="18752"/>
                  </a:cubicBezTo>
                  <a:lnTo>
                    <a:pt x="99120" y="194668"/>
                  </a:lnTo>
                  <a:cubicBezTo>
                    <a:pt x="98430" y="204724"/>
                    <a:pt x="90424" y="212730"/>
                    <a:pt x="80367" y="21342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665DED-522B-3517-9BE2-C8D59A7A02CA}"/>
                </a:ext>
              </a:extLst>
            </p:cNvPr>
            <p:cNvSpPr/>
            <p:nvPr/>
          </p:nvSpPr>
          <p:spPr>
            <a:xfrm>
              <a:off x="8645425" y="5944790"/>
              <a:ext cx="100012" cy="250031"/>
            </a:xfrm>
            <a:custGeom>
              <a:avLst/>
              <a:gdLst>
                <a:gd name="connsiteX0" fmla="*/ 100013 w 100012"/>
                <a:gd name="connsiteY0" fmla="*/ 0 h 250031"/>
                <a:gd name="connsiteX1" fmla="*/ 0 w 100012"/>
                <a:gd name="connsiteY1" fmla="*/ 250031 h 2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12" h="250031">
                  <a:moveTo>
                    <a:pt x="100013" y="0"/>
                  </a:moveTo>
                  <a:cubicBezTo>
                    <a:pt x="100013" y="0"/>
                    <a:pt x="34826" y="52685"/>
                    <a:pt x="0" y="250031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6068B4-EF11-1062-25D8-A8BC54F90AE2}"/>
                </a:ext>
              </a:extLst>
            </p:cNvPr>
            <p:cNvSpPr/>
            <p:nvPr/>
          </p:nvSpPr>
          <p:spPr>
            <a:xfrm>
              <a:off x="8418611" y="5952450"/>
              <a:ext cx="303609" cy="189685"/>
            </a:xfrm>
            <a:custGeom>
              <a:avLst/>
              <a:gdLst>
                <a:gd name="connsiteX0" fmla="*/ 303609 w 303609"/>
                <a:gd name="connsiteY0" fmla="*/ 3948 h 189685"/>
                <a:gd name="connsiteX1" fmla="*/ 0 w 303609"/>
                <a:gd name="connsiteY1" fmla="*/ 189686 h 18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9" h="189685">
                  <a:moveTo>
                    <a:pt x="303609" y="3948"/>
                  </a:moveTo>
                  <a:cubicBezTo>
                    <a:pt x="303609" y="3948"/>
                    <a:pt x="107156" y="-43379"/>
                    <a:pt x="0" y="189686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29D2124-3C2E-E5F1-FC69-173073C6DC28}"/>
                </a:ext>
              </a:extLst>
            </p:cNvPr>
            <p:cNvSpPr/>
            <p:nvPr/>
          </p:nvSpPr>
          <p:spPr>
            <a:xfrm>
              <a:off x="8756153" y="5950684"/>
              <a:ext cx="286643" cy="220027"/>
            </a:xfrm>
            <a:custGeom>
              <a:avLst/>
              <a:gdLst>
                <a:gd name="connsiteX0" fmla="*/ 0 w 286643"/>
                <a:gd name="connsiteY0" fmla="*/ 1250 h 220027"/>
                <a:gd name="connsiteX1" fmla="*/ 286643 w 286643"/>
                <a:gd name="connsiteY1" fmla="*/ 220028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643" h="220027">
                  <a:moveTo>
                    <a:pt x="0" y="1250"/>
                  </a:moveTo>
                  <a:cubicBezTo>
                    <a:pt x="0" y="1250"/>
                    <a:pt x="175915" y="-30004"/>
                    <a:pt x="286643" y="220028"/>
                  </a:cubicBezTo>
                </a:path>
              </a:pathLst>
            </a:custGeom>
            <a:noFill/>
            <a:ln w="35719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0E936F-9106-6FED-28C1-A7510C703708}"/>
                </a:ext>
              </a:extLst>
            </p:cNvPr>
            <p:cNvSpPr/>
            <p:nvPr/>
          </p:nvSpPr>
          <p:spPr>
            <a:xfrm>
              <a:off x="8339137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2" y="158948"/>
                    <a:pt x="0" y="123366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BE2EDD-3458-EB53-8844-316F75213273}"/>
                </a:ext>
              </a:extLst>
            </p:cNvPr>
            <p:cNvSpPr/>
            <p:nvPr/>
          </p:nvSpPr>
          <p:spPr>
            <a:xfrm>
              <a:off x="8929389" y="6062662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8 h 158948"/>
                <a:gd name="connsiteX2" fmla="*/ -1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6"/>
                    <a:pt x="123366" y="158948"/>
                    <a:pt x="79474" y="158948"/>
                  </a:cubicBezTo>
                  <a:cubicBezTo>
                    <a:pt x="35581" y="158948"/>
                    <a:pt x="-1" y="123366"/>
                    <a:pt x="-1" y="79474"/>
                  </a:cubicBezTo>
                  <a:cubicBezTo>
                    <a:pt x="-1" y="35582"/>
                    <a:pt x="35581" y="0"/>
                    <a:pt x="79474" y="0"/>
                  </a:cubicBezTo>
                  <a:cubicBezTo>
                    <a:pt x="123366" y="0"/>
                    <a:pt x="158948" y="35582"/>
                    <a:pt x="158948" y="79474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C210882-7359-5B9B-04AA-3B253B39F4DB}"/>
                </a:ext>
              </a:extLst>
            </p:cNvPr>
            <p:cNvSpPr/>
            <p:nvPr/>
          </p:nvSpPr>
          <p:spPr>
            <a:xfrm>
              <a:off x="8556128" y="6171604"/>
              <a:ext cx="158948" cy="158948"/>
            </a:xfrm>
            <a:custGeom>
              <a:avLst/>
              <a:gdLst>
                <a:gd name="connsiteX0" fmla="*/ 158948 w 158948"/>
                <a:gd name="connsiteY0" fmla="*/ 79474 h 158948"/>
                <a:gd name="connsiteX1" fmla="*/ 79474 w 158948"/>
                <a:gd name="connsiteY1" fmla="*/ 158949 h 158948"/>
                <a:gd name="connsiteX2" fmla="*/ 0 w 158948"/>
                <a:gd name="connsiteY2" fmla="*/ 79474 h 158948"/>
                <a:gd name="connsiteX3" fmla="*/ 79474 w 158948"/>
                <a:gd name="connsiteY3" fmla="*/ 0 h 158948"/>
                <a:gd name="connsiteX4" fmla="*/ 158948 w 158948"/>
                <a:gd name="connsiteY4" fmla="*/ 79474 h 15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48" h="158948">
                  <a:moveTo>
                    <a:pt x="158948" y="79474"/>
                  </a:moveTo>
                  <a:cubicBezTo>
                    <a:pt x="158948" y="123367"/>
                    <a:pt x="123366" y="158949"/>
                    <a:pt x="79474" y="158949"/>
                  </a:cubicBezTo>
                  <a:cubicBezTo>
                    <a:pt x="35582" y="158949"/>
                    <a:pt x="0" y="123367"/>
                    <a:pt x="0" y="79474"/>
                  </a:cubicBezTo>
                  <a:cubicBezTo>
                    <a:pt x="0" y="35582"/>
                    <a:pt x="35582" y="0"/>
                    <a:pt x="79474" y="0"/>
                  </a:cubicBezTo>
                  <a:cubicBezTo>
                    <a:pt x="123367" y="0"/>
                    <a:pt x="158948" y="35582"/>
                    <a:pt x="158948" y="79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CB9A6C-DE97-8067-B1C6-25124538CFD7}"/>
                </a:ext>
              </a:extLst>
            </p:cNvPr>
            <p:cNvSpPr/>
            <p:nvPr/>
          </p:nvSpPr>
          <p:spPr>
            <a:xfrm>
              <a:off x="8196262" y="4743747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3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3"/>
                    <a:pt x="543818" y="214313"/>
                  </a:cubicBezTo>
                  <a:cubicBezTo>
                    <a:pt x="243476" y="214313"/>
                    <a:pt x="0" y="166337"/>
                    <a:pt x="0" y="107156"/>
                  </a:cubicBezTo>
                  <a:cubicBezTo>
                    <a:pt x="0" y="47976"/>
                    <a:pt x="243476" y="0"/>
                    <a:pt x="543818" y="0"/>
                  </a:cubicBezTo>
                  <a:cubicBezTo>
                    <a:pt x="844160" y="0"/>
                    <a:pt x="1087636" y="47976"/>
                    <a:pt x="1087636" y="10715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CD7D229-95DE-A05E-6BD0-EF460185CA77}"/>
                </a:ext>
              </a:extLst>
            </p:cNvPr>
            <p:cNvSpPr/>
            <p:nvPr/>
          </p:nvSpPr>
          <p:spPr>
            <a:xfrm>
              <a:off x="8196262" y="4688383"/>
              <a:ext cx="1087635" cy="214312"/>
            </a:xfrm>
            <a:custGeom>
              <a:avLst/>
              <a:gdLst>
                <a:gd name="connsiteX0" fmla="*/ 1087636 w 1087635"/>
                <a:gd name="connsiteY0" fmla="*/ 107156 h 214312"/>
                <a:gd name="connsiteX1" fmla="*/ 543818 w 1087635"/>
                <a:gd name="connsiteY1" fmla="*/ 214312 h 214312"/>
                <a:gd name="connsiteX2" fmla="*/ 0 w 1087635"/>
                <a:gd name="connsiteY2" fmla="*/ 107156 h 214312"/>
                <a:gd name="connsiteX3" fmla="*/ 543818 w 1087635"/>
                <a:gd name="connsiteY3" fmla="*/ 0 h 214312"/>
                <a:gd name="connsiteX4" fmla="*/ 1087636 w 1087635"/>
                <a:gd name="connsiteY4" fmla="*/ 107156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635" h="214312">
                  <a:moveTo>
                    <a:pt x="1087636" y="107156"/>
                  </a:moveTo>
                  <a:cubicBezTo>
                    <a:pt x="1087636" y="166337"/>
                    <a:pt x="844160" y="214312"/>
                    <a:pt x="543818" y="214312"/>
                  </a:cubicBezTo>
                  <a:cubicBezTo>
                    <a:pt x="243476" y="214312"/>
                    <a:pt x="0" y="166337"/>
                    <a:pt x="0" y="107156"/>
                  </a:cubicBezTo>
                  <a:cubicBezTo>
                    <a:pt x="0" y="47975"/>
                    <a:pt x="243476" y="0"/>
                    <a:pt x="543818" y="0"/>
                  </a:cubicBezTo>
                  <a:cubicBezTo>
                    <a:pt x="844160" y="0"/>
                    <a:pt x="1087636" y="47975"/>
                    <a:pt x="1087636" y="10715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4C449F1-9B39-0F18-D883-85C03BC70320}"/>
                </a:ext>
              </a:extLst>
            </p:cNvPr>
            <p:cNvSpPr/>
            <p:nvPr/>
          </p:nvSpPr>
          <p:spPr>
            <a:xfrm>
              <a:off x="8093571" y="6021585"/>
              <a:ext cx="236636" cy="154126"/>
            </a:xfrm>
            <a:custGeom>
              <a:avLst/>
              <a:gdLst>
                <a:gd name="connsiteX0" fmla="*/ 0 w 236636"/>
                <a:gd name="connsiteY0" fmla="*/ 0 h 154126"/>
                <a:gd name="connsiteX1" fmla="*/ 10715 w 236636"/>
                <a:gd name="connsiteY1" fmla="*/ 122337 h 154126"/>
                <a:gd name="connsiteX2" fmla="*/ 109835 w 236636"/>
                <a:gd name="connsiteY2" fmla="*/ 153591 h 154126"/>
                <a:gd name="connsiteX3" fmla="*/ 236637 w 236636"/>
                <a:gd name="connsiteY3" fmla="*/ 102691 h 154126"/>
                <a:gd name="connsiteX4" fmla="*/ 230386 w 236636"/>
                <a:gd name="connsiteY4" fmla="*/ 1786 h 154126"/>
                <a:gd name="connsiteX5" fmla="*/ 0 w 236636"/>
                <a:gd name="connsiteY5" fmla="*/ 0 h 15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636" h="154126">
                  <a:moveTo>
                    <a:pt x="0" y="0"/>
                  </a:moveTo>
                  <a:cubicBezTo>
                    <a:pt x="6251" y="41970"/>
                    <a:pt x="14287" y="100906"/>
                    <a:pt x="10715" y="122337"/>
                  </a:cubicBezTo>
                  <a:cubicBezTo>
                    <a:pt x="10715" y="122337"/>
                    <a:pt x="25896" y="158949"/>
                    <a:pt x="109835" y="153591"/>
                  </a:cubicBezTo>
                  <a:cubicBezTo>
                    <a:pt x="193774" y="148233"/>
                    <a:pt x="236637" y="102691"/>
                    <a:pt x="236637" y="102691"/>
                  </a:cubicBezTo>
                  <a:cubicBezTo>
                    <a:pt x="236637" y="102691"/>
                    <a:pt x="233958" y="52685"/>
                    <a:pt x="230386" y="1786"/>
                  </a:cubicBezTo>
                  <a:cubicBezTo>
                    <a:pt x="154226" y="16412"/>
                    <a:pt x="75924" y="15805"/>
                    <a:pt x="0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F29D448-6FCA-B8B2-C625-04C8E094DDEB}"/>
                </a:ext>
              </a:extLst>
            </p:cNvPr>
            <p:cNvSpPr/>
            <p:nvPr/>
          </p:nvSpPr>
          <p:spPr>
            <a:xfrm>
              <a:off x="8086082" y="5903985"/>
              <a:ext cx="238767" cy="130820"/>
            </a:xfrm>
            <a:custGeom>
              <a:avLst/>
              <a:gdLst>
                <a:gd name="connsiteX0" fmla="*/ 344 w 238767"/>
                <a:gd name="connsiteY0" fmla="*/ 73845 h 130820"/>
                <a:gd name="connsiteX1" fmla="*/ 7488 w 238767"/>
                <a:gd name="connsiteY1" fmla="*/ 118493 h 130820"/>
                <a:gd name="connsiteX2" fmla="*/ 238767 w 238767"/>
                <a:gd name="connsiteY2" fmla="*/ 120279 h 130820"/>
                <a:gd name="connsiteX3" fmla="*/ 233409 w 238767"/>
                <a:gd name="connsiteY3" fmla="*/ 8658 h 130820"/>
                <a:gd name="connsiteX4" fmla="*/ 344 w 238767"/>
                <a:gd name="connsiteY4" fmla="*/ 73845 h 1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7" h="130820">
                  <a:moveTo>
                    <a:pt x="344" y="73845"/>
                  </a:moveTo>
                  <a:cubicBezTo>
                    <a:pt x="344" y="73845"/>
                    <a:pt x="3916" y="92597"/>
                    <a:pt x="7488" y="118493"/>
                  </a:cubicBezTo>
                  <a:cubicBezTo>
                    <a:pt x="83712" y="134305"/>
                    <a:pt x="162308" y="134911"/>
                    <a:pt x="238767" y="120279"/>
                  </a:cubicBezTo>
                  <a:cubicBezTo>
                    <a:pt x="236088" y="70273"/>
                    <a:pt x="233409" y="19374"/>
                    <a:pt x="233409" y="8658"/>
                  </a:cubicBezTo>
                  <a:cubicBezTo>
                    <a:pt x="232516" y="-13666"/>
                    <a:pt x="-10371" y="6872"/>
                    <a:pt x="344" y="73845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69D0B3C-6E38-BBE2-43FE-0BF9669CBF4D}"/>
                </a:ext>
              </a:extLst>
            </p:cNvPr>
            <p:cNvSpPr/>
            <p:nvPr/>
          </p:nvSpPr>
          <p:spPr>
            <a:xfrm>
              <a:off x="7952406" y="6109496"/>
              <a:ext cx="404957" cy="357929"/>
            </a:xfrm>
            <a:custGeom>
              <a:avLst/>
              <a:gdLst>
                <a:gd name="connsiteX0" fmla="*/ 152773 w 404957"/>
                <a:gd name="connsiteY0" fmla="*/ 14781 h 357929"/>
                <a:gd name="connsiteX1" fmla="*/ 134021 w 404957"/>
                <a:gd name="connsiteY1" fmla="*/ 78181 h 357929"/>
                <a:gd name="connsiteX2" fmla="*/ 76 w 404957"/>
                <a:gd name="connsiteY2" fmla="*/ 298745 h 357929"/>
                <a:gd name="connsiteX3" fmla="*/ 117948 w 404957"/>
                <a:gd name="connsiteY3" fmla="*/ 356788 h 357929"/>
                <a:gd name="connsiteX4" fmla="*/ 349226 w 404957"/>
                <a:gd name="connsiteY4" fmla="*/ 349644 h 357929"/>
                <a:gd name="connsiteX5" fmla="*/ 376016 w 404957"/>
                <a:gd name="connsiteY5" fmla="*/ 324641 h 357929"/>
                <a:gd name="connsiteX6" fmla="*/ 403698 w 404957"/>
                <a:gd name="connsiteY6" fmla="*/ 210341 h 357929"/>
                <a:gd name="connsiteX7" fmla="*/ 384052 w 404957"/>
                <a:gd name="connsiteY7" fmla="*/ 27282 h 357929"/>
                <a:gd name="connsiteX8" fmla="*/ 377801 w 404957"/>
                <a:gd name="connsiteY8" fmla="*/ 1386 h 357929"/>
                <a:gd name="connsiteX9" fmla="*/ 322437 w 404957"/>
                <a:gd name="connsiteY9" fmla="*/ 42463 h 357929"/>
                <a:gd name="connsiteX10" fmla="*/ 241177 w 404957"/>
                <a:gd name="connsiteY10" fmla="*/ 1386 h 357929"/>
                <a:gd name="connsiteX11" fmla="*/ 163489 w 404957"/>
                <a:gd name="connsiteY11" fmla="*/ 38891 h 357929"/>
                <a:gd name="connsiteX12" fmla="*/ 152773 w 404957"/>
                <a:gd name="connsiteY12" fmla="*/ 14781 h 3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957" h="357929">
                  <a:moveTo>
                    <a:pt x="152773" y="14781"/>
                  </a:moveTo>
                  <a:cubicBezTo>
                    <a:pt x="145342" y="35547"/>
                    <a:pt x="139081" y="56714"/>
                    <a:pt x="134021" y="78181"/>
                  </a:cubicBezTo>
                  <a:cubicBezTo>
                    <a:pt x="120626" y="129081"/>
                    <a:pt x="-3496" y="268384"/>
                    <a:pt x="76" y="298745"/>
                  </a:cubicBezTo>
                  <a:cubicBezTo>
                    <a:pt x="3647" y="329106"/>
                    <a:pt x="25972" y="356788"/>
                    <a:pt x="117948" y="356788"/>
                  </a:cubicBezTo>
                  <a:cubicBezTo>
                    <a:pt x="209923" y="356788"/>
                    <a:pt x="318866" y="362146"/>
                    <a:pt x="349226" y="349644"/>
                  </a:cubicBezTo>
                  <a:cubicBezTo>
                    <a:pt x="360230" y="343854"/>
                    <a:pt x="369481" y="335220"/>
                    <a:pt x="376016" y="324641"/>
                  </a:cubicBezTo>
                  <a:cubicBezTo>
                    <a:pt x="398828" y="291172"/>
                    <a:pt x="408669" y="250539"/>
                    <a:pt x="403698" y="210341"/>
                  </a:cubicBezTo>
                  <a:cubicBezTo>
                    <a:pt x="396554" y="145154"/>
                    <a:pt x="384052" y="37105"/>
                    <a:pt x="384052" y="27282"/>
                  </a:cubicBezTo>
                  <a:cubicBezTo>
                    <a:pt x="384086" y="18273"/>
                    <a:pt x="381942" y="9389"/>
                    <a:pt x="377801" y="1386"/>
                  </a:cubicBezTo>
                  <a:cubicBezTo>
                    <a:pt x="377802" y="1386"/>
                    <a:pt x="352798" y="36212"/>
                    <a:pt x="322437" y="42463"/>
                  </a:cubicBezTo>
                  <a:cubicBezTo>
                    <a:pt x="292077" y="48714"/>
                    <a:pt x="289397" y="11209"/>
                    <a:pt x="241177" y="1386"/>
                  </a:cubicBezTo>
                  <a:cubicBezTo>
                    <a:pt x="192957" y="-8436"/>
                    <a:pt x="171526" y="37105"/>
                    <a:pt x="163489" y="38891"/>
                  </a:cubicBezTo>
                  <a:cubicBezTo>
                    <a:pt x="154559" y="38891"/>
                    <a:pt x="152773" y="21925"/>
                    <a:pt x="152773" y="1478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9DB47C7-C078-472B-7EC3-AFDD82625074}"/>
                </a:ext>
              </a:extLst>
            </p:cNvPr>
            <p:cNvSpPr/>
            <p:nvPr/>
          </p:nvSpPr>
          <p:spPr>
            <a:xfrm>
              <a:off x="8905279" y="5928760"/>
              <a:ext cx="255682" cy="162167"/>
            </a:xfrm>
            <a:custGeom>
              <a:avLst/>
              <a:gdLst>
                <a:gd name="connsiteX0" fmla="*/ 220563 w 255682"/>
                <a:gd name="connsiteY0" fmla="*/ 157119 h 162167"/>
                <a:gd name="connsiteX1" fmla="*/ 255389 w 255682"/>
                <a:gd name="connsiteY1" fmla="*/ 47284 h 162167"/>
                <a:gd name="connsiteX2" fmla="*/ 8930 w 255682"/>
                <a:gd name="connsiteY2" fmla="*/ 39247 h 162167"/>
                <a:gd name="connsiteX3" fmla="*/ 0 w 255682"/>
                <a:gd name="connsiteY3" fmla="*/ 82110 h 162167"/>
                <a:gd name="connsiteX4" fmla="*/ 220563 w 255682"/>
                <a:gd name="connsiteY4" fmla="*/ 157119 h 1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82" h="162167">
                  <a:moveTo>
                    <a:pt x="220563" y="157119"/>
                  </a:moveTo>
                  <a:cubicBezTo>
                    <a:pt x="235744" y="111578"/>
                    <a:pt x="250925" y="64251"/>
                    <a:pt x="255389" y="47284"/>
                  </a:cubicBezTo>
                  <a:cubicBezTo>
                    <a:pt x="265212" y="12458"/>
                    <a:pt x="25004" y="-34869"/>
                    <a:pt x="8930" y="39247"/>
                  </a:cubicBezTo>
                  <a:lnTo>
                    <a:pt x="0" y="82110"/>
                  </a:lnTo>
                  <a:cubicBezTo>
                    <a:pt x="59829" y="132116"/>
                    <a:pt x="142875" y="177658"/>
                    <a:pt x="220563" y="15711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96F6D39-1145-3CEB-C433-C0DEA4262735}"/>
                </a:ext>
              </a:extLst>
            </p:cNvPr>
            <p:cNvSpPr/>
            <p:nvPr/>
          </p:nvSpPr>
          <p:spPr>
            <a:xfrm>
              <a:off x="8877597" y="6010870"/>
              <a:ext cx="248245" cy="184645"/>
            </a:xfrm>
            <a:custGeom>
              <a:avLst/>
              <a:gdLst>
                <a:gd name="connsiteX0" fmla="*/ 27682 w 248245"/>
                <a:gd name="connsiteY0" fmla="*/ 0 h 184645"/>
                <a:gd name="connsiteX1" fmla="*/ 0 w 248245"/>
                <a:gd name="connsiteY1" fmla="*/ 130373 h 184645"/>
                <a:gd name="connsiteX2" fmla="*/ 79474 w 248245"/>
                <a:gd name="connsiteY2" fmla="*/ 175914 h 184645"/>
                <a:gd name="connsiteX3" fmla="*/ 215205 w 248245"/>
                <a:gd name="connsiteY3" fmla="*/ 175914 h 184645"/>
                <a:gd name="connsiteX4" fmla="*/ 248245 w 248245"/>
                <a:gd name="connsiteY4" fmla="*/ 74116 h 184645"/>
                <a:gd name="connsiteX5" fmla="*/ 27682 w 248245"/>
                <a:gd name="connsiteY5" fmla="*/ 0 h 18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245" h="184645">
                  <a:moveTo>
                    <a:pt x="27682" y="0"/>
                  </a:moveTo>
                  <a:lnTo>
                    <a:pt x="0" y="130373"/>
                  </a:lnTo>
                  <a:cubicBezTo>
                    <a:pt x="0" y="130373"/>
                    <a:pt x="14287" y="156270"/>
                    <a:pt x="79474" y="175914"/>
                  </a:cubicBezTo>
                  <a:cubicBezTo>
                    <a:pt x="144661" y="195560"/>
                    <a:pt x="215205" y="175914"/>
                    <a:pt x="215205" y="175914"/>
                  </a:cubicBezTo>
                  <a:cubicBezTo>
                    <a:pt x="215205" y="175914"/>
                    <a:pt x="231279" y="125908"/>
                    <a:pt x="248245" y="74116"/>
                  </a:cubicBezTo>
                  <a:cubicBezTo>
                    <a:pt x="170557" y="95547"/>
                    <a:pt x="87511" y="50006"/>
                    <a:pt x="27682" y="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AF9482-B44C-CCEA-5860-A130C780FA39}"/>
                </a:ext>
              </a:extLst>
            </p:cNvPr>
            <p:cNvSpPr/>
            <p:nvPr/>
          </p:nvSpPr>
          <p:spPr>
            <a:xfrm>
              <a:off x="8690802" y="6092944"/>
              <a:ext cx="418074" cy="393975"/>
            </a:xfrm>
            <a:custGeom>
              <a:avLst/>
              <a:gdLst>
                <a:gd name="connsiteX0" fmla="*/ 195725 w 418074"/>
                <a:gd name="connsiteY0" fmla="*/ 8116 h 393975"/>
                <a:gd name="connsiteX1" fmla="*/ 166257 w 418074"/>
                <a:gd name="connsiteY1" fmla="*/ 60801 h 393975"/>
                <a:gd name="connsiteX2" fmla="*/ 165 w 418074"/>
                <a:gd name="connsiteY2" fmla="*/ 297438 h 393975"/>
                <a:gd name="connsiteX3" fmla="*/ 59101 w 418074"/>
                <a:gd name="connsiteY3" fmla="*/ 366196 h 393975"/>
                <a:gd name="connsiteX4" fmla="*/ 339493 w 418074"/>
                <a:gd name="connsiteY4" fmla="*/ 390306 h 393975"/>
                <a:gd name="connsiteX5" fmla="*/ 397536 w 418074"/>
                <a:gd name="connsiteY5" fmla="*/ 215285 h 393975"/>
                <a:gd name="connsiteX6" fmla="*/ 418074 w 418074"/>
                <a:gd name="connsiteY6" fmla="*/ 49193 h 393975"/>
                <a:gd name="connsiteX7" fmla="*/ 382355 w 418074"/>
                <a:gd name="connsiteY7" fmla="*/ 78660 h 393975"/>
                <a:gd name="connsiteX8" fmla="*/ 301989 w 418074"/>
                <a:gd name="connsiteY8" fmla="*/ 5437 h 393975"/>
                <a:gd name="connsiteX9" fmla="*/ 205548 w 418074"/>
                <a:gd name="connsiteY9" fmla="*/ 35798 h 393975"/>
                <a:gd name="connsiteX10" fmla="*/ 195725 w 418074"/>
                <a:gd name="connsiteY10" fmla="*/ 8116 h 3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74" h="393975">
                  <a:moveTo>
                    <a:pt x="195725" y="8116"/>
                  </a:moveTo>
                  <a:cubicBezTo>
                    <a:pt x="182906" y="23825"/>
                    <a:pt x="172933" y="41655"/>
                    <a:pt x="166257" y="60801"/>
                  </a:cubicBezTo>
                  <a:cubicBezTo>
                    <a:pt x="151970" y="96520"/>
                    <a:pt x="2844" y="267969"/>
                    <a:pt x="165" y="297438"/>
                  </a:cubicBezTo>
                  <a:cubicBezTo>
                    <a:pt x="-2514" y="326906"/>
                    <a:pt x="27847" y="355481"/>
                    <a:pt x="59101" y="366196"/>
                  </a:cubicBezTo>
                  <a:cubicBezTo>
                    <a:pt x="90355" y="376912"/>
                    <a:pt x="301095" y="403701"/>
                    <a:pt x="339493" y="390306"/>
                  </a:cubicBezTo>
                  <a:cubicBezTo>
                    <a:pt x="377891" y="376912"/>
                    <a:pt x="396643" y="297438"/>
                    <a:pt x="397536" y="215285"/>
                  </a:cubicBezTo>
                  <a:cubicBezTo>
                    <a:pt x="399100" y="159394"/>
                    <a:pt x="405977" y="103780"/>
                    <a:pt x="418074" y="49193"/>
                  </a:cubicBezTo>
                  <a:cubicBezTo>
                    <a:pt x="411410" y="64044"/>
                    <a:pt x="398203" y="74940"/>
                    <a:pt x="382355" y="78660"/>
                  </a:cubicBezTo>
                  <a:cubicBezTo>
                    <a:pt x="355567" y="85804"/>
                    <a:pt x="345744" y="25975"/>
                    <a:pt x="301989" y="5437"/>
                  </a:cubicBezTo>
                  <a:cubicBezTo>
                    <a:pt x="258233" y="-15101"/>
                    <a:pt x="215371" y="28654"/>
                    <a:pt x="205548" y="35798"/>
                  </a:cubicBezTo>
                  <a:cubicBezTo>
                    <a:pt x="195725" y="42942"/>
                    <a:pt x="193939" y="15259"/>
                    <a:pt x="195725" y="81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77B3E1B-BE2E-C87C-9A9D-3627BF4036F1}"/>
                </a:ext>
              </a:extLst>
            </p:cNvPr>
            <p:cNvSpPr/>
            <p:nvPr/>
          </p:nvSpPr>
          <p:spPr>
            <a:xfrm>
              <a:off x="7844430" y="4269809"/>
              <a:ext cx="1640660" cy="1773864"/>
            </a:xfrm>
            <a:custGeom>
              <a:avLst/>
              <a:gdLst>
                <a:gd name="connsiteX0" fmla="*/ 604542 w 1640660"/>
                <a:gd name="connsiteY0" fmla="*/ 81925 h 1773864"/>
                <a:gd name="connsiteX1" fmla="*/ 412554 w 1640660"/>
                <a:gd name="connsiteY1" fmla="*/ 227479 h 1773864"/>
                <a:gd name="connsiteX2" fmla="*/ 2 w 1640660"/>
                <a:gd name="connsiteY2" fmla="*/ 665926 h 1773864"/>
                <a:gd name="connsiteX3" fmla="*/ 110730 w 1640660"/>
                <a:gd name="connsiteY3" fmla="*/ 1354405 h 1773864"/>
                <a:gd name="connsiteX4" fmla="*/ 161629 w 1640660"/>
                <a:gd name="connsiteY4" fmla="*/ 1685697 h 1773864"/>
                <a:gd name="connsiteX5" fmla="*/ 456309 w 1640660"/>
                <a:gd name="connsiteY5" fmla="*/ 1705342 h 1773864"/>
                <a:gd name="connsiteX6" fmla="*/ 533104 w 1640660"/>
                <a:gd name="connsiteY6" fmla="*/ 1492815 h 1773864"/>
                <a:gd name="connsiteX7" fmla="*/ 485777 w 1640660"/>
                <a:gd name="connsiteY7" fmla="*/ 1037401 h 1773864"/>
                <a:gd name="connsiteX8" fmla="*/ 488456 w 1640660"/>
                <a:gd name="connsiteY8" fmla="*/ 740043 h 1773864"/>
                <a:gd name="connsiteX9" fmla="*/ 636689 w 1640660"/>
                <a:gd name="connsiteY9" fmla="*/ 668605 h 1773864"/>
                <a:gd name="connsiteX10" fmla="*/ 767955 w 1640660"/>
                <a:gd name="connsiteY10" fmla="*/ 614134 h 1773864"/>
                <a:gd name="connsiteX11" fmla="*/ 1057277 w 1640660"/>
                <a:gd name="connsiteY11" fmla="*/ 619492 h 1773864"/>
                <a:gd name="connsiteX12" fmla="*/ 1168898 w 1640660"/>
                <a:gd name="connsiteY12" fmla="*/ 799872 h 1773864"/>
                <a:gd name="connsiteX13" fmla="*/ 1134072 w 1640660"/>
                <a:gd name="connsiteY13" fmla="*/ 1079371 h 1773864"/>
                <a:gd name="connsiteX14" fmla="*/ 1017094 w 1640660"/>
                <a:gd name="connsiteY14" fmla="*/ 1608901 h 1773864"/>
                <a:gd name="connsiteX15" fmla="*/ 1168005 w 1640660"/>
                <a:gd name="connsiteY15" fmla="*/ 1762492 h 1773864"/>
                <a:gd name="connsiteX16" fmla="*/ 1395712 w 1640660"/>
                <a:gd name="connsiteY16" fmla="*/ 1681232 h 1773864"/>
                <a:gd name="connsiteX17" fmla="*/ 1524300 w 1640660"/>
                <a:gd name="connsiteY17" fmla="*/ 1203494 h 1773864"/>
                <a:gd name="connsiteX18" fmla="*/ 1640386 w 1640660"/>
                <a:gd name="connsiteY18" fmla="*/ 735578 h 1773864"/>
                <a:gd name="connsiteX19" fmla="*/ 1414465 w 1640660"/>
                <a:gd name="connsiteY19" fmla="*/ 131931 h 1773864"/>
                <a:gd name="connsiteX20" fmla="*/ 604542 w 1640660"/>
                <a:gd name="connsiteY20" fmla="*/ 81925 h 177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0660" h="1773864">
                  <a:moveTo>
                    <a:pt x="604542" y="81925"/>
                  </a:moveTo>
                  <a:cubicBezTo>
                    <a:pt x="604542" y="81925"/>
                    <a:pt x="516138" y="153362"/>
                    <a:pt x="412554" y="227479"/>
                  </a:cubicBezTo>
                  <a:cubicBezTo>
                    <a:pt x="308969" y="301595"/>
                    <a:pt x="-891" y="473938"/>
                    <a:pt x="2" y="665926"/>
                  </a:cubicBezTo>
                  <a:cubicBezTo>
                    <a:pt x="895" y="785584"/>
                    <a:pt x="67868" y="1165989"/>
                    <a:pt x="110730" y="1354405"/>
                  </a:cubicBezTo>
                  <a:cubicBezTo>
                    <a:pt x="153593" y="1542822"/>
                    <a:pt x="105372" y="1619617"/>
                    <a:pt x="161629" y="1685697"/>
                  </a:cubicBezTo>
                  <a:cubicBezTo>
                    <a:pt x="217887" y="1751776"/>
                    <a:pt x="384872" y="1734810"/>
                    <a:pt x="456309" y="1705342"/>
                  </a:cubicBezTo>
                  <a:cubicBezTo>
                    <a:pt x="527747" y="1675874"/>
                    <a:pt x="567930" y="1601758"/>
                    <a:pt x="533104" y="1492815"/>
                  </a:cubicBezTo>
                  <a:cubicBezTo>
                    <a:pt x="498279" y="1383873"/>
                    <a:pt x="473275" y="1185634"/>
                    <a:pt x="485777" y="1037401"/>
                  </a:cubicBezTo>
                  <a:cubicBezTo>
                    <a:pt x="493160" y="938447"/>
                    <a:pt x="494054" y="839115"/>
                    <a:pt x="488456" y="740043"/>
                  </a:cubicBezTo>
                  <a:cubicBezTo>
                    <a:pt x="535439" y="711490"/>
                    <a:pt x="585083" y="687566"/>
                    <a:pt x="636689" y="668605"/>
                  </a:cubicBezTo>
                  <a:cubicBezTo>
                    <a:pt x="681505" y="653118"/>
                    <a:pt x="725341" y="634928"/>
                    <a:pt x="767955" y="614134"/>
                  </a:cubicBezTo>
                  <a:cubicBezTo>
                    <a:pt x="767955" y="614134"/>
                    <a:pt x="1040311" y="611455"/>
                    <a:pt x="1057277" y="619492"/>
                  </a:cubicBezTo>
                  <a:cubicBezTo>
                    <a:pt x="1074243" y="627529"/>
                    <a:pt x="1163540" y="777547"/>
                    <a:pt x="1168898" y="799872"/>
                  </a:cubicBezTo>
                  <a:cubicBezTo>
                    <a:pt x="1168898" y="799872"/>
                    <a:pt x="1151932" y="859701"/>
                    <a:pt x="1134072" y="1079371"/>
                  </a:cubicBezTo>
                  <a:cubicBezTo>
                    <a:pt x="1116213" y="1299041"/>
                    <a:pt x="994769" y="1517819"/>
                    <a:pt x="1017094" y="1608901"/>
                  </a:cubicBezTo>
                  <a:cubicBezTo>
                    <a:pt x="1039418" y="1699984"/>
                    <a:pt x="1093889" y="1740168"/>
                    <a:pt x="1168005" y="1762492"/>
                  </a:cubicBezTo>
                  <a:cubicBezTo>
                    <a:pt x="1242122" y="1784816"/>
                    <a:pt x="1348385" y="1782137"/>
                    <a:pt x="1395712" y="1681232"/>
                  </a:cubicBezTo>
                  <a:cubicBezTo>
                    <a:pt x="1443040" y="1580327"/>
                    <a:pt x="1476973" y="1339225"/>
                    <a:pt x="1524300" y="1203494"/>
                  </a:cubicBezTo>
                  <a:cubicBezTo>
                    <a:pt x="1571627" y="1067762"/>
                    <a:pt x="1645743" y="841841"/>
                    <a:pt x="1640386" y="735578"/>
                  </a:cubicBezTo>
                  <a:cubicBezTo>
                    <a:pt x="1635028" y="629315"/>
                    <a:pt x="1497511" y="260519"/>
                    <a:pt x="1414465" y="131931"/>
                  </a:cubicBezTo>
                  <a:cubicBezTo>
                    <a:pt x="1331419" y="3343"/>
                    <a:pt x="672408" y="-62736"/>
                    <a:pt x="604542" y="819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1A56F6-86B2-7E51-1DC3-60C787ECBEF9}"/>
                </a:ext>
              </a:extLst>
            </p:cNvPr>
            <p:cNvSpPr/>
            <p:nvPr/>
          </p:nvSpPr>
          <p:spPr>
            <a:xfrm>
              <a:off x="8318599" y="4928592"/>
              <a:ext cx="13394" cy="82152"/>
            </a:xfrm>
            <a:custGeom>
              <a:avLst/>
              <a:gdLst>
                <a:gd name="connsiteX0" fmla="*/ 13395 w 13394"/>
                <a:gd name="connsiteY0" fmla="*/ 82153 h 82152"/>
                <a:gd name="connsiteX1" fmla="*/ 0 w 13394"/>
                <a:gd name="connsiteY1" fmla="*/ 0 h 8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" h="82152">
                  <a:moveTo>
                    <a:pt x="13395" y="82153"/>
                  </a:moveTo>
                  <a:cubicBezTo>
                    <a:pt x="13395" y="82153"/>
                    <a:pt x="8037" y="2232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5970053-A6D7-4591-0E05-E5FD2BA613E7}"/>
                </a:ext>
              </a:extLst>
            </p:cNvPr>
            <p:cNvSpPr/>
            <p:nvPr/>
          </p:nvSpPr>
          <p:spPr>
            <a:xfrm>
              <a:off x="9013329" y="4968775"/>
              <a:ext cx="30360" cy="100905"/>
            </a:xfrm>
            <a:custGeom>
              <a:avLst/>
              <a:gdLst>
                <a:gd name="connsiteX0" fmla="*/ 0 w 30360"/>
                <a:gd name="connsiteY0" fmla="*/ 100905 h 100905"/>
                <a:gd name="connsiteX1" fmla="*/ 30361 w 30360"/>
                <a:gd name="connsiteY1" fmla="*/ 0 h 10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60" h="100905">
                  <a:moveTo>
                    <a:pt x="0" y="100905"/>
                  </a:moveTo>
                  <a:cubicBezTo>
                    <a:pt x="0" y="100905"/>
                    <a:pt x="14287" y="34826"/>
                    <a:pt x="30361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0051293-FB76-572B-D12D-137C3D72F307}"/>
                </a:ext>
              </a:extLst>
            </p:cNvPr>
            <p:cNvSpPr/>
            <p:nvPr/>
          </p:nvSpPr>
          <p:spPr>
            <a:xfrm>
              <a:off x="7911405" y="4805362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7141F12-92B1-637E-D1B0-D65BF9955153}"/>
                </a:ext>
              </a:extLst>
            </p:cNvPr>
            <p:cNvSpPr/>
            <p:nvPr/>
          </p:nvSpPr>
          <p:spPr>
            <a:xfrm>
              <a:off x="9124057" y="4841974"/>
              <a:ext cx="289321" cy="289321"/>
            </a:xfrm>
            <a:custGeom>
              <a:avLst/>
              <a:gdLst>
                <a:gd name="connsiteX0" fmla="*/ 289322 w 289321"/>
                <a:gd name="connsiteY0" fmla="*/ 144661 h 289321"/>
                <a:gd name="connsiteX1" fmla="*/ 144661 w 289321"/>
                <a:gd name="connsiteY1" fmla="*/ 289322 h 289321"/>
                <a:gd name="connsiteX2" fmla="*/ 0 w 289321"/>
                <a:gd name="connsiteY2" fmla="*/ 144661 h 289321"/>
                <a:gd name="connsiteX3" fmla="*/ 144661 w 289321"/>
                <a:gd name="connsiteY3" fmla="*/ 0 h 289321"/>
                <a:gd name="connsiteX4" fmla="*/ 289322 w 289321"/>
                <a:gd name="connsiteY4" fmla="*/ 144661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21" h="289321">
                  <a:moveTo>
                    <a:pt x="289322" y="144661"/>
                  </a:moveTo>
                  <a:cubicBezTo>
                    <a:pt x="289322" y="224555"/>
                    <a:pt x="224555" y="289322"/>
                    <a:pt x="144661" y="289322"/>
                  </a:cubicBezTo>
                  <a:cubicBezTo>
                    <a:pt x="64767" y="289322"/>
                    <a:pt x="0" y="224555"/>
                    <a:pt x="0" y="144661"/>
                  </a:cubicBezTo>
                  <a:cubicBezTo>
                    <a:pt x="0" y="64767"/>
                    <a:pt x="64767" y="0"/>
                    <a:pt x="144661" y="0"/>
                  </a:cubicBezTo>
                  <a:cubicBezTo>
                    <a:pt x="224555" y="0"/>
                    <a:pt x="289322" y="64767"/>
                    <a:pt x="289322" y="144661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A39781-0277-E399-78D6-6A9C3BAF4D6A}"/>
                </a:ext>
              </a:extLst>
            </p:cNvPr>
            <p:cNvSpPr/>
            <p:nvPr/>
          </p:nvSpPr>
          <p:spPr>
            <a:xfrm>
              <a:off x="8085534" y="6234386"/>
              <a:ext cx="196453" cy="31872"/>
            </a:xfrm>
            <a:custGeom>
              <a:avLst/>
              <a:gdLst>
                <a:gd name="connsiteX0" fmla="*/ 0 w 196453"/>
                <a:gd name="connsiteY0" fmla="*/ 25622 h 31872"/>
                <a:gd name="connsiteX1" fmla="*/ 196453 w 196453"/>
                <a:gd name="connsiteY1" fmla="*/ 31873 h 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2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56D6F77-39E5-B489-C5B8-F5771F18E2DA}"/>
                </a:ext>
              </a:extLst>
            </p:cNvPr>
            <p:cNvSpPr/>
            <p:nvPr/>
          </p:nvSpPr>
          <p:spPr>
            <a:xfrm>
              <a:off x="8056066" y="6294215"/>
              <a:ext cx="196453" cy="31873"/>
            </a:xfrm>
            <a:custGeom>
              <a:avLst/>
              <a:gdLst>
                <a:gd name="connsiteX0" fmla="*/ 0 w 196453"/>
                <a:gd name="connsiteY0" fmla="*/ 25622 h 31873"/>
                <a:gd name="connsiteX1" fmla="*/ 196453 w 196453"/>
                <a:gd name="connsiteY1" fmla="*/ 31873 h 3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453" h="31873">
                  <a:moveTo>
                    <a:pt x="0" y="25622"/>
                  </a:moveTo>
                  <a:cubicBezTo>
                    <a:pt x="0" y="25622"/>
                    <a:pt x="81260" y="-35993"/>
                    <a:pt x="196453" y="31873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9716165-AC8F-EB58-182A-73F668BEE5B9}"/>
                </a:ext>
              </a:extLst>
            </p:cNvPr>
            <p:cNvSpPr/>
            <p:nvPr/>
          </p:nvSpPr>
          <p:spPr>
            <a:xfrm>
              <a:off x="8847236" y="6223669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22E6FBEE-756E-17E4-D663-F893B05B3002}"/>
                </a:ext>
              </a:extLst>
            </p:cNvPr>
            <p:cNvSpPr/>
            <p:nvPr/>
          </p:nvSpPr>
          <p:spPr>
            <a:xfrm>
              <a:off x="8816875" y="6281712"/>
              <a:ext cx="202704" cy="64021"/>
            </a:xfrm>
            <a:custGeom>
              <a:avLst/>
              <a:gdLst>
                <a:gd name="connsiteX0" fmla="*/ 0 w 202704"/>
                <a:gd name="connsiteY0" fmla="*/ 10444 h 64021"/>
                <a:gd name="connsiteX1" fmla="*/ 202704 w 202704"/>
                <a:gd name="connsiteY1" fmla="*/ 64022 h 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04" h="64021">
                  <a:moveTo>
                    <a:pt x="0" y="10444"/>
                  </a:moveTo>
                  <a:cubicBezTo>
                    <a:pt x="0" y="10444"/>
                    <a:pt x="102691" y="-35098"/>
                    <a:pt x="202704" y="64022"/>
                  </a:cubicBezTo>
                </a:path>
              </a:pathLst>
            </a:custGeom>
            <a:noFill/>
            <a:ln w="1607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37133A-4DC2-31B6-4FF7-D90D1EC2D345}"/>
                </a:ext>
              </a:extLst>
            </p:cNvPr>
            <p:cNvSpPr/>
            <p:nvPr/>
          </p:nvSpPr>
          <p:spPr>
            <a:xfrm>
              <a:off x="8239954" y="3913217"/>
              <a:ext cx="57647" cy="105439"/>
            </a:xfrm>
            <a:custGeom>
              <a:avLst/>
              <a:gdLst>
                <a:gd name="connsiteX0" fmla="*/ 44712 w 57647"/>
                <a:gd name="connsiteY0" fmla="*/ 105439 h 105439"/>
                <a:gd name="connsiteX1" fmla="*/ 3636 w 57647"/>
                <a:gd name="connsiteY1" fmla="*/ 48290 h 105439"/>
                <a:gd name="connsiteX2" fmla="*/ 56321 w 57647"/>
                <a:gd name="connsiteY2" fmla="*/ 12571 h 105439"/>
                <a:gd name="connsiteX3" fmla="*/ 44712 w 57647"/>
                <a:gd name="connsiteY3" fmla="*/ 105439 h 10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7" h="105439">
                  <a:moveTo>
                    <a:pt x="44712" y="105439"/>
                  </a:moveTo>
                  <a:cubicBezTo>
                    <a:pt x="44712" y="105439"/>
                    <a:pt x="23281" y="94724"/>
                    <a:pt x="3636" y="48290"/>
                  </a:cubicBezTo>
                  <a:cubicBezTo>
                    <a:pt x="-16010" y="1855"/>
                    <a:pt x="50070" y="-13325"/>
                    <a:pt x="56321" y="12571"/>
                  </a:cubicBezTo>
                  <a:cubicBezTo>
                    <a:pt x="62572" y="38467"/>
                    <a:pt x="44712" y="105439"/>
                    <a:pt x="44712" y="10543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6A19765-9ECB-06DB-7AFB-8AE38EEE0E47}"/>
                </a:ext>
              </a:extLst>
            </p:cNvPr>
            <p:cNvSpPr/>
            <p:nvPr/>
          </p:nvSpPr>
          <p:spPr>
            <a:xfrm>
              <a:off x="7956946" y="3543414"/>
              <a:ext cx="655052" cy="467234"/>
            </a:xfrm>
            <a:custGeom>
              <a:avLst/>
              <a:gdLst>
                <a:gd name="connsiteX0" fmla="*/ 0 w 655052"/>
                <a:gd name="connsiteY0" fmla="*/ 385053 h 467234"/>
                <a:gd name="connsiteX1" fmla="*/ 160734 w 655052"/>
                <a:gd name="connsiteY1" fmla="*/ 467206 h 467234"/>
                <a:gd name="connsiteX2" fmla="*/ 569714 w 655052"/>
                <a:gd name="connsiteY2" fmla="*/ 361836 h 467234"/>
                <a:gd name="connsiteX3" fmla="*/ 648295 w 655052"/>
                <a:gd name="connsiteY3" fmla="*/ 114483 h 467234"/>
                <a:gd name="connsiteX4" fmla="*/ 527745 w 655052"/>
                <a:gd name="connsiteY4" fmla="*/ 183 h 467234"/>
                <a:gd name="connsiteX5" fmla="*/ 228600 w 655052"/>
                <a:gd name="connsiteY5" fmla="*/ 175205 h 467234"/>
                <a:gd name="connsiteX6" fmla="*/ 0 w 655052"/>
                <a:gd name="connsiteY6" fmla="*/ 385053 h 46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052" h="467234">
                  <a:moveTo>
                    <a:pt x="0" y="385053"/>
                  </a:moveTo>
                  <a:cubicBezTo>
                    <a:pt x="0" y="385053"/>
                    <a:pt x="35719" y="468992"/>
                    <a:pt x="160734" y="467206"/>
                  </a:cubicBezTo>
                  <a:cubicBezTo>
                    <a:pt x="258961" y="466313"/>
                    <a:pt x="550962" y="369872"/>
                    <a:pt x="569714" y="361836"/>
                  </a:cubicBezTo>
                  <a:cubicBezTo>
                    <a:pt x="588466" y="353799"/>
                    <a:pt x="680442" y="238606"/>
                    <a:pt x="648295" y="114483"/>
                  </a:cubicBezTo>
                  <a:cubicBezTo>
                    <a:pt x="616148" y="-9639"/>
                    <a:pt x="527745" y="183"/>
                    <a:pt x="527745" y="183"/>
                  </a:cubicBezTo>
                  <a:cubicBezTo>
                    <a:pt x="527745" y="183"/>
                    <a:pt x="424160" y="37688"/>
                    <a:pt x="228600" y="175205"/>
                  </a:cubicBezTo>
                  <a:cubicBezTo>
                    <a:pt x="33040" y="312722"/>
                    <a:pt x="3572" y="318973"/>
                    <a:pt x="0" y="38505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938474-6526-202E-798D-751A3718A2C7}"/>
                </a:ext>
              </a:extLst>
            </p:cNvPr>
            <p:cNvSpPr/>
            <p:nvPr/>
          </p:nvSpPr>
          <p:spPr>
            <a:xfrm>
              <a:off x="8209974" y="3528417"/>
              <a:ext cx="389671" cy="490239"/>
            </a:xfrm>
            <a:custGeom>
              <a:avLst/>
              <a:gdLst>
                <a:gd name="connsiteX0" fmla="*/ 42545 w 389671"/>
                <a:gd name="connsiteY0" fmla="*/ 309860 h 490239"/>
                <a:gd name="connsiteX1" fmla="*/ 74692 w 389671"/>
                <a:gd name="connsiteY1" fmla="*/ 490240 h 490239"/>
                <a:gd name="connsiteX2" fmla="*/ 346155 w 389671"/>
                <a:gd name="connsiteY2" fmla="*/ 385763 h 490239"/>
                <a:gd name="connsiteX3" fmla="*/ 373837 w 389671"/>
                <a:gd name="connsiteY3" fmla="*/ 115193 h 490239"/>
                <a:gd name="connsiteX4" fmla="*/ 279182 w 389671"/>
                <a:gd name="connsiteY4" fmla="*/ 0 h 490239"/>
                <a:gd name="connsiteX5" fmla="*/ 55047 w 389671"/>
                <a:gd name="connsiteY5" fmla="*/ 135731 h 490239"/>
                <a:gd name="connsiteX6" fmla="*/ 42545 w 389671"/>
                <a:gd name="connsiteY6" fmla="*/ 309860 h 49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671" h="490239">
                  <a:moveTo>
                    <a:pt x="42545" y="309860"/>
                  </a:moveTo>
                  <a:cubicBezTo>
                    <a:pt x="42545" y="309860"/>
                    <a:pt x="69335" y="409873"/>
                    <a:pt x="74692" y="490240"/>
                  </a:cubicBezTo>
                  <a:cubicBezTo>
                    <a:pt x="74692" y="490240"/>
                    <a:pt x="324724" y="403622"/>
                    <a:pt x="346155" y="385763"/>
                  </a:cubicBezTo>
                  <a:cubicBezTo>
                    <a:pt x="367586" y="367903"/>
                    <a:pt x="414021" y="199132"/>
                    <a:pt x="373837" y="115193"/>
                  </a:cubicBezTo>
                  <a:cubicBezTo>
                    <a:pt x="333653" y="31254"/>
                    <a:pt x="279182" y="0"/>
                    <a:pt x="279182" y="0"/>
                  </a:cubicBezTo>
                  <a:cubicBezTo>
                    <a:pt x="202196" y="41377"/>
                    <a:pt x="127386" y="86680"/>
                    <a:pt x="55047" y="135731"/>
                  </a:cubicBezTo>
                  <a:cubicBezTo>
                    <a:pt x="-61039" y="215206"/>
                    <a:pt x="42545" y="309860"/>
                    <a:pt x="42545" y="30986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96D7470-E5C9-3C18-178A-4DEFD97166B2}"/>
                </a:ext>
              </a:extLst>
            </p:cNvPr>
            <p:cNvSpPr/>
            <p:nvPr/>
          </p:nvSpPr>
          <p:spPr>
            <a:xfrm>
              <a:off x="8256091" y="3664148"/>
              <a:ext cx="79474" cy="336649"/>
            </a:xfrm>
            <a:custGeom>
              <a:avLst/>
              <a:gdLst>
                <a:gd name="connsiteX0" fmla="*/ 79474 w 79474"/>
                <a:gd name="connsiteY0" fmla="*/ 336649 h 336649"/>
                <a:gd name="connsiteX1" fmla="*/ 0 w 79474"/>
                <a:gd name="connsiteY1" fmla="*/ 0 h 33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474" h="336649">
                  <a:moveTo>
                    <a:pt x="79474" y="336649"/>
                  </a:moveTo>
                  <a:cubicBezTo>
                    <a:pt x="79474" y="336649"/>
                    <a:pt x="64294" y="141982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30E4BA0-58FE-28FF-43C1-53A8437D954C}"/>
                </a:ext>
              </a:extLst>
            </p:cNvPr>
            <p:cNvSpPr/>
            <p:nvPr/>
          </p:nvSpPr>
          <p:spPr>
            <a:xfrm>
              <a:off x="8407800" y="3487284"/>
              <a:ext cx="1193994" cy="1045313"/>
            </a:xfrm>
            <a:custGeom>
              <a:avLst/>
              <a:gdLst>
                <a:gd name="connsiteX0" fmla="*/ 967181 w 1193994"/>
                <a:gd name="connsiteY0" fmla="*/ 92032 h 1045313"/>
                <a:gd name="connsiteX1" fmla="*/ 591241 w 1193994"/>
                <a:gd name="connsiteY1" fmla="*/ 17915 h 1045313"/>
                <a:gd name="connsiteX2" fmla="*/ 270665 w 1193994"/>
                <a:gd name="connsiteY2" fmla="*/ 1842 h 1045313"/>
                <a:gd name="connsiteX3" fmla="*/ 91179 w 1193994"/>
                <a:gd name="connsiteY3" fmla="*/ 33989 h 1045313"/>
                <a:gd name="connsiteX4" fmla="*/ 39387 w 1193994"/>
                <a:gd name="connsiteY4" fmla="*/ 102748 h 1045313"/>
                <a:gd name="connsiteX5" fmla="*/ 21527 w 1193994"/>
                <a:gd name="connsiteY5" fmla="*/ 275983 h 1045313"/>
                <a:gd name="connsiteX6" fmla="*/ 38493 w 1193994"/>
                <a:gd name="connsiteY6" fmla="*/ 434932 h 1045313"/>
                <a:gd name="connsiteX7" fmla="*/ 51888 w 1193994"/>
                <a:gd name="connsiteY7" fmla="*/ 614419 h 1045313"/>
                <a:gd name="connsiteX8" fmla="*/ 96 w 1193994"/>
                <a:gd name="connsiteY8" fmla="*/ 923386 h 1045313"/>
                <a:gd name="connsiteX9" fmla="*/ 339424 w 1193994"/>
                <a:gd name="connsiteY9" fmla="*/ 1044829 h 1045313"/>
                <a:gd name="connsiteX10" fmla="*/ 829664 w 1193994"/>
                <a:gd name="connsiteY10" fmla="*/ 965355 h 1045313"/>
                <a:gd name="connsiteX11" fmla="*/ 861811 w 1193994"/>
                <a:gd name="connsiteY11" fmla="*/ 817122 h 1045313"/>
                <a:gd name="connsiteX12" fmla="*/ 868954 w 1193994"/>
                <a:gd name="connsiteY12" fmla="*/ 465293 h 1045313"/>
                <a:gd name="connsiteX13" fmla="*/ 964502 w 1193994"/>
                <a:gd name="connsiteY13" fmla="*/ 548339 h 1045313"/>
                <a:gd name="connsiteX14" fmla="*/ 1193995 w 1193994"/>
                <a:gd name="connsiteY14" fmla="*/ 332240 h 1045313"/>
                <a:gd name="connsiteX15" fmla="*/ 967181 w 1193994"/>
                <a:gd name="connsiteY15" fmla="*/ 92032 h 104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3994" h="1045313">
                  <a:moveTo>
                    <a:pt x="967181" y="92032"/>
                  </a:moveTo>
                  <a:cubicBezTo>
                    <a:pt x="843058" y="-10660"/>
                    <a:pt x="675180" y="14343"/>
                    <a:pt x="591241" y="17915"/>
                  </a:cubicBezTo>
                  <a:cubicBezTo>
                    <a:pt x="507302" y="21487"/>
                    <a:pt x="433186" y="16130"/>
                    <a:pt x="270665" y="1842"/>
                  </a:cubicBezTo>
                  <a:cubicBezTo>
                    <a:pt x="182261" y="-6195"/>
                    <a:pt x="125111" y="13450"/>
                    <a:pt x="91179" y="33989"/>
                  </a:cubicBezTo>
                  <a:cubicBezTo>
                    <a:pt x="65652" y="49326"/>
                    <a:pt x="47082" y="73980"/>
                    <a:pt x="39387" y="102748"/>
                  </a:cubicBezTo>
                  <a:cubicBezTo>
                    <a:pt x="26531" y="159572"/>
                    <a:pt x="20535" y="217732"/>
                    <a:pt x="21527" y="275983"/>
                  </a:cubicBezTo>
                  <a:cubicBezTo>
                    <a:pt x="23360" y="329305"/>
                    <a:pt x="29030" y="382425"/>
                    <a:pt x="38493" y="434932"/>
                  </a:cubicBezTo>
                  <a:cubicBezTo>
                    <a:pt x="45637" y="505476"/>
                    <a:pt x="51888" y="580486"/>
                    <a:pt x="51888" y="614419"/>
                  </a:cubicBezTo>
                  <a:cubicBezTo>
                    <a:pt x="51888" y="688535"/>
                    <a:pt x="-2583" y="861771"/>
                    <a:pt x="96" y="923386"/>
                  </a:cubicBezTo>
                  <a:cubicBezTo>
                    <a:pt x="2775" y="985001"/>
                    <a:pt x="176011" y="1037686"/>
                    <a:pt x="339424" y="1044829"/>
                  </a:cubicBezTo>
                  <a:cubicBezTo>
                    <a:pt x="502837" y="1051973"/>
                    <a:pt x="782336" y="977857"/>
                    <a:pt x="829664" y="965355"/>
                  </a:cubicBezTo>
                  <a:cubicBezTo>
                    <a:pt x="876991" y="952854"/>
                    <a:pt x="875205" y="903740"/>
                    <a:pt x="861811" y="817122"/>
                  </a:cubicBezTo>
                  <a:cubicBezTo>
                    <a:pt x="851988" y="755508"/>
                    <a:pt x="853774" y="598345"/>
                    <a:pt x="868954" y="465293"/>
                  </a:cubicBezTo>
                  <a:cubicBezTo>
                    <a:pt x="894850" y="487617"/>
                    <a:pt x="931462" y="518871"/>
                    <a:pt x="964502" y="548339"/>
                  </a:cubicBezTo>
                  <a:cubicBezTo>
                    <a:pt x="1035940" y="473329"/>
                    <a:pt x="1116307" y="403678"/>
                    <a:pt x="1193995" y="332240"/>
                  </a:cubicBezTo>
                  <a:cubicBezTo>
                    <a:pt x="1113628" y="234014"/>
                    <a:pt x="1025224" y="140252"/>
                    <a:pt x="967181" y="9203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7" name="图形 2">
              <a:extLst>
                <a:ext uri="{FF2B5EF4-FFF2-40B4-BE49-F238E27FC236}">
                  <a16:creationId xmlns:a16="http://schemas.microsoft.com/office/drawing/2014/main" id="{A0F65EB2-C39F-CEA1-43D5-C9A606990865}"/>
                </a:ext>
              </a:extLst>
            </p:cNvPr>
            <p:cNvGrpSpPr/>
            <p:nvPr/>
          </p:nvGrpSpPr>
          <p:grpSpPr>
            <a:xfrm>
              <a:off x="8460690" y="3412984"/>
              <a:ext cx="821312" cy="1178849"/>
              <a:chOff x="5746065" y="2308084"/>
              <a:chExt cx="821312" cy="1178849"/>
            </a:xfrm>
            <a:solidFill>
              <a:srgbClr val="F8AB5D"/>
            </a:solidFill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D4712EB9-72CD-747D-4F97-C50435CBAEB5}"/>
                  </a:ext>
                </a:extLst>
              </p:cNvPr>
              <p:cNvSpPr/>
              <p:nvPr/>
            </p:nvSpPr>
            <p:spPr>
              <a:xfrm>
                <a:off x="5746065" y="3428759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5709029A-424C-0462-1563-2602A1444A75}"/>
                  </a:ext>
                </a:extLst>
              </p:cNvPr>
              <p:cNvSpPr/>
              <p:nvPr/>
            </p:nvSpPr>
            <p:spPr>
              <a:xfrm>
                <a:off x="5748744" y="328856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A1CA1C-5ABC-89FA-1B8C-D468B93FEE3A}"/>
                  </a:ext>
                </a:extLst>
              </p:cNvPr>
              <p:cNvSpPr/>
              <p:nvPr/>
            </p:nvSpPr>
            <p:spPr>
              <a:xfrm>
                <a:off x="5750530" y="3148367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97D2B58-2D7A-919A-9E78-BB81E640B4D0}"/>
                  </a:ext>
                </a:extLst>
              </p:cNvPr>
              <p:cNvSpPr/>
              <p:nvPr/>
            </p:nvSpPr>
            <p:spPr>
              <a:xfrm>
                <a:off x="5752316" y="300817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51566B1B-15F7-33D8-1D0E-BDF46EAFF230}"/>
                  </a:ext>
                </a:extLst>
              </p:cNvPr>
              <p:cNvSpPr/>
              <p:nvPr/>
            </p:nvSpPr>
            <p:spPr>
              <a:xfrm>
                <a:off x="5754995" y="286797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C4AB1BAD-D8F2-F90C-7B25-A2F00CCDC794}"/>
                  </a:ext>
                </a:extLst>
              </p:cNvPr>
              <p:cNvSpPr/>
              <p:nvPr/>
            </p:nvSpPr>
            <p:spPr>
              <a:xfrm>
                <a:off x="5871973" y="3430546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61669C4-5232-E264-5640-12BAC31181EB}"/>
                  </a:ext>
                </a:extLst>
              </p:cNvPr>
              <p:cNvSpPr/>
              <p:nvPr/>
            </p:nvSpPr>
            <p:spPr>
              <a:xfrm>
                <a:off x="5874653" y="329034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65E306A-0B30-4720-7959-D78E619A9F25}"/>
                  </a:ext>
                </a:extLst>
              </p:cNvPr>
              <p:cNvSpPr/>
              <p:nvPr/>
            </p:nvSpPr>
            <p:spPr>
              <a:xfrm>
                <a:off x="5876438" y="3150153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3 h 47458"/>
                  <a:gd name="connsiteX4" fmla="*/ 12393 w 47109"/>
                  <a:gd name="connsiteY4" fmla="*/ 43103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3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28C552C0-888B-E6B0-5A19-C7E80F97ACB9}"/>
                  </a:ext>
                </a:extLst>
              </p:cNvPr>
              <p:cNvSpPr/>
              <p:nvPr/>
            </p:nvSpPr>
            <p:spPr>
              <a:xfrm>
                <a:off x="5878224" y="300995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97C1B166-24A4-B10C-AC4D-DB39EE90A97D}"/>
                  </a:ext>
                </a:extLst>
              </p:cNvPr>
              <p:cNvSpPr/>
              <p:nvPr/>
            </p:nvSpPr>
            <p:spPr>
              <a:xfrm>
                <a:off x="5880903" y="2870110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37CF9A1-E4FD-BB2B-A77E-86071A4ACBD0}"/>
                  </a:ext>
                </a:extLst>
              </p:cNvPr>
              <p:cNvSpPr/>
              <p:nvPr/>
            </p:nvSpPr>
            <p:spPr>
              <a:xfrm>
                <a:off x="5998775" y="3432331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583B42-E0A4-5C2F-6015-4DD09ED2E6AA}"/>
                  </a:ext>
                </a:extLst>
              </p:cNvPr>
              <p:cNvSpPr/>
              <p:nvPr/>
            </p:nvSpPr>
            <p:spPr>
              <a:xfrm>
                <a:off x="6000561" y="3292135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18ED400-02CA-D911-332B-7E1C7B6D206B}"/>
                  </a:ext>
                </a:extLst>
              </p:cNvPr>
              <p:cNvSpPr/>
              <p:nvPr/>
            </p:nvSpPr>
            <p:spPr>
              <a:xfrm>
                <a:off x="6002347" y="3151939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42D7D90-52FD-3F10-222B-79F9E05167C8}"/>
                  </a:ext>
                </a:extLst>
              </p:cNvPr>
              <p:cNvSpPr/>
              <p:nvPr/>
            </p:nvSpPr>
            <p:spPr>
              <a:xfrm>
                <a:off x="6005026" y="3012092"/>
                <a:ext cx="47109" cy="47109"/>
              </a:xfrm>
              <a:custGeom>
                <a:avLst/>
                <a:gdLst>
                  <a:gd name="connsiteX0" fmla="*/ 34717 w 47109"/>
                  <a:gd name="connsiteY0" fmla="*/ 4356 h 47109"/>
                  <a:gd name="connsiteX1" fmla="*/ 42753 w 47109"/>
                  <a:gd name="connsiteY1" fmla="*/ 13285 h 47109"/>
                  <a:gd name="connsiteX2" fmla="*/ 42753 w 47109"/>
                  <a:gd name="connsiteY2" fmla="*/ 34717 h 47109"/>
                  <a:gd name="connsiteX3" fmla="*/ 33824 w 47109"/>
                  <a:gd name="connsiteY3" fmla="*/ 42753 h 47109"/>
                  <a:gd name="connsiteX4" fmla="*/ 12393 w 47109"/>
                  <a:gd name="connsiteY4" fmla="*/ 42753 h 47109"/>
                  <a:gd name="connsiteX5" fmla="*/ 4356 w 47109"/>
                  <a:gd name="connsiteY5" fmla="*/ 33824 h 47109"/>
                  <a:gd name="connsiteX6" fmla="*/ 4356 w 47109"/>
                  <a:gd name="connsiteY6" fmla="*/ 12393 h 47109"/>
                  <a:gd name="connsiteX7" fmla="*/ 13285 w 47109"/>
                  <a:gd name="connsiteY7" fmla="*/ 4356 h 47109"/>
                  <a:gd name="connsiteX8" fmla="*/ 34717 w 47109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9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3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41A0408-D132-33CB-0B92-F1DE0A61F006}"/>
                  </a:ext>
                </a:extLst>
              </p:cNvPr>
              <p:cNvSpPr/>
              <p:nvPr/>
            </p:nvSpPr>
            <p:spPr>
              <a:xfrm>
                <a:off x="6006812" y="2871896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83F6C2B-1770-56D9-FAB4-085E7DADDF4C}"/>
                  </a:ext>
                </a:extLst>
              </p:cNvPr>
              <p:cNvSpPr/>
              <p:nvPr/>
            </p:nvSpPr>
            <p:spPr>
              <a:xfrm>
                <a:off x="6124684" y="343411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158D48E-2AC4-EF5F-7CCC-8B9FB9BCC180}"/>
                  </a:ext>
                </a:extLst>
              </p:cNvPr>
              <p:cNvSpPr/>
              <p:nvPr/>
            </p:nvSpPr>
            <p:spPr>
              <a:xfrm>
                <a:off x="6126470" y="3293921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98B2BC7-3F76-42A4-FFE0-5C0B3255CF7E}"/>
                  </a:ext>
                </a:extLst>
              </p:cNvPr>
              <p:cNvSpPr/>
              <p:nvPr/>
            </p:nvSpPr>
            <p:spPr>
              <a:xfrm>
                <a:off x="6129149" y="315372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13DED7B0-6D20-E411-CEB5-6528B6D9DFB3}"/>
                  </a:ext>
                </a:extLst>
              </p:cNvPr>
              <p:cNvSpPr/>
              <p:nvPr/>
            </p:nvSpPr>
            <p:spPr>
              <a:xfrm>
                <a:off x="6130935" y="3013878"/>
                <a:ext cx="47108" cy="47108"/>
              </a:xfrm>
              <a:custGeom>
                <a:avLst/>
                <a:gdLst>
                  <a:gd name="connsiteX0" fmla="*/ 34716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EAA81E2-3DEB-7F42-2D2C-4D55FB7649A1}"/>
                  </a:ext>
                </a:extLst>
              </p:cNvPr>
              <p:cNvSpPr/>
              <p:nvPr/>
            </p:nvSpPr>
            <p:spPr>
              <a:xfrm>
                <a:off x="6132720" y="287422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500B473B-4EBF-C656-8DE1-50352F15B984}"/>
                  </a:ext>
                </a:extLst>
              </p:cNvPr>
              <p:cNvSpPr/>
              <p:nvPr/>
            </p:nvSpPr>
            <p:spPr>
              <a:xfrm>
                <a:off x="6250592" y="3435903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0A6A1D2-C8D5-3223-CE5A-F4F32A6566E4}"/>
                  </a:ext>
                </a:extLst>
              </p:cNvPr>
              <p:cNvSpPr/>
              <p:nvPr/>
            </p:nvSpPr>
            <p:spPr>
              <a:xfrm>
                <a:off x="6253271" y="329570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FAAFB2C-A73A-DBC9-E8C7-2D3A88D032D7}"/>
                  </a:ext>
                </a:extLst>
              </p:cNvPr>
              <p:cNvSpPr/>
              <p:nvPr/>
            </p:nvSpPr>
            <p:spPr>
              <a:xfrm>
                <a:off x="6255057" y="3155860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E0A64FC-77C6-CAC7-03EE-121ED7EBC0C2}"/>
                  </a:ext>
                </a:extLst>
              </p:cNvPr>
              <p:cNvSpPr/>
              <p:nvPr/>
            </p:nvSpPr>
            <p:spPr>
              <a:xfrm>
                <a:off x="6256843" y="301620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949753D-57D8-3003-B303-63596A69E5AF}"/>
                  </a:ext>
                </a:extLst>
              </p:cNvPr>
              <p:cNvSpPr/>
              <p:nvPr/>
            </p:nvSpPr>
            <p:spPr>
              <a:xfrm>
                <a:off x="6259522" y="287601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14B4107-79E8-89D7-2995-40A5ED900EF3}"/>
                  </a:ext>
                </a:extLst>
              </p:cNvPr>
              <p:cNvSpPr/>
              <p:nvPr/>
            </p:nvSpPr>
            <p:spPr>
              <a:xfrm>
                <a:off x="6376501" y="3437689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008ECE-A9FC-0846-AD55-C4F1617F3274}"/>
                  </a:ext>
                </a:extLst>
              </p:cNvPr>
              <p:cNvSpPr/>
              <p:nvPr/>
            </p:nvSpPr>
            <p:spPr>
              <a:xfrm>
                <a:off x="6379180" y="3297842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F948504-E30E-92CD-BB6F-4DDD1B7FED54}"/>
                  </a:ext>
                </a:extLst>
              </p:cNvPr>
              <p:cNvSpPr/>
              <p:nvPr/>
            </p:nvSpPr>
            <p:spPr>
              <a:xfrm>
                <a:off x="6380966" y="315819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E86623B-1520-F25F-5051-82653FD49C22}"/>
                  </a:ext>
                </a:extLst>
              </p:cNvPr>
              <p:cNvSpPr/>
              <p:nvPr/>
            </p:nvSpPr>
            <p:spPr>
              <a:xfrm>
                <a:off x="6383645" y="3017994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6E58096-20EB-9E01-C847-A93ACE304A6B}"/>
                  </a:ext>
                </a:extLst>
              </p:cNvPr>
              <p:cNvSpPr/>
              <p:nvPr/>
            </p:nvSpPr>
            <p:spPr>
              <a:xfrm>
                <a:off x="6385431" y="2877798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79C0533-2188-A2F1-074C-477B1EDED695}"/>
                  </a:ext>
                </a:extLst>
              </p:cNvPr>
              <p:cNvSpPr/>
              <p:nvPr/>
            </p:nvSpPr>
            <p:spPr>
              <a:xfrm>
                <a:off x="6503302" y="343982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4 w 47108"/>
                  <a:gd name="connsiteY1" fmla="*/ 13285 h 47108"/>
                  <a:gd name="connsiteX2" fmla="*/ 42754 w 47108"/>
                  <a:gd name="connsiteY2" fmla="*/ 34717 h 47108"/>
                  <a:gd name="connsiteX3" fmla="*/ 33824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4" y="13285"/>
                    </a:lnTo>
                    <a:cubicBezTo>
                      <a:pt x="48561" y="19249"/>
                      <a:pt x="48561" y="28753"/>
                      <a:pt x="42754" y="34717"/>
                    </a:cubicBezTo>
                    <a:lnTo>
                      <a:pt x="33824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9358C84-BCF6-1E90-60C4-FC143BCB6DED}"/>
                  </a:ext>
                </a:extLst>
              </p:cNvPr>
              <p:cNvSpPr/>
              <p:nvPr/>
            </p:nvSpPr>
            <p:spPr>
              <a:xfrm>
                <a:off x="6505088" y="330017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0D6F0C-7051-EC5A-C47C-2C6898A79764}"/>
                  </a:ext>
                </a:extLst>
              </p:cNvPr>
              <p:cNvSpPr/>
              <p:nvPr/>
            </p:nvSpPr>
            <p:spPr>
              <a:xfrm>
                <a:off x="6506875" y="315997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E10429-2E61-C8FC-725C-6A68CC680EA6}"/>
                  </a:ext>
                </a:extLst>
              </p:cNvPr>
              <p:cNvSpPr/>
              <p:nvPr/>
            </p:nvSpPr>
            <p:spPr>
              <a:xfrm>
                <a:off x="6509553" y="30197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E9DFD8C-9EA6-14D0-D625-148B1DEA89F2}"/>
                  </a:ext>
                </a:extLst>
              </p:cNvPr>
              <p:cNvSpPr/>
              <p:nvPr/>
            </p:nvSpPr>
            <p:spPr>
              <a:xfrm>
                <a:off x="6511339" y="28795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FE62EC49-DC02-1B94-2318-F259B86438EE}"/>
                  </a:ext>
                </a:extLst>
              </p:cNvPr>
              <p:cNvSpPr/>
              <p:nvPr/>
            </p:nvSpPr>
            <p:spPr>
              <a:xfrm>
                <a:off x="5756781" y="2728128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4CDC65A1-EF50-A4F1-F4B4-BA8176DC4C8E}"/>
                  </a:ext>
                </a:extLst>
              </p:cNvPr>
              <p:cNvSpPr/>
              <p:nvPr/>
            </p:nvSpPr>
            <p:spPr>
              <a:xfrm>
                <a:off x="5758567" y="2587932"/>
                <a:ext cx="47108" cy="47109"/>
              </a:xfrm>
              <a:custGeom>
                <a:avLst/>
                <a:gdLst>
                  <a:gd name="connsiteX0" fmla="*/ 34717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6 w 47108"/>
                  <a:gd name="connsiteY5" fmla="*/ 33824 h 47109"/>
                  <a:gd name="connsiteX6" fmla="*/ 4356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4"/>
                    </a:lnTo>
                    <a:cubicBezTo>
                      <a:pt x="-1452" y="27860"/>
                      <a:pt x="-1452" y="18356"/>
                      <a:pt x="4356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F264E2B-2BF6-EFB1-EFD8-1D3FFCAAA782}"/>
                  </a:ext>
                </a:extLst>
              </p:cNvPr>
              <p:cNvSpPr/>
              <p:nvPr/>
            </p:nvSpPr>
            <p:spPr>
              <a:xfrm>
                <a:off x="5761245" y="244828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91D9A72-CEDC-EB12-268A-78203947B5EA}"/>
                  </a:ext>
                </a:extLst>
              </p:cNvPr>
              <p:cNvSpPr/>
              <p:nvPr/>
            </p:nvSpPr>
            <p:spPr>
              <a:xfrm>
                <a:off x="5763031" y="230808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F67D0DE-1918-AAC9-29AA-76EDFDDA465C}"/>
                  </a:ext>
                </a:extLst>
              </p:cNvPr>
              <p:cNvSpPr/>
              <p:nvPr/>
            </p:nvSpPr>
            <p:spPr>
              <a:xfrm>
                <a:off x="5882689" y="2729914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6 w 47108"/>
                  <a:gd name="connsiteY5" fmla="*/ 33823 h 47108"/>
                  <a:gd name="connsiteX6" fmla="*/ 4356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1" y="19249"/>
                      <a:pt x="48561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6" y="48561"/>
                      <a:pt x="12392" y="42753"/>
                    </a:cubicBezTo>
                    <a:lnTo>
                      <a:pt x="4356" y="33823"/>
                    </a:lnTo>
                    <a:cubicBezTo>
                      <a:pt x="-1452" y="27860"/>
                      <a:pt x="-1452" y="18356"/>
                      <a:pt x="4356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4D7136-A129-A03A-238A-CC8F6B3436CD}"/>
                  </a:ext>
                </a:extLst>
              </p:cNvPr>
              <p:cNvSpPr/>
              <p:nvPr/>
            </p:nvSpPr>
            <p:spPr>
              <a:xfrm>
                <a:off x="5885368" y="2590262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A063FABE-288A-41AE-EC1D-D6FE216F1878}"/>
                  </a:ext>
                </a:extLst>
              </p:cNvPr>
              <p:cNvSpPr/>
              <p:nvPr/>
            </p:nvSpPr>
            <p:spPr>
              <a:xfrm>
                <a:off x="5887154" y="245006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577E444-94A9-3129-7AF9-3304EBB5DDC7}"/>
                  </a:ext>
                </a:extLst>
              </p:cNvPr>
              <p:cNvSpPr/>
              <p:nvPr/>
            </p:nvSpPr>
            <p:spPr>
              <a:xfrm>
                <a:off x="5888940" y="2309870"/>
                <a:ext cx="47109" cy="47458"/>
              </a:xfrm>
              <a:custGeom>
                <a:avLst/>
                <a:gdLst>
                  <a:gd name="connsiteX0" fmla="*/ 34717 w 47109"/>
                  <a:gd name="connsiteY0" fmla="*/ 4705 h 47458"/>
                  <a:gd name="connsiteX1" fmla="*/ 42753 w 47109"/>
                  <a:gd name="connsiteY1" fmla="*/ 13635 h 47458"/>
                  <a:gd name="connsiteX2" fmla="*/ 42753 w 47109"/>
                  <a:gd name="connsiteY2" fmla="*/ 35066 h 47458"/>
                  <a:gd name="connsiteX3" fmla="*/ 33824 w 47109"/>
                  <a:gd name="connsiteY3" fmla="*/ 43102 h 47458"/>
                  <a:gd name="connsiteX4" fmla="*/ 12393 w 47109"/>
                  <a:gd name="connsiteY4" fmla="*/ 43102 h 47458"/>
                  <a:gd name="connsiteX5" fmla="*/ 4356 w 47109"/>
                  <a:gd name="connsiteY5" fmla="*/ 34173 h 47458"/>
                  <a:gd name="connsiteX6" fmla="*/ 4356 w 47109"/>
                  <a:gd name="connsiteY6" fmla="*/ 12742 h 47458"/>
                  <a:gd name="connsiteX7" fmla="*/ 13285 w 47109"/>
                  <a:gd name="connsiteY7" fmla="*/ 4705 h 47458"/>
                  <a:gd name="connsiteX8" fmla="*/ 33852 w 47109"/>
                  <a:gd name="connsiteY8" fmla="*/ 3840 h 47458"/>
                  <a:gd name="connsiteX9" fmla="*/ 34717 w 47109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9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3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1C7CBE6B-8F47-331C-0138-B417A4071FF2}"/>
                  </a:ext>
                </a:extLst>
              </p:cNvPr>
              <p:cNvSpPr/>
              <p:nvPr/>
            </p:nvSpPr>
            <p:spPr>
              <a:xfrm>
                <a:off x="6008598" y="273224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8E175CF-441F-EE3B-F93B-B39B570EEF39}"/>
                  </a:ext>
                </a:extLst>
              </p:cNvPr>
              <p:cNvSpPr/>
              <p:nvPr/>
            </p:nvSpPr>
            <p:spPr>
              <a:xfrm>
                <a:off x="6011277" y="2592048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3073AF5A-65E2-8F00-C6B8-7D0E327B827D}"/>
                  </a:ext>
                </a:extLst>
              </p:cNvPr>
              <p:cNvSpPr/>
              <p:nvPr/>
            </p:nvSpPr>
            <p:spPr>
              <a:xfrm>
                <a:off x="6013063" y="245185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6" y="34173"/>
                    </a:lnTo>
                    <a:cubicBezTo>
                      <a:pt x="-1452" y="28209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3912313-4DE4-879B-28E4-E840A3CD42B6}"/>
                  </a:ext>
                </a:extLst>
              </p:cNvPr>
              <p:cNvSpPr/>
              <p:nvPr/>
            </p:nvSpPr>
            <p:spPr>
              <a:xfrm>
                <a:off x="6015742" y="2311655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6 w 47108"/>
                  <a:gd name="connsiteY5" fmla="*/ 34173 h 47458"/>
                  <a:gd name="connsiteX6" fmla="*/ 4356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1" y="19598"/>
                      <a:pt x="48561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6" y="48910"/>
                      <a:pt x="12392" y="43103"/>
                    </a:cubicBezTo>
                    <a:lnTo>
                      <a:pt x="4356" y="34173"/>
                    </a:lnTo>
                    <a:cubicBezTo>
                      <a:pt x="-1452" y="28210"/>
                      <a:pt x="-1452" y="18705"/>
                      <a:pt x="4356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0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1AB7CE6-17FB-BDF8-250D-E8D331777300}"/>
                  </a:ext>
                </a:extLst>
              </p:cNvPr>
              <p:cNvSpPr/>
              <p:nvPr/>
            </p:nvSpPr>
            <p:spPr>
              <a:xfrm>
                <a:off x="6135400" y="273403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938F439E-E89E-C699-2441-B73B8D31FB9D}"/>
                  </a:ext>
                </a:extLst>
              </p:cNvPr>
              <p:cNvSpPr/>
              <p:nvPr/>
            </p:nvSpPr>
            <p:spPr>
              <a:xfrm>
                <a:off x="6137185" y="259383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059A90A-CC1E-D583-F1F9-494D9AF6783B}"/>
                  </a:ext>
                </a:extLst>
              </p:cNvPr>
              <p:cNvSpPr/>
              <p:nvPr/>
            </p:nvSpPr>
            <p:spPr>
              <a:xfrm>
                <a:off x="6138971" y="2453637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470212D-486A-6C74-7A1A-AF8B8A82FEF0}"/>
                  </a:ext>
                </a:extLst>
              </p:cNvPr>
              <p:cNvSpPr/>
              <p:nvPr/>
            </p:nvSpPr>
            <p:spPr>
              <a:xfrm>
                <a:off x="6141650" y="231344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B117B40-46B1-5237-3B2D-A2923DB4B36D}"/>
                  </a:ext>
                </a:extLst>
              </p:cNvPr>
              <p:cNvSpPr/>
              <p:nvPr/>
            </p:nvSpPr>
            <p:spPr>
              <a:xfrm>
                <a:off x="6261308" y="2735816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CEF329BC-26D8-41FA-E39A-C3ACAE574E38}"/>
                  </a:ext>
                </a:extLst>
              </p:cNvPr>
              <p:cNvSpPr/>
              <p:nvPr/>
            </p:nvSpPr>
            <p:spPr>
              <a:xfrm>
                <a:off x="6263094" y="2595620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9A494D-330C-0926-2707-7259CF296FE3}"/>
                  </a:ext>
                </a:extLst>
              </p:cNvPr>
              <p:cNvSpPr/>
              <p:nvPr/>
            </p:nvSpPr>
            <p:spPr>
              <a:xfrm>
                <a:off x="6265773" y="2455424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C37D312-2903-6A6C-5620-3E858F8553B3}"/>
                  </a:ext>
                </a:extLst>
              </p:cNvPr>
              <p:cNvSpPr/>
              <p:nvPr/>
            </p:nvSpPr>
            <p:spPr>
              <a:xfrm>
                <a:off x="6267559" y="231522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9C64B66-E83D-CE55-4E1F-1A7DA9C44443}"/>
                  </a:ext>
                </a:extLst>
              </p:cNvPr>
              <p:cNvSpPr/>
              <p:nvPr/>
            </p:nvSpPr>
            <p:spPr>
              <a:xfrm>
                <a:off x="6387217" y="273760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7629C4FF-FBA2-7086-B9F5-24EA6A5D3226}"/>
                  </a:ext>
                </a:extLst>
              </p:cNvPr>
              <p:cNvSpPr/>
              <p:nvPr/>
            </p:nvSpPr>
            <p:spPr>
              <a:xfrm>
                <a:off x="6389896" y="2597405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280889D4-9D6B-1535-DF51-C2CD92841878}"/>
                  </a:ext>
                </a:extLst>
              </p:cNvPr>
              <p:cNvSpPr/>
              <p:nvPr/>
            </p:nvSpPr>
            <p:spPr>
              <a:xfrm>
                <a:off x="6391681" y="2457210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4 w 47108"/>
                  <a:gd name="connsiteY1" fmla="*/ 13635 h 47458"/>
                  <a:gd name="connsiteX2" fmla="*/ 42754 w 47108"/>
                  <a:gd name="connsiteY2" fmla="*/ 35066 h 47458"/>
                  <a:gd name="connsiteX3" fmla="*/ 33824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4" y="13635"/>
                    </a:lnTo>
                    <a:cubicBezTo>
                      <a:pt x="48561" y="19598"/>
                      <a:pt x="48561" y="29102"/>
                      <a:pt x="42754" y="35066"/>
                    </a:cubicBezTo>
                    <a:lnTo>
                      <a:pt x="33824" y="43102"/>
                    </a:lnTo>
                    <a:cubicBezTo>
                      <a:pt x="27860" y="48910"/>
                      <a:pt x="18356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CF1B94F0-2708-15CB-25AF-841CA3FB6315}"/>
                  </a:ext>
                </a:extLst>
              </p:cNvPr>
              <p:cNvSpPr/>
              <p:nvPr/>
            </p:nvSpPr>
            <p:spPr>
              <a:xfrm>
                <a:off x="6393467" y="2317363"/>
                <a:ext cx="47108" cy="47108"/>
              </a:xfrm>
              <a:custGeom>
                <a:avLst/>
                <a:gdLst>
                  <a:gd name="connsiteX0" fmla="*/ 34717 w 47108"/>
                  <a:gd name="connsiteY0" fmla="*/ 4356 h 47108"/>
                  <a:gd name="connsiteX1" fmla="*/ 42753 w 47108"/>
                  <a:gd name="connsiteY1" fmla="*/ 13285 h 47108"/>
                  <a:gd name="connsiteX2" fmla="*/ 42753 w 47108"/>
                  <a:gd name="connsiteY2" fmla="*/ 34717 h 47108"/>
                  <a:gd name="connsiteX3" fmla="*/ 33823 w 47108"/>
                  <a:gd name="connsiteY3" fmla="*/ 42753 h 47108"/>
                  <a:gd name="connsiteX4" fmla="*/ 12392 w 47108"/>
                  <a:gd name="connsiteY4" fmla="*/ 42753 h 47108"/>
                  <a:gd name="connsiteX5" fmla="*/ 4355 w 47108"/>
                  <a:gd name="connsiteY5" fmla="*/ 33823 h 47108"/>
                  <a:gd name="connsiteX6" fmla="*/ 4355 w 47108"/>
                  <a:gd name="connsiteY6" fmla="*/ 12392 h 47108"/>
                  <a:gd name="connsiteX7" fmla="*/ 13285 w 47108"/>
                  <a:gd name="connsiteY7" fmla="*/ 4356 h 47108"/>
                  <a:gd name="connsiteX8" fmla="*/ 34717 w 47108"/>
                  <a:gd name="connsiteY8" fmla="*/ 4356 h 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8">
                    <a:moveTo>
                      <a:pt x="34717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3"/>
                    </a:lnTo>
                    <a:cubicBezTo>
                      <a:pt x="-1452" y="27860"/>
                      <a:pt x="-1452" y="18356"/>
                      <a:pt x="4355" y="12392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4723B706-790C-1474-A188-9738CC55A04A}"/>
                  </a:ext>
                </a:extLst>
              </p:cNvPr>
              <p:cNvSpPr/>
              <p:nvPr/>
            </p:nvSpPr>
            <p:spPr>
              <a:xfrm>
                <a:off x="6513125" y="2739387"/>
                <a:ext cx="47108" cy="47458"/>
              </a:xfrm>
              <a:custGeom>
                <a:avLst/>
                <a:gdLst>
                  <a:gd name="connsiteX0" fmla="*/ 34716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6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36346C8-F99D-3BF0-9EA0-67008EE5C31A}"/>
                  </a:ext>
                </a:extLst>
              </p:cNvPr>
              <p:cNvSpPr/>
              <p:nvPr/>
            </p:nvSpPr>
            <p:spPr>
              <a:xfrm>
                <a:off x="6515804" y="25991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2 h 47458"/>
                  <a:gd name="connsiteX4" fmla="*/ 12392 w 47108"/>
                  <a:gd name="connsiteY4" fmla="*/ 43102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2"/>
                    </a:lnTo>
                    <a:cubicBezTo>
                      <a:pt x="27860" y="48910"/>
                      <a:pt x="18355" y="48910"/>
                      <a:pt x="12392" y="43102"/>
                    </a:cubicBezTo>
                    <a:lnTo>
                      <a:pt x="4355" y="34173"/>
                    </a:lnTo>
                    <a:cubicBezTo>
                      <a:pt x="-1452" y="28209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649B6F-4C91-3A5F-FA79-0DD0551292C8}"/>
                  </a:ext>
                </a:extLst>
              </p:cNvPr>
              <p:cNvSpPr/>
              <p:nvPr/>
            </p:nvSpPr>
            <p:spPr>
              <a:xfrm>
                <a:off x="6517590" y="2459345"/>
                <a:ext cx="47108" cy="47109"/>
              </a:xfrm>
              <a:custGeom>
                <a:avLst/>
                <a:gdLst>
                  <a:gd name="connsiteX0" fmla="*/ 34716 w 47108"/>
                  <a:gd name="connsiteY0" fmla="*/ 4356 h 47109"/>
                  <a:gd name="connsiteX1" fmla="*/ 42753 w 47108"/>
                  <a:gd name="connsiteY1" fmla="*/ 13285 h 47109"/>
                  <a:gd name="connsiteX2" fmla="*/ 42753 w 47108"/>
                  <a:gd name="connsiteY2" fmla="*/ 34717 h 47109"/>
                  <a:gd name="connsiteX3" fmla="*/ 33823 w 47108"/>
                  <a:gd name="connsiteY3" fmla="*/ 42753 h 47109"/>
                  <a:gd name="connsiteX4" fmla="*/ 12392 w 47108"/>
                  <a:gd name="connsiteY4" fmla="*/ 42753 h 47109"/>
                  <a:gd name="connsiteX5" fmla="*/ 4355 w 47108"/>
                  <a:gd name="connsiteY5" fmla="*/ 33824 h 47109"/>
                  <a:gd name="connsiteX6" fmla="*/ 4355 w 47108"/>
                  <a:gd name="connsiteY6" fmla="*/ 12393 h 47109"/>
                  <a:gd name="connsiteX7" fmla="*/ 13285 w 47108"/>
                  <a:gd name="connsiteY7" fmla="*/ 4356 h 47109"/>
                  <a:gd name="connsiteX8" fmla="*/ 34717 w 47108"/>
                  <a:gd name="connsiteY8" fmla="*/ 4356 h 4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08" h="47109">
                    <a:moveTo>
                      <a:pt x="34716" y="4356"/>
                    </a:moveTo>
                    <a:lnTo>
                      <a:pt x="42753" y="13285"/>
                    </a:lnTo>
                    <a:cubicBezTo>
                      <a:pt x="48560" y="19249"/>
                      <a:pt x="48560" y="28753"/>
                      <a:pt x="42753" y="34717"/>
                    </a:cubicBezTo>
                    <a:lnTo>
                      <a:pt x="33823" y="42753"/>
                    </a:lnTo>
                    <a:cubicBezTo>
                      <a:pt x="27860" y="48561"/>
                      <a:pt x="18355" y="48561"/>
                      <a:pt x="12392" y="42753"/>
                    </a:cubicBezTo>
                    <a:lnTo>
                      <a:pt x="4355" y="33824"/>
                    </a:lnTo>
                    <a:cubicBezTo>
                      <a:pt x="-1452" y="27860"/>
                      <a:pt x="-1452" y="18356"/>
                      <a:pt x="4355" y="12393"/>
                    </a:cubicBezTo>
                    <a:lnTo>
                      <a:pt x="13285" y="4356"/>
                    </a:lnTo>
                    <a:cubicBezTo>
                      <a:pt x="19249" y="-1452"/>
                      <a:pt x="28753" y="-1452"/>
                      <a:pt x="34717" y="4356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C894DBF-5C31-DA57-F50D-B8A23DFD5D8F}"/>
                  </a:ext>
                </a:extLst>
              </p:cNvPr>
              <p:cNvSpPr/>
              <p:nvPr/>
            </p:nvSpPr>
            <p:spPr>
              <a:xfrm>
                <a:off x="6520269" y="2319692"/>
                <a:ext cx="47108" cy="47458"/>
              </a:xfrm>
              <a:custGeom>
                <a:avLst/>
                <a:gdLst>
                  <a:gd name="connsiteX0" fmla="*/ 34717 w 47108"/>
                  <a:gd name="connsiteY0" fmla="*/ 4705 h 47458"/>
                  <a:gd name="connsiteX1" fmla="*/ 42753 w 47108"/>
                  <a:gd name="connsiteY1" fmla="*/ 13635 h 47458"/>
                  <a:gd name="connsiteX2" fmla="*/ 42753 w 47108"/>
                  <a:gd name="connsiteY2" fmla="*/ 35066 h 47458"/>
                  <a:gd name="connsiteX3" fmla="*/ 33823 w 47108"/>
                  <a:gd name="connsiteY3" fmla="*/ 43103 h 47458"/>
                  <a:gd name="connsiteX4" fmla="*/ 12392 w 47108"/>
                  <a:gd name="connsiteY4" fmla="*/ 43103 h 47458"/>
                  <a:gd name="connsiteX5" fmla="*/ 4355 w 47108"/>
                  <a:gd name="connsiteY5" fmla="*/ 34173 h 47458"/>
                  <a:gd name="connsiteX6" fmla="*/ 4355 w 47108"/>
                  <a:gd name="connsiteY6" fmla="*/ 12742 h 47458"/>
                  <a:gd name="connsiteX7" fmla="*/ 13285 w 47108"/>
                  <a:gd name="connsiteY7" fmla="*/ 4705 h 47458"/>
                  <a:gd name="connsiteX8" fmla="*/ 33852 w 47108"/>
                  <a:gd name="connsiteY8" fmla="*/ 3840 h 47458"/>
                  <a:gd name="connsiteX9" fmla="*/ 34717 w 47108"/>
                  <a:gd name="connsiteY9" fmla="*/ 4705 h 47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08" h="47458">
                    <a:moveTo>
                      <a:pt x="34717" y="4705"/>
                    </a:moveTo>
                    <a:lnTo>
                      <a:pt x="42753" y="13635"/>
                    </a:lnTo>
                    <a:cubicBezTo>
                      <a:pt x="48560" y="19598"/>
                      <a:pt x="48560" y="29102"/>
                      <a:pt x="42753" y="35066"/>
                    </a:cubicBezTo>
                    <a:lnTo>
                      <a:pt x="33823" y="43103"/>
                    </a:lnTo>
                    <a:cubicBezTo>
                      <a:pt x="27860" y="48910"/>
                      <a:pt x="18355" y="48910"/>
                      <a:pt x="12392" y="43103"/>
                    </a:cubicBezTo>
                    <a:lnTo>
                      <a:pt x="4355" y="34173"/>
                    </a:lnTo>
                    <a:cubicBezTo>
                      <a:pt x="-1452" y="28210"/>
                      <a:pt x="-1452" y="18705"/>
                      <a:pt x="4355" y="12742"/>
                    </a:cubicBezTo>
                    <a:lnTo>
                      <a:pt x="13285" y="4705"/>
                    </a:lnTo>
                    <a:cubicBezTo>
                      <a:pt x="18726" y="-1213"/>
                      <a:pt x="27933" y="-1601"/>
                      <a:pt x="33852" y="3840"/>
                    </a:cubicBezTo>
                    <a:cubicBezTo>
                      <a:pt x="34152" y="4116"/>
                      <a:pt x="34441" y="4405"/>
                      <a:pt x="34717" y="4705"/>
                    </a:cubicBez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D6B69B9-606B-D5A2-F989-86E9C9138CE2}"/>
                </a:ext>
              </a:extLst>
            </p:cNvPr>
            <p:cNvSpPr/>
            <p:nvPr/>
          </p:nvSpPr>
          <p:spPr>
            <a:xfrm>
              <a:off x="8728470" y="3475534"/>
              <a:ext cx="307640" cy="236244"/>
            </a:xfrm>
            <a:custGeom>
              <a:avLst/>
              <a:gdLst>
                <a:gd name="connsiteX0" fmla="*/ 2 w 307640"/>
                <a:gd name="connsiteY0" fmla="*/ 123427 h 236244"/>
                <a:gd name="connsiteX1" fmla="*/ 115195 w 307640"/>
                <a:gd name="connsiteY1" fmla="*/ 235941 h 236244"/>
                <a:gd name="connsiteX2" fmla="*/ 305397 w 307640"/>
                <a:gd name="connsiteY2" fmla="*/ 41274 h 236244"/>
                <a:gd name="connsiteX3" fmla="*/ 2 w 307640"/>
                <a:gd name="connsiteY3" fmla="*/ 123427 h 23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40" h="236244">
                  <a:moveTo>
                    <a:pt x="2" y="123427"/>
                  </a:moveTo>
                  <a:cubicBezTo>
                    <a:pt x="2" y="123427"/>
                    <a:pt x="-1784" y="228798"/>
                    <a:pt x="115195" y="235941"/>
                  </a:cubicBezTo>
                  <a:cubicBezTo>
                    <a:pt x="232173" y="243085"/>
                    <a:pt x="323256" y="122535"/>
                    <a:pt x="305397" y="41274"/>
                  </a:cubicBezTo>
                  <a:cubicBezTo>
                    <a:pt x="287538" y="-39986"/>
                    <a:pt x="2" y="4663"/>
                    <a:pt x="2" y="1234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1798DF5-0F37-E3EB-DB31-CD6DECBD788D}"/>
                </a:ext>
              </a:extLst>
            </p:cNvPr>
            <p:cNvSpPr/>
            <p:nvPr/>
          </p:nvSpPr>
          <p:spPr>
            <a:xfrm>
              <a:off x="8731150" y="3571279"/>
              <a:ext cx="240208" cy="118166"/>
            </a:xfrm>
            <a:custGeom>
              <a:avLst/>
              <a:gdLst>
                <a:gd name="connsiteX0" fmla="*/ 240209 w 240208"/>
                <a:gd name="connsiteY0" fmla="*/ 0 h 118166"/>
                <a:gd name="connsiteX1" fmla="*/ 0 w 240208"/>
                <a:gd name="connsiteY1" fmla="*/ 51792 h 118166"/>
                <a:gd name="connsiteX2" fmla="*/ 32147 w 240208"/>
                <a:gd name="connsiteY2" fmla="*/ 109835 h 118166"/>
                <a:gd name="connsiteX3" fmla="*/ 240209 w 240208"/>
                <a:gd name="connsiteY3" fmla="*/ 0 h 1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208" h="118166">
                  <a:moveTo>
                    <a:pt x="240209" y="0"/>
                  </a:moveTo>
                  <a:cubicBezTo>
                    <a:pt x="183952" y="64294"/>
                    <a:pt x="73223" y="98227"/>
                    <a:pt x="0" y="51792"/>
                  </a:cubicBezTo>
                  <a:cubicBezTo>
                    <a:pt x="4638" y="73931"/>
                    <a:pt x="15840" y="94159"/>
                    <a:pt x="32147" y="109835"/>
                  </a:cubicBezTo>
                  <a:cubicBezTo>
                    <a:pt x="120551" y="140196"/>
                    <a:pt x="205383" y="83939"/>
                    <a:pt x="240209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59D0EBE-C60B-FB04-AA77-624F89613B70}"/>
                </a:ext>
              </a:extLst>
            </p:cNvPr>
            <p:cNvSpPr/>
            <p:nvPr/>
          </p:nvSpPr>
          <p:spPr>
            <a:xfrm>
              <a:off x="8644451" y="3079070"/>
              <a:ext cx="427961" cy="578133"/>
            </a:xfrm>
            <a:custGeom>
              <a:avLst/>
              <a:gdLst>
                <a:gd name="connsiteX0" fmla="*/ 974 w 427961"/>
                <a:gd name="connsiteY0" fmla="*/ 167169 h 578133"/>
                <a:gd name="connsiteX1" fmla="*/ 974 w 427961"/>
                <a:gd name="connsiteY1" fmla="*/ 338619 h 578133"/>
                <a:gd name="connsiteX2" fmla="*/ 162602 w 427961"/>
                <a:gd name="connsiteY2" fmla="*/ 575255 h 578133"/>
                <a:gd name="connsiteX3" fmla="*/ 417991 w 427961"/>
                <a:gd name="connsiteY3" fmla="*/ 333261 h 578133"/>
                <a:gd name="connsiteX4" fmla="*/ 259935 w 427961"/>
                <a:gd name="connsiteY4" fmla="*/ 2862 h 578133"/>
                <a:gd name="connsiteX5" fmla="*/ 974 w 427961"/>
                <a:gd name="connsiteY5" fmla="*/ 167169 h 57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961" h="578133">
                  <a:moveTo>
                    <a:pt x="974" y="167169"/>
                  </a:moveTo>
                  <a:cubicBezTo>
                    <a:pt x="7020" y="224159"/>
                    <a:pt x="7020" y="281628"/>
                    <a:pt x="974" y="338619"/>
                  </a:cubicBezTo>
                  <a:cubicBezTo>
                    <a:pt x="-8848" y="437738"/>
                    <a:pt x="56339" y="559182"/>
                    <a:pt x="162602" y="575255"/>
                  </a:cubicBezTo>
                  <a:cubicBezTo>
                    <a:pt x="276902" y="593115"/>
                    <a:pt x="385844" y="529714"/>
                    <a:pt x="417991" y="333261"/>
                  </a:cubicBezTo>
                  <a:cubicBezTo>
                    <a:pt x="450138" y="136808"/>
                    <a:pt x="406383" y="14471"/>
                    <a:pt x="259935" y="2862"/>
                  </a:cubicBezTo>
                  <a:cubicBezTo>
                    <a:pt x="113489" y="-8746"/>
                    <a:pt x="81" y="9113"/>
                    <a:pt x="974" y="167169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337CBC3-72F3-FB3B-9B18-409FE22F4D9D}"/>
                </a:ext>
              </a:extLst>
            </p:cNvPr>
            <p:cNvSpPr/>
            <p:nvPr/>
          </p:nvSpPr>
          <p:spPr>
            <a:xfrm>
              <a:off x="8645949" y="2999575"/>
              <a:ext cx="480008" cy="413649"/>
            </a:xfrm>
            <a:custGeom>
              <a:avLst/>
              <a:gdLst>
                <a:gd name="connsiteX0" fmla="*/ 477214 w 480008"/>
                <a:gd name="connsiteY0" fmla="*/ 267202 h 413649"/>
                <a:gd name="connsiteX1" fmla="*/ 452211 w 480008"/>
                <a:gd name="connsiteY1" fmla="*/ 365429 h 413649"/>
                <a:gd name="connsiteX2" fmla="*/ 417385 w 480008"/>
                <a:gd name="connsiteY2" fmla="*/ 413649 h 413649"/>
                <a:gd name="connsiteX3" fmla="*/ 310229 w 480008"/>
                <a:gd name="connsiteY3" fmla="*/ 354713 h 413649"/>
                <a:gd name="connsiteX4" fmla="*/ 369 w 480008"/>
                <a:gd name="connsiteY4" fmla="*/ 246664 h 413649"/>
                <a:gd name="connsiteX5" fmla="*/ 3048 w 480008"/>
                <a:gd name="connsiteY5" fmla="*/ 187728 h 413649"/>
                <a:gd name="connsiteX6" fmla="*/ 49482 w 480008"/>
                <a:gd name="connsiteY6" fmla="*/ 77893 h 413649"/>
                <a:gd name="connsiteX7" fmla="*/ 61984 w 480008"/>
                <a:gd name="connsiteY7" fmla="*/ 64498 h 413649"/>
                <a:gd name="connsiteX8" fmla="*/ 294156 w 480008"/>
                <a:gd name="connsiteY8" fmla="*/ 4669 h 413649"/>
                <a:gd name="connsiteX9" fmla="*/ 477214 w 480008"/>
                <a:gd name="connsiteY9" fmla="*/ 267202 h 41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008" h="413649">
                  <a:moveTo>
                    <a:pt x="477214" y="267202"/>
                  </a:moveTo>
                  <a:cubicBezTo>
                    <a:pt x="474116" y="301059"/>
                    <a:pt x="465677" y="334211"/>
                    <a:pt x="452211" y="365429"/>
                  </a:cubicBezTo>
                  <a:cubicBezTo>
                    <a:pt x="435245" y="402041"/>
                    <a:pt x="417385" y="413649"/>
                    <a:pt x="417385" y="413649"/>
                  </a:cubicBezTo>
                  <a:lnTo>
                    <a:pt x="310229" y="354713"/>
                  </a:lnTo>
                  <a:cubicBezTo>
                    <a:pt x="310229" y="354713"/>
                    <a:pt x="8406" y="425258"/>
                    <a:pt x="369" y="246664"/>
                  </a:cubicBezTo>
                  <a:cubicBezTo>
                    <a:pt x="-585" y="226978"/>
                    <a:pt x="312" y="207246"/>
                    <a:pt x="3048" y="187728"/>
                  </a:cubicBezTo>
                  <a:cubicBezTo>
                    <a:pt x="8075" y="147528"/>
                    <a:pt x="24148" y="109508"/>
                    <a:pt x="49482" y="77893"/>
                  </a:cubicBezTo>
                  <a:cubicBezTo>
                    <a:pt x="53179" y="73011"/>
                    <a:pt x="57369" y="68523"/>
                    <a:pt x="61984" y="64498"/>
                  </a:cubicBezTo>
                  <a:cubicBezTo>
                    <a:pt x="115562" y="11813"/>
                    <a:pt x="197715" y="-10511"/>
                    <a:pt x="294156" y="4669"/>
                  </a:cubicBezTo>
                  <a:cubicBezTo>
                    <a:pt x="465606" y="30566"/>
                    <a:pt x="489716" y="151116"/>
                    <a:pt x="477214" y="26720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F1FB7C3-676B-95B4-6DE7-5F2B69B37EBE}"/>
                </a:ext>
              </a:extLst>
            </p:cNvPr>
            <p:cNvSpPr/>
            <p:nvPr/>
          </p:nvSpPr>
          <p:spPr>
            <a:xfrm>
              <a:off x="8644888" y="3080146"/>
              <a:ext cx="183596" cy="192881"/>
            </a:xfrm>
            <a:custGeom>
              <a:avLst/>
              <a:gdLst>
                <a:gd name="connsiteX0" fmla="*/ 183596 w 183596"/>
                <a:gd name="connsiteY0" fmla="*/ 0 h 192881"/>
                <a:gd name="connsiteX1" fmla="*/ 538 w 183596"/>
                <a:gd name="connsiteY1" fmla="*/ 166092 h 192881"/>
                <a:gd name="connsiteX2" fmla="*/ 3216 w 183596"/>
                <a:gd name="connsiteY2" fmla="*/ 192881 h 192881"/>
                <a:gd name="connsiteX3" fmla="*/ 99657 w 183596"/>
                <a:gd name="connsiteY3" fmla="*/ 137517 h 192881"/>
                <a:gd name="connsiteX4" fmla="*/ 183596 w 183596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96" h="192881">
                  <a:moveTo>
                    <a:pt x="183596" y="0"/>
                  </a:moveTo>
                  <a:cubicBezTo>
                    <a:pt x="75547" y="1786"/>
                    <a:pt x="-7499" y="31254"/>
                    <a:pt x="538" y="166092"/>
                  </a:cubicBezTo>
                  <a:cubicBezTo>
                    <a:pt x="538" y="166092"/>
                    <a:pt x="1431" y="175915"/>
                    <a:pt x="3216" y="192881"/>
                  </a:cubicBezTo>
                  <a:cubicBezTo>
                    <a:pt x="24648" y="160734"/>
                    <a:pt x="71975" y="162520"/>
                    <a:pt x="99657" y="137517"/>
                  </a:cubicBezTo>
                  <a:cubicBezTo>
                    <a:pt x="141871" y="102046"/>
                    <a:pt x="171345" y="53759"/>
                    <a:pt x="183596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37759E-75C4-0820-09E3-8CAD1B803E2D}"/>
                </a:ext>
              </a:extLst>
            </p:cNvPr>
            <p:cNvSpPr/>
            <p:nvPr/>
          </p:nvSpPr>
          <p:spPr>
            <a:xfrm>
              <a:off x="8641630" y="2982813"/>
              <a:ext cx="496723" cy="402493"/>
            </a:xfrm>
            <a:custGeom>
              <a:avLst/>
              <a:gdLst>
                <a:gd name="connsiteX0" fmla="*/ 496714 w 496723"/>
                <a:gd name="connsiteY0" fmla="*/ 225028 h 402493"/>
                <a:gd name="connsiteX1" fmla="*/ 484212 w 496723"/>
                <a:gd name="connsiteY1" fmla="*/ 187524 h 402493"/>
                <a:gd name="connsiteX2" fmla="*/ 488677 w 496723"/>
                <a:gd name="connsiteY2" fmla="*/ 164306 h 402493"/>
                <a:gd name="connsiteX3" fmla="*/ 456530 w 496723"/>
                <a:gd name="connsiteY3" fmla="*/ 108942 h 402493"/>
                <a:gd name="connsiteX4" fmla="*/ 394915 w 496723"/>
                <a:gd name="connsiteY4" fmla="*/ 50006 h 402493"/>
                <a:gd name="connsiteX5" fmla="*/ 312762 w 496723"/>
                <a:gd name="connsiteY5" fmla="*/ 22324 h 402493"/>
                <a:gd name="connsiteX6" fmla="*/ 264542 w 496723"/>
                <a:gd name="connsiteY6" fmla="*/ 0 h 402493"/>
                <a:gd name="connsiteX7" fmla="*/ 225251 w 496723"/>
                <a:gd name="connsiteY7" fmla="*/ 13395 h 402493"/>
                <a:gd name="connsiteX8" fmla="*/ 190425 w 496723"/>
                <a:gd name="connsiteY8" fmla="*/ 2679 h 402493"/>
                <a:gd name="connsiteX9" fmla="*/ 137740 w 496723"/>
                <a:gd name="connsiteY9" fmla="*/ 30361 h 402493"/>
                <a:gd name="connsiteX10" fmla="*/ 122559 w 496723"/>
                <a:gd name="connsiteY10" fmla="*/ 28575 h 402493"/>
                <a:gd name="connsiteX11" fmla="*/ 61837 w 496723"/>
                <a:gd name="connsiteY11" fmla="*/ 73224 h 402493"/>
                <a:gd name="connsiteX12" fmla="*/ 7366 w 496723"/>
                <a:gd name="connsiteY12" fmla="*/ 136624 h 402493"/>
                <a:gd name="connsiteX13" fmla="*/ 8259 w 496723"/>
                <a:gd name="connsiteY13" fmla="*/ 145554 h 402493"/>
                <a:gd name="connsiteX14" fmla="*/ 6474 w 496723"/>
                <a:gd name="connsiteY14" fmla="*/ 203597 h 402493"/>
                <a:gd name="connsiteX15" fmla="*/ 98450 w 496723"/>
                <a:gd name="connsiteY15" fmla="*/ 212527 h 402493"/>
                <a:gd name="connsiteX16" fmla="*/ 229716 w 496723"/>
                <a:gd name="connsiteY16" fmla="*/ 212527 h 402493"/>
                <a:gd name="connsiteX17" fmla="*/ 404738 w 496723"/>
                <a:gd name="connsiteY17" fmla="*/ 289322 h 402493"/>
                <a:gd name="connsiteX18" fmla="*/ 420812 w 496723"/>
                <a:gd name="connsiteY18" fmla="*/ 400943 h 402493"/>
                <a:gd name="connsiteX19" fmla="*/ 456530 w 496723"/>
                <a:gd name="connsiteY19" fmla="*/ 380405 h 402493"/>
                <a:gd name="connsiteX20" fmla="*/ 466353 w 496723"/>
                <a:gd name="connsiteY20" fmla="*/ 354509 h 402493"/>
                <a:gd name="connsiteX21" fmla="*/ 496714 w 496723"/>
                <a:gd name="connsiteY21" fmla="*/ 300038 h 402493"/>
                <a:gd name="connsiteX22" fmla="*/ 484212 w 496723"/>
                <a:gd name="connsiteY22" fmla="*/ 262533 h 402493"/>
                <a:gd name="connsiteX23" fmla="*/ 496714 w 496723"/>
                <a:gd name="connsiteY23" fmla="*/ 225028 h 4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6723" h="402493">
                  <a:moveTo>
                    <a:pt x="496714" y="225028"/>
                  </a:moveTo>
                  <a:cubicBezTo>
                    <a:pt x="496813" y="211488"/>
                    <a:pt x="492416" y="198297"/>
                    <a:pt x="484212" y="187524"/>
                  </a:cubicBezTo>
                  <a:cubicBezTo>
                    <a:pt x="487064" y="180110"/>
                    <a:pt x="488576" y="172249"/>
                    <a:pt x="488677" y="164306"/>
                  </a:cubicBezTo>
                  <a:cubicBezTo>
                    <a:pt x="488656" y="141424"/>
                    <a:pt x="476392" y="120303"/>
                    <a:pt x="456530" y="108942"/>
                  </a:cubicBezTo>
                  <a:cubicBezTo>
                    <a:pt x="454080" y="76434"/>
                    <a:pt x="427501" y="51010"/>
                    <a:pt x="394915" y="50006"/>
                  </a:cubicBezTo>
                  <a:cubicBezTo>
                    <a:pt x="378691" y="21066"/>
                    <a:pt x="343193" y="9105"/>
                    <a:pt x="312762" y="22324"/>
                  </a:cubicBezTo>
                  <a:cubicBezTo>
                    <a:pt x="300725" y="8191"/>
                    <a:pt x="283106" y="34"/>
                    <a:pt x="264542" y="0"/>
                  </a:cubicBezTo>
                  <a:cubicBezTo>
                    <a:pt x="250334" y="58"/>
                    <a:pt x="236535" y="4762"/>
                    <a:pt x="225251" y="13395"/>
                  </a:cubicBezTo>
                  <a:cubicBezTo>
                    <a:pt x="214862" y="6660"/>
                    <a:pt x="202803" y="2950"/>
                    <a:pt x="190425" y="2679"/>
                  </a:cubicBezTo>
                  <a:cubicBezTo>
                    <a:pt x="169377" y="2672"/>
                    <a:pt x="149674" y="13024"/>
                    <a:pt x="137740" y="30361"/>
                  </a:cubicBezTo>
                  <a:cubicBezTo>
                    <a:pt x="132749" y="29274"/>
                    <a:pt x="127665" y="28676"/>
                    <a:pt x="122559" y="28575"/>
                  </a:cubicBezTo>
                  <a:cubicBezTo>
                    <a:pt x="94718" y="28535"/>
                    <a:pt x="70099" y="46637"/>
                    <a:pt x="61837" y="73224"/>
                  </a:cubicBezTo>
                  <a:cubicBezTo>
                    <a:pt x="30565" y="78096"/>
                    <a:pt x="7472" y="104975"/>
                    <a:pt x="7366" y="136624"/>
                  </a:cubicBezTo>
                  <a:cubicBezTo>
                    <a:pt x="7173" y="139630"/>
                    <a:pt x="7475" y="142647"/>
                    <a:pt x="8259" y="145554"/>
                  </a:cubicBezTo>
                  <a:cubicBezTo>
                    <a:pt x="-3348" y="168771"/>
                    <a:pt x="-1563" y="205383"/>
                    <a:pt x="6474" y="203597"/>
                  </a:cubicBezTo>
                  <a:cubicBezTo>
                    <a:pt x="37256" y="196022"/>
                    <a:pt x="69700" y="199172"/>
                    <a:pt x="98450" y="212527"/>
                  </a:cubicBezTo>
                  <a:cubicBezTo>
                    <a:pt x="150242" y="238423"/>
                    <a:pt x="173459" y="232172"/>
                    <a:pt x="229716" y="212527"/>
                  </a:cubicBezTo>
                  <a:cubicBezTo>
                    <a:pt x="292224" y="191095"/>
                    <a:pt x="390451" y="178594"/>
                    <a:pt x="404738" y="289322"/>
                  </a:cubicBezTo>
                  <a:cubicBezTo>
                    <a:pt x="408310" y="317897"/>
                    <a:pt x="376163" y="381298"/>
                    <a:pt x="420812" y="400943"/>
                  </a:cubicBezTo>
                  <a:cubicBezTo>
                    <a:pt x="432420" y="406301"/>
                    <a:pt x="444922" y="397371"/>
                    <a:pt x="456530" y="380405"/>
                  </a:cubicBezTo>
                  <a:cubicBezTo>
                    <a:pt x="460636" y="372111"/>
                    <a:pt x="463925" y="363438"/>
                    <a:pt x="466353" y="354509"/>
                  </a:cubicBezTo>
                  <a:cubicBezTo>
                    <a:pt x="485387" y="342992"/>
                    <a:pt x="496929" y="322284"/>
                    <a:pt x="496714" y="300038"/>
                  </a:cubicBezTo>
                  <a:cubicBezTo>
                    <a:pt x="496813" y="286497"/>
                    <a:pt x="492416" y="273306"/>
                    <a:pt x="484212" y="262533"/>
                  </a:cubicBezTo>
                  <a:cubicBezTo>
                    <a:pt x="492547" y="251830"/>
                    <a:pt x="496960" y="238592"/>
                    <a:pt x="496714" y="2250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4263C86F-BBC9-5C8D-74A5-1D7B692C7159}"/>
                </a:ext>
              </a:extLst>
            </p:cNvPr>
            <p:cNvSpPr/>
            <p:nvPr/>
          </p:nvSpPr>
          <p:spPr>
            <a:xfrm>
              <a:off x="9039224" y="3354140"/>
              <a:ext cx="69102" cy="133200"/>
            </a:xfrm>
            <a:custGeom>
              <a:avLst/>
              <a:gdLst>
                <a:gd name="connsiteX0" fmla="*/ 9823 w 69102"/>
                <a:gd name="connsiteY0" fmla="*/ 38546 h 133200"/>
                <a:gd name="connsiteX1" fmla="*/ 59829 w 69102"/>
                <a:gd name="connsiteY1" fmla="*/ 2827 h 133200"/>
                <a:gd name="connsiteX2" fmla="*/ 0 w 69102"/>
                <a:gd name="connsiteY2" fmla="*/ 133201 h 13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02" h="133200">
                  <a:moveTo>
                    <a:pt x="9823" y="38546"/>
                  </a:moveTo>
                  <a:cubicBezTo>
                    <a:pt x="9823" y="38546"/>
                    <a:pt x="32147" y="-12353"/>
                    <a:pt x="59829" y="2827"/>
                  </a:cubicBezTo>
                  <a:cubicBezTo>
                    <a:pt x="83047" y="15329"/>
                    <a:pt x="62508" y="132308"/>
                    <a:pt x="0" y="133201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713B78B4-6A61-4BE6-7FC1-A4B9D2DD1333}"/>
                </a:ext>
              </a:extLst>
            </p:cNvPr>
            <p:cNvSpPr/>
            <p:nvPr/>
          </p:nvSpPr>
          <p:spPr>
            <a:xfrm>
              <a:off x="8768598" y="3356967"/>
              <a:ext cx="52742" cy="123510"/>
            </a:xfrm>
            <a:custGeom>
              <a:avLst/>
              <a:gdLst>
                <a:gd name="connsiteX0" fmla="*/ 25060 w 52742"/>
                <a:gd name="connsiteY0" fmla="*/ 0 h 123510"/>
                <a:gd name="connsiteX1" fmla="*/ 29525 w 52742"/>
                <a:gd name="connsiteY1" fmla="*/ 40184 h 123510"/>
                <a:gd name="connsiteX2" fmla="*/ 25060 w 52742"/>
                <a:gd name="connsiteY2" fmla="*/ 60722 h 123510"/>
                <a:gd name="connsiteX3" fmla="*/ 17916 w 52742"/>
                <a:gd name="connsiteY3" fmla="*/ 78581 h 123510"/>
                <a:gd name="connsiteX4" fmla="*/ 14345 w 52742"/>
                <a:gd name="connsiteY4" fmla="*/ 93762 h 123510"/>
                <a:gd name="connsiteX5" fmla="*/ 20595 w 52742"/>
                <a:gd name="connsiteY5" fmla="*/ 106263 h 123510"/>
                <a:gd name="connsiteX6" fmla="*/ 52742 w 52742"/>
                <a:gd name="connsiteY6" fmla="*/ 118765 h 123510"/>
                <a:gd name="connsiteX7" fmla="*/ 12559 w 52742"/>
                <a:gd name="connsiteY7" fmla="*/ 116086 h 123510"/>
                <a:gd name="connsiteX8" fmla="*/ 57 w 52742"/>
                <a:gd name="connsiteY8" fmla="*/ 95548 h 123510"/>
                <a:gd name="connsiteX9" fmla="*/ 3629 w 52742"/>
                <a:gd name="connsiteY9" fmla="*/ 73224 h 123510"/>
                <a:gd name="connsiteX10" fmla="*/ 11666 w 52742"/>
                <a:gd name="connsiteY10" fmla="*/ 55364 h 123510"/>
                <a:gd name="connsiteX11" fmla="*/ 17917 w 52742"/>
                <a:gd name="connsiteY11" fmla="*/ 38398 h 123510"/>
                <a:gd name="connsiteX12" fmla="*/ 25060 w 52742"/>
                <a:gd name="connsiteY12" fmla="*/ 0 h 12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42" h="123510">
                  <a:moveTo>
                    <a:pt x="25060" y="0"/>
                  </a:moveTo>
                  <a:cubicBezTo>
                    <a:pt x="29714" y="12851"/>
                    <a:pt x="31245" y="26624"/>
                    <a:pt x="29525" y="40184"/>
                  </a:cubicBezTo>
                  <a:cubicBezTo>
                    <a:pt x="28896" y="47189"/>
                    <a:pt x="27396" y="54088"/>
                    <a:pt x="25060" y="60722"/>
                  </a:cubicBezTo>
                  <a:cubicBezTo>
                    <a:pt x="22381" y="66973"/>
                    <a:pt x="20595" y="72330"/>
                    <a:pt x="17916" y="78581"/>
                  </a:cubicBezTo>
                  <a:cubicBezTo>
                    <a:pt x="16076" y="83466"/>
                    <a:pt x="14876" y="88569"/>
                    <a:pt x="14345" y="93762"/>
                  </a:cubicBezTo>
                  <a:cubicBezTo>
                    <a:pt x="14924" y="98525"/>
                    <a:pt x="17132" y="102942"/>
                    <a:pt x="20595" y="106263"/>
                  </a:cubicBezTo>
                  <a:cubicBezTo>
                    <a:pt x="28811" y="115163"/>
                    <a:pt x="40672" y="119775"/>
                    <a:pt x="52742" y="118765"/>
                  </a:cubicBezTo>
                  <a:cubicBezTo>
                    <a:pt x="40010" y="125957"/>
                    <a:pt x="24223" y="124905"/>
                    <a:pt x="12559" y="116086"/>
                  </a:cubicBezTo>
                  <a:cubicBezTo>
                    <a:pt x="5636" y="111353"/>
                    <a:pt x="1082" y="103872"/>
                    <a:pt x="57" y="95548"/>
                  </a:cubicBezTo>
                  <a:cubicBezTo>
                    <a:pt x="-287" y="87941"/>
                    <a:pt x="928" y="80344"/>
                    <a:pt x="3629" y="73224"/>
                  </a:cubicBezTo>
                  <a:cubicBezTo>
                    <a:pt x="6308" y="66973"/>
                    <a:pt x="8987" y="60722"/>
                    <a:pt x="11666" y="55364"/>
                  </a:cubicBezTo>
                  <a:cubicBezTo>
                    <a:pt x="14283" y="49920"/>
                    <a:pt x="16376" y="44239"/>
                    <a:pt x="17917" y="38398"/>
                  </a:cubicBezTo>
                  <a:cubicBezTo>
                    <a:pt x="20595" y="25896"/>
                    <a:pt x="22381" y="13395"/>
                    <a:pt x="25060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CA9CBEF-1589-359A-3603-0EB221F53648}"/>
                </a:ext>
              </a:extLst>
            </p:cNvPr>
            <p:cNvSpPr/>
            <p:nvPr/>
          </p:nvSpPr>
          <p:spPr>
            <a:xfrm>
              <a:off x="8807946" y="3532665"/>
              <a:ext cx="72330" cy="20754"/>
            </a:xfrm>
            <a:custGeom>
              <a:avLst/>
              <a:gdLst>
                <a:gd name="connsiteX0" fmla="*/ 0 w 72330"/>
                <a:gd name="connsiteY0" fmla="*/ 2895 h 20754"/>
                <a:gd name="connsiteX1" fmla="*/ 72330 w 72330"/>
                <a:gd name="connsiteY1" fmla="*/ 20754 h 2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30" h="20754">
                  <a:moveTo>
                    <a:pt x="0" y="2895"/>
                  </a:moveTo>
                  <a:cubicBezTo>
                    <a:pt x="25571" y="-4430"/>
                    <a:pt x="53108" y="2369"/>
                    <a:pt x="72330" y="20754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F46BCF-7B2A-627A-60CF-218F7F0B2AED}"/>
                </a:ext>
              </a:extLst>
            </p:cNvPr>
            <p:cNvSpPr/>
            <p:nvPr/>
          </p:nvSpPr>
          <p:spPr>
            <a:xfrm>
              <a:off x="8681679" y="3258740"/>
              <a:ext cx="85383" cy="45482"/>
            </a:xfrm>
            <a:custGeom>
              <a:avLst/>
              <a:gdLst>
                <a:gd name="connsiteX0" fmla="*/ 11074 w 85383"/>
                <a:gd name="connsiteY0" fmla="*/ 44648 h 45482"/>
                <a:gd name="connsiteX1" fmla="*/ 57508 w 85383"/>
                <a:gd name="connsiteY1" fmla="*/ 32147 h 45482"/>
                <a:gd name="connsiteX2" fmla="*/ 85190 w 85383"/>
                <a:gd name="connsiteY2" fmla="*/ 20538 h 45482"/>
                <a:gd name="connsiteX3" fmla="*/ 58401 w 85383"/>
                <a:gd name="connsiteY3" fmla="*/ 0 h 45482"/>
                <a:gd name="connsiteX4" fmla="*/ 11074 w 85383"/>
                <a:gd name="connsiteY4" fmla="*/ 44648 h 4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3" h="45482">
                  <a:moveTo>
                    <a:pt x="11074" y="44648"/>
                  </a:moveTo>
                  <a:cubicBezTo>
                    <a:pt x="22683" y="41970"/>
                    <a:pt x="33398" y="33040"/>
                    <a:pt x="57508" y="32147"/>
                  </a:cubicBezTo>
                  <a:cubicBezTo>
                    <a:pt x="73582" y="31254"/>
                    <a:pt x="83404" y="32147"/>
                    <a:pt x="85190" y="20538"/>
                  </a:cubicBezTo>
                  <a:cubicBezTo>
                    <a:pt x="86976" y="11609"/>
                    <a:pt x="76261" y="0"/>
                    <a:pt x="58401" y="0"/>
                  </a:cubicBezTo>
                  <a:cubicBezTo>
                    <a:pt x="23576" y="0"/>
                    <a:pt x="-21073" y="52685"/>
                    <a:pt x="11074" y="446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EEC6EC-668F-A6CD-8DB0-AA0B16A9258B}"/>
                </a:ext>
              </a:extLst>
            </p:cNvPr>
            <p:cNvSpPr/>
            <p:nvPr/>
          </p:nvSpPr>
          <p:spPr>
            <a:xfrm>
              <a:off x="8898980" y="3266565"/>
              <a:ext cx="81868" cy="50679"/>
            </a:xfrm>
            <a:custGeom>
              <a:avLst/>
              <a:gdLst>
                <a:gd name="connsiteX0" fmla="*/ 70592 w 81868"/>
                <a:gd name="connsiteY0" fmla="*/ 49325 h 50679"/>
                <a:gd name="connsiteX1" fmla="*/ 25944 w 81868"/>
                <a:gd name="connsiteY1" fmla="*/ 32359 h 50679"/>
                <a:gd name="connsiteX2" fmla="*/ 48 w 81868"/>
                <a:gd name="connsiteY2" fmla="*/ 18071 h 50679"/>
                <a:gd name="connsiteX3" fmla="*/ 28623 w 81868"/>
                <a:gd name="connsiteY3" fmla="*/ 212 h 50679"/>
                <a:gd name="connsiteX4" fmla="*/ 70592 w 81868"/>
                <a:gd name="connsiteY4" fmla="*/ 49325 h 5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68" h="50679">
                  <a:moveTo>
                    <a:pt x="70592" y="49325"/>
                  </a:moveTo>
                  <a:cubicBezTo>
                    <a:pt x="58984" y="45753"/>
                    <a:pt x="50054" y="35930"/>
                    <a:pt x="25944" y="32359"/>
                  </a:cubicBezTo>
                  <a:cubicBezTo>
                    <a:pt x="9871" y="29680"/>
                    <a:pt x="48" y="29680"/>
                    <a:pt x="48" y="18071"/>
                  </a:cubicBezTo>
                  <a:cubicBezTo>
                    <a:pt x="-845" y="8248"/>
                    <a:pt x="10763" y="-1574"/>
                    <a:pt x="28623" y="212"/>
                  </a:cubicBezTo>
                  <a:cubicBezTo>
                    <a:pt x="61663" y="3784"/>
                    <a:pt x="101846" y="60041"/>
                    <a:pt x="70592" y="4932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CBDACF7-56D8-28FA-12E0-F984B49F2BC1}"/>
                </a:ext>
              </a:extLst>
            </p:cNvPr>
            <p:cNvSpPr/>
            <p:nvPr/>
          </p:nvSpPr>
          <p:spPr>
            <a:xfrm>
              <a:off x="8724819" y="3352502"/>
              <a:ext cx="30441" cy="39290"/>
            </a:xfrm>
            <a:custGeom>
              <a:avLst/>
              <a:gdLst>
                <a:gd name="connsiteX0" fmla="*/ 14368 w 30441"/>
                <a:gd name="connsiteY0" fmla="*/ 39291 h 39290"/>
                <a:gd name="connsiteX1" fmla="*/ 14368 w 30441"/>
                <a:gd name="connsiteY1" fmla="*/ 39291 h 39290"/>
                <a:gd name="connsiteX2" fmla="*/ 30442 w 30441"/>
                <a:gd name="connsiteY2" fmla="*/ 25003 h 39290"/>
                <a:gd name="connsiteX3" fmla="*/ 30442 w 30441"/>
                <a:gd name="connsiteY3" fmla="*/ 16073 h 39290"/>
                <a:gd name="connsiteX4" fmla="*/ 16154 w 30441"/>
                <a:gd name="connsiteY4" fmla="*/ 0 h 39290"/>
                <a:gd name="connsiteX5" fmla="*/ 16154 w 30441"/>
                <a:gd name="connsiteY5" fmla="*/ 0 h 39290"/>
                <a:gd name="connsiteX6" fmla="*/ 81 w 30441"/>
                <a:gd name="connsiteY6" fmla="*/ 14288 h 39290"/>
                <a:gd name="connsiteX7" fmla="*/ 81 w 30441"/>
                <a:gd name="connsiteY7" fmla="*/ 23217 h 39290"/>
                <a:gd name="connsiteX8" fmla="*/ 13037 w 30441"/>
                <a:gd name="connsiteY8" fmla="*/ 39212 h 39290"/>
                <a:gd name="connsiteX9" fmla="*/ 14368 w 3044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41" h="39290">
                  <a:moveTo>
                    <a:pt x="14368" y="39291"/>
                  </a:moveTo>
                  <a:lnTo>
                    <a:pt x="14368" y="39291"/>
                  </a:lnTo>
                  <a:cubicBezTo>
                    <a:pt x="22546" y="39221"/>
                    <a:pt x="29414" y="33117"/>
                    <a:pt x="30442" y="25003"/>
                  </a:cubicBezTo>
                  <a:lnTo>
                    <a:pt x="30442" y="16073"/>
                  </a:lnTo>
                  <a:cubicBezTo>
                    <a:pt x="30372" y="7895"/>
                    <a:pt x="24268" y="1028"/>
                    <a:pt x="16154" y="0"/>
                  </a:cubicBezTo>
                  <a:lnTo>
                    <a:pt x="16154" y="0"/>
                  </a:lnTo>
                  <a:cubicBezTo>
                    <a:pt x="7976" y="69"/>
                    <a:pt x="1108" y="6174"/>
                    <a:pt x="81" y="14288"/>
                  </a:cubicBezTo>
                  <a:lnTo>
                    <a:pt x="81" y="23217"/>
                  </a:lnTo>
                  <a:cubicBezTo>
                    <a:pt x="-758" y="31212"/>
                    <a:pt x="5043" y="38373"/>
                    <a:pt x="13037" y="39212"/>
                  </a:cubicBezTo>
                  <a:cubicBezTo>
                    <a:pt x="13480" y="39259"/>
                    <a:pt x="13923" y="39285"/>
                    <a:pt x="1436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A581810-B9EB-2ECC-EBA5-5B4A234CB9F5}"/>
                </a:ext>
              </a:extLst>
            </p:cNvPr>
            <p:cNvSpPr/>
            <p:nvPr/>
          </p:nvSpPr>
          <p:spPr>
            <a:xfrm>
              <a:off x="8899881" y="3359646"/>
              <a:ext cx="30401" cy="39290"/>
            </a:xfrm>
            <a:custGeom>
              <a:avLst/>
              <a:gdLst>
                <a:gd name="connsiteX0" fmla="*/ 14327 w 30401"/>
                <a:gd name="connsiteY0" fmla="*/ 39291 h 39290"/>
                <a:gd name="connsiteX1" fmla="*/ 14327 w 30401"/>
                <a:gd name="connsiteY1" fmla="*/ 39291 h 39290"/>
                <a:gd name="connsiteX2" fmla="*/ 30401 w 30401"/>
                <a:gd name="connsiteY2" fmla="*/ 25003 h 39290"/>
                <a:gd name="connsiteX3" fmla="*/ 30401 w 30401"/>
                <a:gd name="connsiteY3" fmla="*/ 16073 h 39290"/>
                <a:gd name="connsiteX4" fmla="*/ 16114 w 30401"/>
                <a:gd name="connsiteY4" fmla="*/ 0 h 39290"/>
                <a:gd name="connsiteX5" fmla="*/ 16113 w 30401"/>
                <a:gd name="connsiteY5" fmla="*/ 0 h 39290"/>
                <a:gd name="connsiteX6" fmla="*/ 40 w 30401"/>
                <a:gd name="connsiteY6" fmla="*/ 14288 h 39290"/>
                <a:gd name="connsiteX7" fmla="*/ 40 w 30401"/>
                <a:gd name="connsiteY7" fmla="*/ 23217 h 39290"/>
                <a:gd name="connsiteX8" fmla="*/ 13916 w 30401"/>
                <a:gd name="connsiteY8" fmla="*/ 39267 h 39290"/>
                <a:gd name="connsiteX9" fmla="*/ 14328 w 30401"/>
                <a:gd name="connsiteY9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01" h="39290">
                  <a:moveTo>
                    <a:pt x="14327" y="39291"/>
                  </a:moveTo>
                  <a:lnTo>
                    <a:pt x="14327" y="39291"/>
                  </a:lnTo>
                  <a:cubicBezTo>
                    <a:pt x="22505" y="39221"/>
                    <a:pt x="29373" y="33117"/>
                    <a:pt x="30401" y="25003"/>
                  </a:cubicBezTo>
                  <a:lnTo>
                    <a:pt x="30401" y="16073"/>
                  </a:lnTo>
                  <a:cubicBezTo>
                    <a:pt x="30332" y="7895"/>
                    <a:pt x="24227" y="1028"/>
                    <a:pt x="16114" y="0"/>
                  </a:cubicBezTo>
                  <a:lnTo>
                    <a:pt x="16113" y="0"/>
                  </a:lnTo>
                  <a:cubicBezTo>
                    <a:pt x="7935" y="69"/>
                    <a:pt x="1067" y="6174"/>
                    <a:pt x="40" y="14288"/>
                  </a:cubicBezTo>
                  <a:lnTo>
                    <a:pt x="40" y="23217"/>
                  </a:lnTo>
                  <a:cubicBezTo>
                    <a:pt x="-560" y="31481"/>
                    <a:pt x="5652" y="38666"/>
                    <a:pt x="13916" y="39267"/>
                  </a:cubicBezTo>
                  <a:cubicBezTo>
                    <a:pt x="14053" y="39277"/>
                    <a:pt x="14191" y="39285"/>
                    <a:pt x="14328" y="39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066BFB6-923F-7A8A-7B00-F6E0F1CA40A5}"/>
                </a:ext>
              </a:extLst>
            </p:cNvPr>
            <p:cNvSpPr/>
            <p:nvPr/>
          </p:nvSpPr>
          <p:spPr>
            <a:xfrm>
              <a:off x="9047261" y="3394881"/>
              <a:ext cx="40183" cy="61338"/>
            </a:xfrm>
            <a:custGeom>
              <a:avLst/>
              <a:gdLst>
                <a:gd name="connsiteX0" fmla="*/ 40184 w 40183"/>
                <a:gd name="connsiteY0" fmla="*/ 5841 h 61338"/>
                <a:gd name="connsiteX1" fmla="*/ 32147 w 40183"/>
                <a:gd name="connsiteY1" fmla="*/ 6734 h 61338"/>
                <a:gd name="connsiteX2" fmla="*/ 30361 w 40183"/>
                <a:gd name="connsiteY2" fmla="*/ 12985 h 61338"/>
                <a:gd name="connsiteX3" fmla="*/ 29468 w 40183"/>
                <a:gd name="connsiteY3" fmla="*/ 21915 h 61338"/>
                <a:gd name="connsiteX4" fmla="*/ 28575 w 40183"/>
                <a:gd name="connsiteY4" fmla="*/ 31737 h 61338"/>
                <a:gd name="connsiteX5" fmla="*/ 22324 w 40183"/>
                <a:gd name="connsiteY5" fmla="*/ 52275 h 61338"/>
                <a:gd name="connsiteX6" fmla="*/ 11608 w 40183"/>
                <a:gd name="connsiteY6" fmla="*/ 61205 h 61338"/>
                <a:gd name="connsiteX7" fmla="*/ 0 w 40183"/>
                <a:gd name="connsiteY7" fmla="*/ 58526 h 61338"/>
                <a:gd name="connsiteX8" fmla="*/ 8037 w 40183"/>
                <a:gd name="connsiteY8" fmla="*/ 54061 h 61338"/>
                <a:gd name="connsiteX9" fmla="*/ 9823 w 40183"/>
                <a:gd name="connsiteY9" fmla="*/ 47811 h 61338"/>
                <a:gd name="connsiteX10" fmla="*/ 11608 w 40183"/>
                <a:gd name="connsiteY10" fmla="*/ 29058 h 61338"/>
                <a:gd name="connsiteX11" fmla="*/ 13395 w 40183"/>
                <a:gd name="connsiteY11" fmla="*/ 19236 h 61338"/>
                <a:gd name="connsiteX12" fmla="*/ 17859 w 40183"/>
                <a:gd name="connsiteY12" fmla="*/ 8520 h 61338"/>
                <a:gd name="connsiteX13" fmla="*/ 29468 w 40183"/>
                <a:gd name="connsiteY13" fmla="*/ 483 h 61338"/>
                <a:gd name="connsiteX14" fmla="*/ 40077 w 40183"/>
                <a:gd name="connsiteY14" fmla="*/ 5521 h 61338"/>
                <a:gd name="connsiteX15" fmla="*/ 40184 w 40183"/>
                <a:gd name="connsiteY15" fmla="*/ 5841 h 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83" h="61338">
                  <a:moveTo>
                    <a:pt x="40184" y="5841"/>
                  </a:moveTo>
                  <a:cubicBezTo>
                    <a:pt x="36612" y="4948"/>
                    <a:pt x="33040" y="4948"/>
                    <a:pt x="32147" y="6734"/>
                  </a:cubicBezTo>
                  <a:cubicBezTo>
                    <a:pt x="30902" y="8575"/>
                    <a:pt x="30276" y="10764"/>
                    <a:pt x="30361" y="12985"/>
                  </a:cubicBezTo>
                  <a:cubicBezTo>
                    <a:pt x="29576" y="15893"/>
                    <a:pt x="29274" y="18910"/>
                    <a:pt x="29468" y="21915"/>
                  </a:cubicBezTo>
                  <a:cubicBezTo>
                    <a:pt x="29468" y="25486"/>
                    <a:pt x="28575" y="28165"/>
                    <a:pt x="28575" y="31737"/>
                  </a:cubicBezTo>
                  <a:cubicBezTo>
                    <a:pt x="27609" y="38875"/>
                    <a:pt x="25499" y="45810"/>
                    <a:pt x="22324" y="52275"/>
                  </a:cubicBezTo>
                  <a:cubicBezTo>
                    <a:pt x="20110" y="56581"/>
                    <a:pt x="16243" y="59804"/>
                    <a:pt x="11608" y="61205"/>
                  </a:cubicBezTo>
                  <a:cubicBezTo>
                    <a:pt x="7544" y="61713"/>
                    <a:pt x="3431" y="60763"/>
                    <a:pt x="0" y="58526"/>
                  </a:cubicBezTo>
                  <a:cubicBezTo>
                    <a:pt x="3572" y="56740"/>
                    <a:pt x="7144" y="55847"/>
                    <a:pt x="8037" y="54061"/>
                  </a:cubicBezTo>
                  <a:cubicBezTo>
                    <a:pt x="9551" y="52357"/>
                    <a:pt x="10208" y="50057"/>
                    <a:pt x="9823" y="47811"/>
                  </a:cubicBezTo>
                  <a:cubicBezTo>
                    <a:pt x="10716" y="42453"/>
                    <a:pt x="10716" y="36202"/>
                    <a:pt x="11608" y="29058"/>
                  </a:cubicBezTo>
                  <a:cubicBezTo>
                    <a:pt x="12502" y="25486"/>
                    <a:pt x="12502" y="21915"/>
                    <a:pt x="13395" y="19236"/>
                  </a:cubicBezTo>
                  <a:cubicBezTo>
                    <a:pt x="14104" y="15387"/>
                    <a:pt x="15626" y="11734"/>
                    <a:pt x="17859" y="8520"/>
                  </a:cubicBezTo>
                  <a:cubicBezTo>
                    <a:pt x="20110" y="4041"/>
                    <a:pt x="24483" y="1013"/>
                    <a:pt x="29468" y="483"/>
                  </a:cubicBezTo>
                  <a:cubicBezTo>
                    <a:pt x="33789" y="-1055"/>
                    <a:pt x="38539" y="1201"/>
                    <a:pt x="40077" y="5521"/>
                  </a:cubicBezTo>
                  <a:cubicBezTo>
                    <a:pt x="40114" y="5627"/>
                    <a:pt x="40150" y="5734"/>
                    <a:pt x="40184" y="584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9F569B8-E75B-8F1D-2C87-CFEC1279FFC6}"/>
                </a:ext>
              </a:extLst>
            </p:cNvPr>
            <p:cNvSpPr/>
            <p:nvPr/>
          </p:nvSpPr>
          <p:spPr>
            <a:xfrm>
              <a:off x="7945774" y="3284452"/>
              <a:ext cx="605042" cy="710179"/>
            </a:xfrm>
            <a:custGeom>
              <a:avLst/>
              <a:gdLst>
                <a:gd name="connsiteX0" fmla="*/ 604996 w 605042"/>
                <a:gd name="connsiteY0" fmla="*/ 121628 h 710179"/>
                <a:gd name="connsiteX1" fmla="*/ 493375 w 605042"/>
                <a:gd name="connsiteY1" fmla="*/ 284148 h 710179"/>
                <a:gd name="connsiteX2" fmla="*/ 317461 w 605042"/>
                <a:gd name="connsiteY2" fmla="*/ 628834 h 710179"/>
                <a:gd name="connsiteX3" fmla="*/ 263882 w 605042"/>
                <a:gd name="connsiteY3" fmla="*/ 677054 h 710179"/>
                <a:gd name="connsiteX4" fmla="*/ 221020 w 605042"/>
                <a:gd name="connsiteY4" fmla="*/ 696700 h 710179"/>
                <a:gd name="connsiteX5" fmla="*/ 6707 w 605042"/>
                <a:gd name="connsiteY5" fmla="*/ 546681 h 710179"/>
                <a:gd name="connsiteX6" fmla="*/ 405864 w 605042"/>
                <a:gd name="connsiteY6" fmla="*/ 57334 h 710179"/>
                <a:gd name="connsiteX7" fmla="*/ 604996 w 605042"/>
                <a:gd name="connsiteY7" fmla="*/ 121628 h 71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042" h="710179">
                  <a:moveTo>
                    <a:pt x="604996" y="121628"/>
                  </a:moveTo>
                  <a:cubicBezTo>
                    <a:pt x="604996" y="121628"/>
                    <a:pt x="564813" y="155561"/>
                    <a:pt x="493375" y="284148"/>
                  </a:cubicBezTo>
                  <a:cubicBezTo>
                    <a:pt x="436225" y="387733"/>
                    <a:pt x="387112" y="542216"/>
                    <a:pt x="317461" y="628834"/>
                  </a:cubicBezTo>
                  <a:cubicBezTo>
                    <a:pt x="303029" y="648350"/>
                    <a:pt x="284806" y="664752"/>
                    <a:pt x="263882" y="677054"/>
                  </a:cubicBezTo>
                  <a:cubicBezTo>
                    <a:pt x="250193" y="684837"/>
                    <a:pt x="235851" y="691410"/>
                    <a:pt x="221020" y="696700"/>
                  </a:cubicBezTo>
                  <a:cubicBezTo>
                    <a:pt x="115650" y="731526"/>
                    <a:pt x="-33476" y="704736"/>
                    <a:pt x="6707" y="546681"/>
                  </a:cubicBezTo>
                  <a:cubicBezTo>
                    <a:pt x="46891" y="388626"/>
                    <a:pt x="317461" y="196637"/>
                    <a:pt x="405864" y="57334"/>
                  </a:cubicBezTo>
                  <a:cubicBezTo>
                    <a:pt x="494268" y="-81969"/>
                    <a:pt x="607675" y="69836"/>
                    <a:pt x="604996" y="12162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85C47DE-D6D4-3B13-AB48-E640E9F4956E}"/>
                </a:ext>
              </a:extLst>
            </p:cNvPr>
            <p:cNvSpPr/>
            <p:nvPr/>
          </p:nvSpPr>
          <p:spPr>
            <a:xfrm>
              <a:off x="8166794" y="3913286"/>
              <a:ext cx="96440" cy="67865"/>
            </a:xfrm>
            <a:custGeom>
              <a:avLst/>
              <a:gdLst>
                <a:gd name="connsiteX0" fmla="*/ 96441 w 96440"/>
                <a:gd name="connsiteY0" fmla="*/ 0 h 67865"/>
                <a:gd name="connsiteX1" fmla="*/ 42862 w 96440"/>
                <a:gd name="connsiteY1" fmla="*/ 48220 h 67865"/>
                <a:gd name="connsiteX2" fmla="*/ 0 w 96440"/>
                <a:gd name="connsiteY2" fmla="*/ 67866 h 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440" h="67865">
                  <a:moveTo>
                    <a:pt x="96441" y="0"/>
                  </a:moveTo>
                  <a:cubicBezTo>
                    <a:pt x="82009" y="19516"/>
                    <a:pt x="63786" y="35917"/>
                    <a:pt x="42862" y="48220"/>
                  </a:cubicBezTo>
                  <a:cubicBezTo>
                    <a:pt x="29173" y="56002"/>
                    <a:pt x="14831" y="62576"/>
                    <a:pt x="0" y="67866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C257E3A-18A2-DE51-A705-46951CE77C94}"/>
                </a:ext>
              </a:extLst>
            </p:cNvPr>
            <p:cNvSpPr/>
            <p:nvPr/>
          </p:nvSpPr>
          <p:spPr>
            <a:xfrm>
              <a:off x="8554411" y="3076018"/>
              <a:ext cx="151497" cy="126902"/>
            </a:xfrm>
            <a:custGeom>
              <a:avLst/>
              <a:gdLst>
                <a:gd name="connsiteX0" fmla="*/ 5289 w 151497"/>
                <a:gd name="connsiteY0" fmla="*/ 52349 h 126902"/>
                <a:gd name="connsiteX1" fmla="*/ 70476 w 151497"/>
                <a:gd name="connsiteY1" fmla="*/ 21095 h 126902"/>
                <a:gd name="connsiteX2" fmla="*/ 141020 w 151497"/>
                <a:gd name="connsiteY2" fmla="*/ 557 h 126902"/>
                <a:gd name="connsiteX3" fmla="*/ 132984 w 151497"/>
                <a:gd name="connsiteY3" fmla="*/ 40740 h 126902"/>
                <a:gd name="connsiteX4" fmla="*/ 36543 w 151497"/>
                <a:gd name="connsiteY4" fmla="*/ 126465 h 126902"/>
                <a:gd name="connsiteX5" fmla="*/ 5289 w 151497"/>
                <a:gd name="connsiteY5" fmla="*/ 52349 h 1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97" h="126902">
                  <a:moveTo>
                    <a:pt x="5289" y="52349"/>
                  </a:moveTo>
                  <a:cubicBezTo>
                    <a:pt x="5289" y="52349"/>
                    <a:pt x="53509" y="29132"/>
                    <a:pt x="70476" y="21095"/>
                  </a:cubicBezTo>
                  <a:cubicBezTo>
                    <a:pt x="87442" y="13058"/>
                    <a:pt x="126733" y="5021"/>
                    <a:pt x="141020" y="557"/>
                  </a:cubicBezTo>
                  <a:cubicBezTo>
                    <a:pt x="155308" y="-3908"/>
                    <a:pt x="157094" y="19309"/>
                    <a:pt x="132984" y="40740"/>
                  </a:cubicBezTo>
                  <a:cubicBezTo>
                    <a:pt x="108873" y="62171"/>
                    <a:pt x="66011" y="120214"/>
                    <a:pt x="36543" y="126465"/>
                  </a:cubicBezTo>
                  <a:cubicBezTo>
                    <a:pt x="7075" y="132716"/>
                    <a:pt x="-8999" y="70208"/>
                    <a:pt x="5289" y="52349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D85302C-B9C4-672A-6A5C-222768E74CBB}"/>
                </a:ext>
              </a:extLst>
            </p:cNvPr>
            <p:cNvSpPr/>
            <p:nvPr/>
          </p:nvSpPr>
          <p:spPr>
            <a:xfrm>
              <a:off x="8343602" y="3063416"/>
              <a:ext cx="424130" cy="367932"/>
            </a:xfrm>
            <a:custGeom>
              <a:avLst/>
              <a:gdLst>
                <a:gd name="connsiteX0" fmla="*/ 0 w 424130"/>
                <a:gd name="connsiteY0" fmla="*/ 293551 h 367932"/>
                <a:gd name="connsiteX1" fmla="*/ 67865 w 424130"/>
                <a:gd name="connsiteY1" fmla="*/ 174786 h 367932"/>
                <a:gd name="connsiteX2" fmla="*/ 177701 w 424130"/>
                <a:gd name="connsiteY2" fmla="*/ 50663 h 367932"/>
                <a:gd name="connsiteX3" fmla="*/ 337542 w 424130"/>
                <a:gd name="connsiteY3" fmla="*/ 2443 h 367932"/>
                <a:gd name="connsiteX4" fmla="*/ 350044 w 424130"/>
                <a:gd name="connsiteY4" fmla="*/ 24767 h 367932"/>
                <a:gd name="connsiteX5" fmla="*/ 254496 w 424130"/>
                <a:gd name="connsiteY5" fmla="*/ 70308 h 367932"/>
                <a:gd name="connsiteX6" fmla="*/ 317897 w 424130"/>
                <a:gd name="connsiteY6" fmla="*/ 48877 h 367932"/>
                <a:gd name="connsiteX7" fmla="*/ 409872 w 424130"/>
                <a:gd name="connsiteY7" fmla="*/ 24767 h 367932"/>
                <a:gd name="connsiteX8" fmla="*/ 409873 w 424130"/>
                <a:gd name="connsiteY8" fmla="*/ 53342 h 367932"/>
                <a:gd name="connsiteX9" fmla="*/ 339328 w 424130"/>
                <a:gd name="connsiteY9" fmla="*/ 90847 h 367932"/>
                <a:gd name="connsiteX10" fmla="*/ 292001 w 424130"/>
                <a:gd name="connsiteY10" fmla="*/ 120315 h 367932"/>
                <a:gd name="connsiteX11" fmla="*/ 349151 w 424130"/>
                <a:gd name="connsiteY11" fmla="*/ 119422 h 367932"/>
                <a:gd name="connsiteX12" fmla="*/ 404515 w 424130"/>
                <a:gd name="connsiteY12" fmla="*/ 120315 h 367932"/>
                <a:gd name="connsiteX13" fmla="*/ 385762 w 424130"/>
                <a:gd name="connsiteY13" fmla="*/ 154248 h 367932"/>
                <a:gd name="connsiteX14" fmla="*/ 291108 w 424130"/>
                <a:gd name="connsiteY14" fmla="*/ 191752 h 367932"/>
                <a:gd name="connsiteX15" fmla="*/ 191988 w 424130"/>
                <a:gd name="connsiteY15" fmla="*/ 356951 h 367932"/>
                <a:gd name="connsiteX16" fmla="*/ 0 w 424130"/>
                <a:gd name="connsiteY16" fmla="*/ 293551 h 367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4130" h="367932">
                  <a:moveTo>
                    <a:pt x="0" y="293551"/>
                  </a:moveTo>
                  <a:cubicBezTo>
                    <a:pt x="0" y="293551"/>
                    <a:pt x="52685" y="206933"/>
                    <a:pt x="67865" y="174786"/>
                  </a:cubicBezTo>
                  <a:cubicBezTo>
                    <a:pt x="105370" y="97097"/>
                    <a:pt x="159841" y="64951"/>
                    <a:pt x="177701" y="50663"/>
                  </a:cubicBezTo>
                  <a:cubicBezTo>
                    <a:pt x="195560" y="36376"/>
                    <a:pt x="308967" y="13158"/>
                    <a:pt x="337542" y="2443"/>
                  </a:cubicBezTo>
                  <a:cubicBezTo>
                    <a:pt x="364331" y="-7380"/>
                    <a:pt x="360759" y="14944"/>
                    <a:pt x="350044" y="24767"/>
                  </a:cubicBezTo>
                  <a:cubicBezTo>
                    <a:pt x="320576" y="51556"/>
                    <a:pt x="261640" y="62272"/>
                    <a:pt x="254496" y="70308"/>
                  </a:cubicBezTo>
                  <a:cubicBezTo>
                    <a:pt x="254496" y="70308"/>
                    <a:pt x="296465" y="57807"/>
                    <a:pt x="317897" y="48877"/>
                  </a:cubicBezTo>
                  <a:cubicBezTo>
                    <a:pt x="347982" y="38792"/>
                    <a:pt x="378709" y="30737"/>
                    <a:pt x="409872" y="24767"/>
                  </a:cubicBezTo>
                  <a:cubicBezTo>
                    <a:pt x="424160" y="22088"/>
                    <a:pt x="433090" y="38162"/>
                    <a:pt x="409873" y="53342"/>
                  </a:cubicBezTo>
                  <a:cubicBezTo>
                    <a:pt x="386655" y="68522"/>
                    <a:pt x="344686" y="87275"/>
                    <a:pt x="339328" y="90847"/>
                  </a:cubicBezTo>
                  <a:cubicBezTo>
                    <a:pt x="333970" y="94419"/>
                    <a:pt x="292001" y="120315"/>
                    <a:pt x="292001" y="120315"/>
                  </a:cubicBezTo>
                  <a:cubicBezTo>
                    <a:pt x="292001" y="120315"/>
                    <a:pt x="333970" y="120315"/>
                    <a:pt x="349151" y="119422"/>
                  </a:cubicBezTo>
                  <a:cubicBezTo>
                    <a:pt x="364331" y="118529"/>
                    <a:pt x="396478" y="120315"/>
                    <a:pt x="404515" y="120315"/>
                  </a:cubicBezTo>
                  <a:cubicBezTo>
                    <a:pt x="425946" y="120315"/>
                    <a:pt x="429518" y="147104"/>
                    <a:pt x="385762" y="154248"/>
                  </a:cubicBezTo>
                  <a:cubicBezTo>
                    <a:pt x="342007" y="161391"/>
                    <a:pt x="314325" y="173000"/>
                    <a:pt x="291108" y="191752"/>
                  </a:cubicBezTo>
                  <a:cubicBezTo>
                    <a:pt x="264319" y="213183"/>
                    <a:pt x="300037" y="273905"/>
                    <a:pt x="191988" y="356951"/>
                  </a:cubicBezTo>
                  <a:cubicBezTo>
                    <a:pt x="192881" y="356951"/>
                    <a:pt x="25896" y="406958"/>
                    <a:pt x="0" y="29355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897336-B298-A297-FE59-4E971BED8F94}"/>
                </a:ext>
              </a:extLst>
            </p:cNvPr>
            <p:cNvSpPr/>
            <p:nvPr/>
          </p:nvSpPr>
          <p:spPr>
            <a:xfrm>
              <a:off x="8593633" y="3183731"/>
              <a:ext cx="41969" cy="24110"/>
            </a:xfrm>
            <a:custGeom>
              <a:avLst/>
              <a:gdLst>
                <a:gd name="connsiteX0" fmla="*/ 41969 w 41969"/>
                <a:gd name="connsiteY0" fmla="*/ 0 h 24110"/>
                <a:gd name="connsiteX1" fmla="*/ 25896 w 41969"/>
                <a:gd name="connsiteY1" fmla="*/ 5358 h 24110"/>
                <a:gd name="connsiteX2" fmla="*/ 0 w 41969"/>
                <a:gd name="connsiteY2" fmla="*/ 24110 h 2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69" h="24110">
                  <a:moveTo>
                    <a:pt x="41969" y="0"/>
                  </a:moveTo>
                  <a:cubicBezTo>
                    <a:pt x="36444" y="1237"/>
                    <a:pt x="31059" y="3032"/>
                    <a:pt x="25896" y="5358"/>
                  </a:cubicBezTo>
                  <a:cubicBezTo>
                    <a:pt x="16462" y="10418"/>
                    <a:pt x="7751" y="16726"/>
                    <a:pt x="0" y="2411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09C3250E-FA18-18FC-795B-2220C5A520A1}"/>
                </a:ext>
              </a:extLst>
            </p:cNvPr>
            <p:cNvSpPr/>
            <p:nvPr/>
          </p:nvSpPr>
          <p:spPr>
            <a:xfrm>
              <a:off x="8548984" y="3133724"/>
              <a:ext cx="49113" cy="26789"/>
            </a:xfrm>
            <a:custGeom>
              <a:avLst/>
              <a:gdLst>
                <a:gd name="connsiteX0" fmla="*/ 49114 w 49113"/>
                <a:gd name="connsiteY0" fmla="*/ 0 h 26789"/>
                <a:gd name="connsiteX1" fmla="*/ 23217 w 49113"/>
                <a:gd name="connsiteY1" fmla="*/ 8930 h 26789"/>
                <a:gd name="connsiteX2" fmla="*/ 0 w 49113"/>
                <a:gd name="connsiteY2" fmla="*/ 26789 h 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3" h="26789">
                  <a:moveTo>
                    <a:pt x="49114" y="0"/>
                  </a:moveTo>
                  <a:cubicBezTo>
                    <a:pt x="49114" y="0"/>
                    <a:pt x="33933" y="4465"/>
                    <a:pt x="23217" y="8930"/>
                  </a:cubicBezTo>
                  <a:cubicBezTo>
                    <a:pt x="14538" y="13549"/>
                    <a:pt x="6691" y="19585"/>
                    <a:pt x="0" y="2678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502D225-50BA-8123-0464-5ED5CE4850C8}"/>
                </a:ext>
              </a:extLst>
            </p:cNvPr>
            <p:cNvSpPr/>
            <p:nvPr/>
          </p:nvSpPr>
          <p:spPr>
            <a:xfrm>
              <a:off x="8315181" y="3331907"/>
              <a:ext cx="181737" cy="202523"/>
            </a:xfrm>
            <a:custGeom>
              <a:avLst/>
              <a:gdLst>
                <a:gd name="connsiteX0" fmla="*/ 41815 w 181737"/>
                <a:gd name="connsiteY0" fmla="*/ 57 h 202523"/>
                <a:gd name="connsiteX1" fmla="*/ 181118 w 181737"/>
                <a:gd name="connsiteY1" fmla="*/ 139360 h 202523"/>
                <a:gd name="connsiteX2" fmla="*/ 179332 w 181737"/>
                <a:gd name="connsiteY2" fmla="*/ 149183 h 202523"/>
                <a:gd name="connsiteX3" fmla="*/ 144507 w 181737"/>
                <a:gd name="connsiteY3" fmla="*/ 201868 h 202523"/>
                <a:gd name="connsiteX4" fmla="*/ 142126 w 181737"/>
                <a:gd name="connsiteY4" fmla="*/ 202166 h 202523"/>
                <a:gd name="connsiteX5" fmla="*/ 141828 w 181737"/>
                <a:gd name="connsiteY5" fmla="*/ 201868 h 202523"/>
                <a:gd name="connsiteX6" fmla="*/ 4311 w 181737"/>
                <a:gd name="connsiteY6" fmla="*/ 55421 h 202523"/>
                <a:gd name="connsiteX7" fmla="*/ 12 w 181737"/>
                <a:gd name="connsiteY7" fmla="*/ 50456 h 202523"/>
                <a:gd name="connsiteX8" fmla="*/ 738 w 181737"/>
                <a:gd name="connsiteY8" fmla="*/ 48277 h 202523"/>
                <a:gd name="connsiteX9" fmla="*/ 31993 w 181737"/>
                <a:gd name="connsiteY9" fmla="*/ 5415 h 202523"/>
                <a:gd name="connsiteX10" fmla="*/ 41815 w 181737"/>
                <a:gd name="connsiteY10" fmla="*/ 57 h 20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737" h="202523">
                  <a:moveTo>
                    <a:pt x="41815" y="57"/>
                  </a:moveTo>
                  <a:cubicBezTo>
                    <a:pt x="64140" y="-836"/>
                    <a:pt x="140935" y="7201"/>
                    <a:pt x="181118" y="139360"/>
                  </a:cubicBezTo>
                  <a:cubicBezTo>
                    <a:pt x="182375" y="142714"/>
                    <a:pt x="181689" y="146487"/>
                    <a:pt x="179332" y="149183"/>
                  </a:cubicBezTo>
                  <a:lnTo>
                    <a:pt x="144507" y="201868"/>
                  </a:lnTo>
                  <a:cubicBezTo>
                    <a:pt x="143932" y="202608"/>
                    <a:pt x="142866" y="202741"/>
                    <a:pt x="142126" y="202166"/>
                  </a:cubicBezTo>
                  <a:cubicBezTo>
                    <a:pt x="142014" y="202079"/>
                    <a:pt x="141914" y="201979"/>
                    <a:pt x="141828" y="201868"/>
                  </a:cubicBezTo>
                  <a:cubicBezTo>
                    <a:pt x="135577" y="182222"/>
                    <a:pt x="96286" y="63458"/>
                    <a:pt x="4311" y="55421"/>
                  </a:cubicBezTo>
                  <a:cubicBezTo>
                    <a:pt x="1753" y="55237"/>
                    <a:pt x="-172" y="53014"/>
                    <a:pt x="12" y="50456"/>
                  </a:cubicBezTo>
                  <a:cubicBezTo>
                    <a:pt x="68" y="49681"/>
                    <a:pt x="318" y="48931"/>
                    <a:pt x="738" y="48277"/>
                  </a:cubicBezTo>
                  <a:cubicBezTo>
                    <a:pt x="8775" y="36669"/>
                    <a:pt x="24849" y="14344"/>
                    <a:pt x="31993" y="5415"/>
                  </a:cubicBezTo>
                  <a:cubicBezTo>
                    <a:pt x="34221" y="2160"/>
                    <a:pt x="37872" y="168"/>
                    <a:pt x="41815" y="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E5EFACD-6C30-E7B3-88F3-6F6109DF7AD2}"/>
                </a:ext>
              </a:extLst>
            </p:cNvPr>
            <p:cNvSpPr/>
            <p:nvPr/>
          </p:nvSpPr>
          <p:spPr>
            <a:xfrm rot="18000000">
              <a:off x="8349385" y="3336638"/>
              <a:ext cx="91082" cy="85724"/>
            </a:xfrm>
            <a:custGeom>
              <a:avLst/>
              <a:gdLst>
                <a:gd name="connsiteX0" fmla="*/ 91083 w 91082"/>
                <a:gd name="connsiteY0" fmla="*/ 42862 h 85724"/>
                <a:gd name="connsiteX1" fmla="*/ 45541 w 91082"/>
                <a:gd name="connsiteY1" fmla="*/ 85725 h 85724"/>
                <a:gd name="connsiteX2" fmla="*/ 0 w 91082"/>
                <a:gd name="connsiteY2" fmla="*/ 42862 h 85724"/>
                <a:gd name="connsiteX3" fmla="*/ 45541 w 91082"/>
                <a:gd name="connsiteY3" fmla="*/ 0 h 85724"/>
                <a:gd name="connsiteX4" fmla="*/ 91083 w 91082"/>
                <a:gd name="connsiteY4" fmla="*/ 42862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82" h="85724">
                  <a:moveTo>
                    <a:pt x="91083" y="42862"/>
                  </a:moveTo>
                  <a:cubicBezTo>
                    <a:pt x="91083" y="66535"/>
                    <a:pt x="70693" y="85725"/>
                    <a:pt x="45541" y="85725"/>
                  </a:cubicBezTo>
                  <a:cubicBezTo>
                    <a:pt x="20389" y="85725"/>
                    <a:pt x="0" y="66535"/>
                    <a:pt x="0" y="42862"/>
                  </a:cubicBezTo>
                  <a:cubicBezTo>
                    <a:pt x="0" y="19190"/>
                    <a:pt x="20389" y="0"/>
                    <a:pt x="45541" y="0"/>
                  </a:cubicBezTo>
                  <a:cubicBezTo>
                    <a:pt x="70693" y="0"/>
                    <a:pt x="91083" y="19190"/>
                    <a:pt x="91083" y="42862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09DA3B9-BB70-4C64-0165-B1BE51A29FA8}"/>
                </a:ext>
              </a:extLst>
            </p:cNvPr>
            <p:cNvSpPr/>
            <p:nvPr/>
          </p:nvSpPr>
          <p:spPr>
            <a:xfrm>
              <a:off x="9403556" y="3962785"/>
              <a:ext cx="146421" cy="147847"/>
            </a:xfrm>
            <a:custGeom>
              <a:avLst/>
              <a:gdLst>
                <a:gd name="connsiteX0" fmla="*/ 0 w 146421"/>
                <a:gd name="connsiteY0" fmla="*/ 147848 h 147847"/>
                <a:gd name="connsiteX1" fmla="*/ 122336 w 146421"/>
                <a:gd name="connsiteY1" fmla="*/ 42477 h 147847"/>
                <a:gd name="connsiteX2" fmla="*/ 51792 w 146421"/>
                <a:gd name="connsiteY2" fmla="*/ 42477 h 147847"/>
                <a:gd name="connsiteX3" fmla="*/ 0 w 146421"/>
                <a:gd name="connsiteY3" fmla="*/ 147848 h 14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21" h="147847">
                  <a:moveTo>
                    <a:pt x="0" y="147848"/>
                  </a:moveTo>
                  <a:cubicBezTo>
                    <a:pt x="0" y="147848"/>
                    <a:pt x="42862" y="136239"/>
                    <a:pt x="122336" y="42477"/>
                  </a:cubicBezTo>
                  <a:cubicBezTo>
                    <a:pt x="201811" y="-51285"/>
                    <a:pt x="59828" y="38905"/>
                    <a:pt x="51792" y="42477"/>
                  </a:cubicBezTo>
                  <a:cubicBezTo>
                    <a:pt x="43755" y="46049"/>
                    <a:pt x="0" y="147848"/>
                    <a:pt x="0" y="1478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64E4B4B-2511-9465-8D42-1104577E3C1F}"/>
                </a:ext>
              </a:extLst>
            </p:cNvPr>
            <p:cNvSpPr/>
            <p:nvPr/>
          </p:nvSpPr>
          <p:spPr>
            <a:xfrm>
              <a:off x="9373195" y="3820418"/>
              <a:ext cx="446599" cy="553824"/>
            </a:xfrm>
            <a:custGeom>
              <a:avLst/>
              <a:gdLst>
                <a:gd name="connsiteX0" fmla="*/ 431304 w 446599"/>
                <a:gd name="connsiteY0" fmla="*/ 300930 h 553824"/>
                <a:gd name="connsiteX1" fmla="*/ 229493 w 446599"/>
                <a:gd name="connsiteY1" fmla="*/ 0 h 553824"/>
                <a:gd name="connsiteX2" fmla="*/ 0 w 446599"/>
                <a:gd name="connsiteY2" fmla="*/ 216098 h 553824"/>
                <a:gd name="connsiteX3" fmla="*/ 91083 w 446599"/>
                <a:gd name="connsiteY3" fmla="*/ 296465 h 553824"/>
                <a:gd name="connsiteX4" fmla="*/ 31254 w 446599"/>
                <a:gd name="connsiteY4" fmla="*/ 326827 h 553824"/>
                <a:gd name="connsiteX5" fmla="*/ 108942 w 446599"/>
                <a:gd name="connsiteY5" fmla="*/ 552748 h 553824"/>
                <a:gd name="connsiteX6" fmla="*/ 329506 w 446599"/>
                <a:gd name="connsiteY6" fmla="*/ 538460 h 553824"/>
                <a:gd name="connsiteX7" fmla="*/ 431304 w 446599"/>
                <a:gd name="connsiteY7" fmla="*/ 300930 h 55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9" h="553824">
                  <a:moveTo>
                    <a:pt x="431304" y="300930"/>
                  </a:moveTo>
                  <a:cubicBezTo>
                    <a:pt x="406301" y="231279"/>
                    <a:pt x="321469" y="111621"/>
                    <a:pt x="229493" y="0"/>
                  </a:cubicBezTo>
                  <a:cubicBezTo>
                    <a:pt x="151805" y="71438"/>
                    <a:pt x="71438" y="141089"/>
                    <a:pt x="0" y="216098"/>
                  </a:cubicBezTo>
                  <a:cubicBezTo>
                    <a:pt x="48221" y="258961"/>
                    <a:pt x="91083" y="296465"/>
                    <a:pt x="91083" y="296465"/>
                  </a:cubicBezTo>
                  <a:cubicBezTo>
                    <a:pt x="78581" y="302716"/>
                    <a:pt x="55364" y="315218"/>
                    <a:pt x="31254" y="326827"/>
                  </a:cubicBezTo>
                  <a:cubicBezTo>
                    <a:pt x="73224" y="395585"/>
                    <a:pt x="103584" y="474166"/>
                    <a:pt x="108942" y="552748"/>
                  </a:cubicBezTo>
                  <a:cubicBezTo>
                    <a:pt x="191988" y="554534"/>
                    <a:pt x="285750" y="556319"/>
                    <a:pt x="329506" y="538460"/>
                  </a:cubicBezTo>
                  <a:cubicBezTo>
                    <a:pt x="408087" y="507206"/>
                    <a:pt x="478631" y="432197"/>
                    <a:pt x="431304" y="300930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B80D6D0-32E6-D903-6645-FC9FF3BF6AC3}"/>
                </a:ext>
              </a:extLst>
            </p:cNvPr>
            <p:cNvSpPr/>
            <p:nvPr/>
          </p:nvSpPr>
          <p:spPr>
            <a:xfrm>
              <a:off x="9214960" y="4102359"/>
              <a:ext cx="110054" cy="119972"/>
            </a:xfrm>
            <a:custGeom>
              <a:avLst/>
              <a:gdLst>
                <a:gd name="connsiteX0" fmla="*/ 110014 w 110054"/>
                <a:gd name="connsiteY0" fmla="*/ 84176 h 119972"/>
                <a:gd name="connsiteX1" fmla="*/ 87690 w 110054"/>
                <a:gd name="connsiteY1" fmla="*/ 54707 h 119972"/>
                <a:gd name="connsiteX2" fmla="*/ 22503 w 110054"/>
                <a:gd name="connsiteY2" fmla="*/ 4701 h 119972"/>
                <a:gd name="connsiteX3" fmla="*/ 6430 w 110054"/>
                <a:gd name="connsiteY3" fmla="*/ 35955 h 119972"/>
                <a:gd name="connsiteX4" fmla="*/ 42148 w 110054"/>
                <a:gd name="connsiteY4" fmla="*/ 115429 h 119972"/>
                <a:gd name="connsiteX5" fmla="*/ 110014 w 110054"/>
                <a:gd name="connsiteY5" fmla="*/ 84176 h 1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054" h="119972">
                  <a:moveTo>
                    <a:pt x="110014" y="84176"/>
                  </a:moveTo>
                  <a:cubicBezTo>
                    <a:pt x="110014" y="84176"/>
                    <a:pt x="94834" y="62744"/>
                    <a:pt x="87690" y="54707"/>
                  </a:cubicBezTo>
                  <a:cubicBezTo>
                    <a:pt x="80546" y="46671"/>
                    <a:pt x="39470" y="18989"/>
                    <a:pt x="22503" y="4701"/>
                  </a:cubicBezTo>
                  <a:cubicBezTo>
                    <a:pt x="5537" y="-9586"/>
                    <a:pt x="-8751" y="10952"/>
                    <a:pt x="6430" y="35955"/>
                  </a:cubicBezTo>
                  <a:cubicBezTo>
                    <a:pt x="21610" y="60958"/>
                    <a:pt x="30540" y="103821"/>
                    <a:pt x="42148" y="115429"/>
                  </a:cubicBezTo>
                  <a:cubicBezTo>
                    <a:pt x="53757" y="127038"/>
                    <a:pt x="111800" y="116322"/>
                    <a:pt x="110014" y="8417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7A711B0-122F-6A7E-5E2E-FC9463F1D31A}"/>
                </a:ext>
              </a:extLst>
            </p:cNvPr>
            <p:cNvSpPr/>
            <p:nvPr/>
          </p:nvSpPr>
          <p:spPr>
            <a:xfrm>
              <a:off x="9207379" y="3583962"/>
              <a:ext cx="428349" cy="527563"/>
            </a:xfrm>
            <a:custGeom>
              <a:avLst/>
              <a:gdLst>
                <a:gd name="connsiteX0" fmla="*/ 428349 w 428349"/>
                <a:gd name="connsiteY0" fmla="*/ 276639 h 527563"/>
                <a:gd name="connsiteX1" fmla="*/ 196177 w 428349"/>
                <a:gd name="connsiteY1" fmla="*/ 527563 h 527563"/>
                <a:gd name="connsiteX2" fmla="*/ 16690 w 428349"/>
                <a:gd name="connsiteY2" fmla="*/ 331110 h 527563"/>
                <a:gd name="connsiteX3" fmla="*/ 55981 w 428349"/>
                <a:gd name="connsiteY3" fmla="*/ 59647 h 527563"/>
                <a:gd name="connsiteX4" fmla="*/ 176532 w 428349"/>
                <a:gd name="connsiteY4" fmla="*/ 3391 h 527563"/>
                <a:gd name="connsiteX5" fmla="*/ 428349 w 428349"/>
                <a:gd name="connsiteY5" fmla="*/ 276639 h 52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349" h="527563">
                  <a:moveTo>
                    <a:pt x="428349" y="276639"/>
                  </a:moveTo>
                  <a:cubicBezTo>
                    <a:pt x="428349" y="276639"/>
                    <a:pt x="285474" y="380223"/>
                    <a:pt x="196177" y="527563"/>
                  </a:cubicBezTo>
                  <a:cubicBezTo>
                    <a:pt x="196177" y="527563"/>
                    <a:pt x="44373" y="381116"/>
                    <a:pt x="16690" y="331110"/>
                  </a:cubicBezTo>
                  <a:cubicBezTo>
                    <a:pt x="-10992" y="281104"/>
                    <a:pt x="-8313" y="140015"/>
                    <a:pt x="55981" y="59647"/>
                  </a:cubicBezTo>
                  <a:cubicBezTo>
                    <a:pt x="120275" y="-20720"/>
                    <a:pt x="176532" y="3391"/>
                    <a:pt x="176532" y="3391"/>
                  </a:cubicBezTo>
                  <a:cubicBezTo>
                    <a:pt x="269961" y="85248"/>
                    <a:pt x="354378" y="176850"/>
                    <a:pt x="428349" y="276639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56FFAE3-EA1D-186E-B8B5-783529316B7F}"/>
                </a:ext>
              </a:extLst>
            </p:cNvPr>
            <p:cNvSpPr/>
            <p:nvPr/>
          </p:nvSpPr>
          <p:spPr>
            <a:xfrm>
              <a:off x="9363372" y="3815060"/>
              <a:ext cx="237529" cy="256282"/>
            </a:xfrm>
            <a:custGeom>
              <a:avLst/>
              <a:gdLst>
                <a:gd name="connsiteX0" fmla="*/ 0 w 237529"/>
                <a:gd name="connsiteY0" fmla="*/ 256282 h 256282"/>
                <a:gd name="connsiteX1" fmla="*/ 237529 w 237529"/>
                <a:gd name="connsiteY1" fmla="*/ 0 h 25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29" h="256282">
                  <a:moveTo>
                    <a:pt x="0" y="256282"/>
                  </a:moveTo>
                  <a:cubicBezTo>
                    <a:pt x="0" y="256282"/>
                    <a:pt x="94654" y="87511"/>
                    <a:pt x="237529" y="0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4AD189F-E347-404E-7DDE-D9E8B133FA03}"/>
                </a:ext>
              </a:extLst>
            </p:cNvPr>
            <p:cNvSpPr/>
            <p:nvPr/>
          </p:nvSpPr>
          <p:spPr>
            <a:xfrm>
              <a:off x="9463384" y="4069767"/>
              <a:ext cx="171450" cy="47115"/>
            </a:xfrm>
            <a:custGeom>
              <a:avLst/>
              <a:gdLst>
                <a:gd name="connsiteX0" fmla="*/ 0 w 171450"/>
                <a:gd name="connsiteY0" fmla="*/ 47116 h 47115"/>
                <a:gd name="connsiteX1" fmla="*/ 171450 w 171450"/>
                <a:gd name="connsiteY1" fmla="*/ 2467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47115">
                  <a:moveTo>
                    <a:pt x="0" y="47116"/>
                  </a:moveTo>
                  <a:cubicBezTo>
                    <a:pt x="0" y="47116"/>
                    <a:pt x="93762" y="-12713"/>
                    <a:pt x="171450" y="246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2BC8E91-379B-EB47-2C64-A8CFB5912EAE}"/>
                </a:ext>
              </a:extLst>
            </p:cNvPr>
            <p:cNvSpPr/>
            <p:nvPr/>
          </p:nvSpPr>
          <p:spPr>
            <a:xfrm>
              <a:off x="8790857" y="3896877"/>
              <a:ext cx="512013" cy="600292"/>
            </a:xfrm>
            <a:custGeom>
              <a:avLst/>
              <a:gdLst>
                <a:gd name="connsiteX0" fmla="*/ 80489 w 512013"/>
                <a:gd name="connsiteY0" fmla="*/ 63736 h 600292"/>
                <a:gd name="connsiteX1" fmla="*/ 480539 w 512013"/>
                <a:gd name="connsiteY1" fmla="*/ 336 h 600292"/>
                <a:gd name="connsiteX2" fmla="*/ 511681 w 512013"/>
                <a:gd name="connsiteY2" fmla="*/ 23001 h 600292"/>
                <a:gd name="connsiteX3" fmla="*/ 511793 w 512013"/>
                <a:gd name="connsiteY3" fmla="*/ 30697 h 600292"/>
                <a:gd name="connsiteX4" fmla="*/ 445714 w 512013"/>
                <a:gd name="connsiteY4" fmla="*/ 481646 h 600292"/>
                <a:gd name="connsiteX5" fmla="*/ 425176 w 512013"/>
                <a:gd name="connsiteY5" fmla="*/ 503970 h 600292"/>
                <a:gd name="connsiteX6" fmla="*/ 33162 w 512013"/>
                <a:gd name="connsiteY6" fmla="*/ 599518 h 600292"/>
                <a:gd name="connsiteX7" fmla="*/ 769 w 512013"/>
                <a:gd name="connsiteY7" fmla="*/ 579871 h 600292"/>
                <a:gd name="connsiteX8" fmla="*/ 122 w 512013"/>
                <a:gd name="connsiteY8" fmla="*/ 570943 h 600292"/>
                <a:gd name="connsiteX9" fmla="*/ 35841 w 512013"/>
                <a:gd name="connsiteY9" fmla="*/ 111064 h 600292"/>
                <a:gd name="connsiteX10" fmla="*/ 80489 w 512013"/>
                <a:gd name="connsiteY10" fmla="*/ 63737 h 60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013" h="600292">
                  <a:moveTo>
                    <a:pt x="80489" y="63736"/>
                  </a:moveTo>
                  <a:lnTo>
                    <a:pt x="480539" y="336"/>
                  </a:lnTo>
                  <a:cubicBezTo>
                    <a:pt x="495398" y="-2005"/>
                    <a:pt x="509341" y="8142"/>
                    <a:pt x="511681" y="23001"/>
                  </a:cubicBezTo>
                  <a:cubicBezTo>
                    <a:pt x="512083" y="25548"/>
                    <a:pt x="512120" y="28139"/>
                    <a:pt x="511793" y="30697"/>
                  </a:cubicBezTo>
                  <a:lnTo>
                    <a:pt x="445714" y="481646"/>
                  </a:lnTo>
                  <a:cubicBezTo>
                    <a:pt x="443896" y="492499"/>
                    <a:pt x="435840" y="501255"/>
                    <a:pt x="425176" y="503970"/>
                  </a:cubicBezTo>
                  <a:lnTo>
                    <a:pt x="33162" y="599518"/>
                  </a:lnTo>
                  <a:cubicBezTo>
                    <a:pt x="18792" y="603037"/>
                    <a:pt x="4289" y="594241"/>
                    <a:pt x="769" y="579871"/>
                  </a:cubicBezTo>
                  <a:cubicBezTo>
                    <a:pt x="54" y="576952"/>
                    <a:pt x="-165" y="573934"/>
                    <a:pt x="122" y="570943"/>
                  </a:cubicBezTo>
                  <a:lnTo>
                    <a:pt x="35841" y="111064"/>
                  </a:lnTo>
                  <a:cubicBezTo>
                    <a:pt x="37554" y="86668"/>
                    <a:pt x="56235" y="66866"/>
                    <a:pt x="80489" y="6373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377C3A-5538-4F47-9AB3-BDC8C5683FFC}"/>
                </a:ext>
              </a:extLst>
            </p:cNvPr>
            <p:cNvSpPr/>
            <p:nvPr/>
          </p:nvSpPr>
          <p:spPr>
            <a:xfrm>
              <a:off x="8988325" y="3900555"/>
              <a:ext cx="183951" cy="71805"/>
            </a:xfrm>
            <a:custGeom>
              <a:avLst/>
              <a:gdLst>
                <a:gd name="connsiteX0" fmla="*/ 2679 w 183951"/>
                <a:gd name="connsiteY0" fmla="*/ 31484 h 71805"/>
                <a:gd name="connsiteX1" fmla="*/ 0 w 183951"/>
                <a:gd name="connsiteY1" fmla="*/ 64523 h 71805"/>
                <a:gd name="connsiteX2" fmla="*/ 10715 w 183951"/>
                <a:gd name="connsiteY2" fmla="*/ 71667 h 71805"/>
                <a:gd name="connsiteX3" fmla="*/ 169664 w 183951"/>
                <a:gd name="connsiteY3" fmla="*/ 43092 h 71805"/>
                <a:gd name="connsiteX4" fmla="*/ 182166 w 183951"/>
                <a:gd name="connsiteY4" fmla="*/ 31484 h 71805"/>
                <a:gd name="connsiteX5" fmla="*/ 183951 w 183951"/>
                <a:gd name="connsiteY5" fmla="*/ 7374 h 71805"/>
                <a:gd name="connsiteX6" fmla="*/ 175451 w 183951"/>
                <a:gd name="connsiteY6" fmla="*/ 21 h 71805"/>
                <a:gd name="connsiteX7" fmla="*/ 174129 w 183951"/>
                <a:gd name="connsiteY7" fmla="*/ 230 h 71805"/>
                <a:gd name="connsiteX8" fmla="*/ 16073 w 183951"/>
                <a:gd name="connsiteY8" fmla="*/ 19875 h 71805"/>
                <a:gd name="connsiteX9" fmla="*/ 2679 w 183951"/>
                <a:gd name="connsiteY9" fmla="*/ 31484 h 7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51" h="71805">
                  <a:moveTo>
                    <a:pt x="2679" y="31484"/>
                  </a:moveTo>
                  <a:lnTo>
                    <a:pt x="0" y="64523"/>
                  </a:lnTo>
                  <a:cubicBezTo>
                    <a:pt x="0" y="68988"/>
                    <a:pt x="4465" y="72560"/>
                    <a:pt x="10715" y="71667"/>
                  </a:cubicBezTo>
                  <a:lnTo>
                    <a:pt x="169664" y="43092"/>
                  </a:lnTo>
                  <a:cubicBezTo>
                    <a:pt x="176075" y="42720"/>
                    <a:pt x="181320" y="37850"/>
                    <a:pt x="182166" y="31484"/>
                  </a:cubicBezTo>
                  <a:lnTo>
                    <a:pt x="183951" y="7374"/>
                  </a:lnTo>
                  <a:cubicBezTo>
                    <a:pt x="183634" y="2996"/>
                    <a:pt x="179828" y="-296"/>
                    <a:pt x="175451" y="21"/>
                  </a:cubicBezTo>
                  <a:cubicBezTo>
                    <a:pt x="175005" y="53"/>
                    <a:pt x="174563" y="123"/>
                    <a:pt x="174129" y="230"/>
                  </a:cubicBezTo>
                  <a:lnTo>
                    <a:pt x="16073" y="19875"/>
                  </a:lnTo>
                  <a:cubicBezTo>
                    <a:pt x="9601" y="20518"/>
                    <a:pt x="4235" y="25168"/>
                    <a:pt x="2679" y="3148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3B09788-627F-CEB1-2885-6EB4A0E81E2E}"/>
                </a:ext>
              </a:extLst>
            </p:cNvPr>
            <p:cNvSpPr/>
            <p:nvPr/>
          </p:nvSpPr>
          <p:spPr>
            <a:xfrm>
              <a:off x="9000405" y="4146351"/>
              <a:ext cx="480838" cy="272043"/>
            </a:xfrm>
            <a:custGeom>
              <a:avLst/>
              <a:gdLst>
                <a:gd name="connsiteX0" fmla="*/ 324569 w 480838"/>
                <a:gd name="connsiteY0" fmla="*/ 40184 h 272043"/>
                <a:gd name="connsiteX1" fmla="*/ 258490 w 480838"/>
                <a:gd name="connsiteY1" fmla="*/ 31254 h 272043"/>
                <a:gd name="connsiteX2" fmla="*/ 170086 w 480838"/>
                <a:gd name="connsiteY2" fmla="*/ 47327 h 272043"/>
                <a:gd name="connsiteX3" fmla="*/ 58464 w 480838"/>
                <a:gd name="connsiteY3" fmla="*/ 59829 h 272043"/>
                <a:gd name="connsiteX4" fmla="*/ 44377 w 480838"/>
                <a:gd name="connsiteY4" fmla="*/ 85517 h 272043"/>
                <a:gd name="connsiteX5" fmla="*/ 45070 w 480838"/>
                <a:gd name="connsiteY5" fmla="*/ 87511 h 272043"/>
                <a:gd name="connsiteX6" fmla="*/ 15602 w 480838"/>
                <a:gd name="connsiteY6" fmla="*/ 94655 h 272043"/>
                <a:gd name="connsiteX7" fmla="*/ 27211 w 480838"/>
                <a:gd name="connsiteY7" fmla="*/ 122337 h 272043"/>
                <a:gd name="connsiteX8" fmla="*/ 2208 w 480838"/>
                <a:gd name="connsiteY8" fmla="*/ 145554 h 272043"/>
                <a:gd name="connsiteX9" fmla="*/ 63823 w 480838"/>
                <a:gd name="connsiteY9" fmla="*/ 189309 h 272043"/>
                <a:gd name="connsiteX10" fmla="*/ 139725 w 480838"/>
                <a:gd name="connsiteY10" fmla="*/ 217884 h 272043"/>
                <a:gd name="connsiteX11" fmla="*/ 88826 w 480838"/>
                <a:gd name="connsiteY11" fmla="*/ 212526 h 272043"/>
                <a:gd name="connsiteX12" fmla="*/ 66501 w 480838"/>
                <a:gd name="connsiteY12" fmla="*/ 237530 h 272043"/>
                <a:gd name="connsiteX13" fmla="*/ 210269 w 480838"/>
                <a:gd name="connsiteY13" fmla="*/ 270569 h 272043"/>
                <a:gd name="connsiteX14" fmla="*/ 335285 w 480838"/>
                <a:gd name="connsiteY14" fmla="*/ 227707 h 272043"/>
                <a:gd name="connsiteX15" fmla="*/ 480839 w 480838"/>
                <a:gd name="connsiteY15" fmla="*/ 225921 h 272043"/>
                <a:gd name="connsiteX16" fmla="*/ 403151 w 480838"/>
                <a:gd name="connsiteY16" fmla="*/ 0 h 272043"/>
                <a:gd name="connsiteX17" fmla="*/ 324569 w 480838"/>
                <a:gd name="connsiteY17" fmla="*/ 40184 h 27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838" h="272043">
                  <a:moveTo>
                    <a:pt x="324569" y="40184"/>
                  </a:moveTo>
                  <a:cubicBezTo>
                    <a:pt x="324569" y="40184"/>
                    <a:pt x="270991" y="27682"/>
                    <a:pt x="258490" y="31254"/>
                  </a:cubicBezTo>
                  <a:cubicBezTo>
                    <a:pt x="245988" y="34826"/>
                    <a:pt x="202233" y="40184"/>
                    <a:pt x="170086" y="47327"/>
                  </a:cubicBezTo>
                  <a:cubicBezTo>
                    <a:pt x="137939" y="54471"/>
                    <a:pt x="79896" y="51792"/>
                    <a:pt x="58464" y="59829"/>
                  </a:cubicBezTo>
                  <a:cubicBezTo>
                    <a:pt x="47481" y="63032"/>
                    <a:pt x="41173" y="74534"/>
                    <a:pt x="44377" y="85517"/>
                  </a:cubicBezTo>
                  <a:cubicBezTo>
                    <a:pt x="44574" y="86193"/>
                    <a:pt x="44805" y="86858"/>
                    <a:pt x="45070" y="87511"/>
                  </a:cubicBezTo>
                  <a:cubicBezTo>
                    <a:pt x="45070" y="87511"/>
                    <a:pt x="22746" y="83046"/>
                    <a:pt x="15602" y="94655"/>
                  </a:cubicBezTo>
                  <a:cubicBezTo>
                    <a:pt x="4886" y="111621"/>
                    <a:pt x="27211" y="122337"/>
                    <a:pt x="27211" y="122337"/>
                  </a:cubicBezTo>
                  <a:cubicBezTo>
                    <a:pt x="9351" y="116979"/>
                    <a:pt x="-5829" y="128587"/>
                    <a:pt x="2208" y="145554"/>
                  </a:cubicBezTo>
                  <a:cubicBezTo>
                    <a:pt x="8458" y="158055"/>
                    <a:pt x="37926" y="176808"/>
                    <a:pt x="63823" y="189309"/>
                  </a:cubicBezTo>
                  <a:cubicBezTo>
                    <a:pt x="88619" y="200124"/>
                    <a:pt x="113953" y="209662"/>
                    <a:pt x="139725" y="217884"/>
                  </a:cubicBezTo>
                  <a:cubicBezTo>
                    <a:pt x="139725" y="217884"/>
                    <a:pt x="116507" y="215206"/>
                    <a:pt x="88826" y="212526"/>
                  </a:cubicBezTo>
                  <a:cubicBezTo>
                    <a:pt x="62929" y="210741"/>
                    <a:pt x="51321" y="223242"/>
                    <a:pt x="66501" y="237530"/>
                  </a:cubicBezTo>
                  <a:cubicBezTo>
                    <a:pt x="81682" y="251817"/>
                    <a:pt x="175444" y="278606"/>
                    <a:pt x="210269" y="270569"/>
                  </a:cubicBezTo>
                  <a:cubicBezTo>
                    <a:pt x="245095" y="262533"/>
                    <a:pt x="283493" y="241102"/>
                    <a:pt x="335285" y="227707"/>
                  </a:cubicBezTo>
                  <a:cubicBezTo>
                    <a:pt x="357609" y="222349"/>
                    <a:pt x="415652" y="224135"/>
                    <a:pt x="480839" y="225921"/>
                  </a:cubicBezTo>
                  <a:cubicBezTo>
                    <a:pt x="475481" y="147340"/>
                    <a:pt x="446013" y="68758"/>
                    <a:pt x="403151" y="0"/>
                  </a:cubicBezTo>
                  <a:cubicBezTo>
                    <a:pt x="364753" y="20538"/>
                    <a:pt x="324569" y="40184"/>
                    <a:pt x="324569" y="40184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2B1B422-9BF8-3F34-FB4E-B6DED0A69164}"/>
                </a:ext>
              </a:extLst>
            </p:cNvPr>
            <p:cNvSpPr/>
            <p:nvPr/>
          </p:nvSpPr>
          <p:spPr>
            <a:xfrm>
              <a:off x="9027616" y="4269581"/>
              <a:ext cx="171450" cy="47327"/>
            </a:xfrm>
            <a:custGeom>
              <a:avLst/>
              <a:gdLst>
                <a:gd name="connsiteX0" fmla="*/ 0 w 171450"/>
                <a:gd name="connsiteY0" fmla="*/ 0 h 47327"/>
                <a:gd name="connsiteX1" fmla="*/ 83046 w 171450"/>
                <a:gd name="connsiteY1" fmla="*/ 32147 h 47327"/>
                <a:gd name="connsiteX2" fmla="*/ 171450 w 171450"/>
                <a:gd name="connsiteY2" fmla="*/ 47328 h 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7327">
                  <a:moveTo>
                    <a:pt x="0" y="0"/>
                  </a:moveTo>
                  <a:cubicBezTo>
                    <a:pt x="0" y="0"/>
                    <a:pt x="45542" y="19645"/>
                    <a:pt x="83046" y="32147"/>
                  </a:cubicBezTo>
                  <a:cubicBezTo>
                    <a:pt x="120551" y="44648"/>
                    <a:pt x="160734" y="42863"/>
                    <a:pt x="171450" y="4732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F11AB68-354A-9A23-8351-F73D5A102A74}"/>
                </a:ext>
              </a:extLst>
            </p:cNvPr>
            <p:cNvSpPr/>
            <p:nvPr/>
          </p:nvSpPr>
          <p:spPr>
            <a:xfrm>
              <a:off x="9140130" y="4364235"/>
              <a:ext cx="52684" cy="8001"/>
            </a:xfrm>
            <a:custGeom>
              <a:avLst/>
              <a:gdLst>
                <a:gd name="connsiteX0" fmla="*/ 0 w 52684"/>
                <a:gd name="connsiteY0" fmla="*/ 0 h 8001"/>
                <a:gd name="connsiteX1" fmla="*/ 52685 w 52684"/>
                <a:gd name="connsiteY1" fmla="*/ 625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4" h="8001">
                  <a:moveTo>
                    <a:pt x="0" y="0"/>
                  </a:moveTo>
                  <a:cubicBezTo>
                    <a:pt x="0" y="0"/>
                    <a:pt x="33933" y="12502"/>
                    <a:pt x="52685" y="6251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8F915A5-72C1-879A-FD4B-38F943CCA242}"/>
                </a:ext>
              </a:extLst>
            </p:cNvPr>
            <p:cNvSpPr/>
            <p:nvPr/>
          </p:nvSpPr>
          <p:spPr>
            <a:xfrm>
              <a:off x="9046368" y="4233862"/>
              <a:ext cx="156269" cy="23217"/>
            </a:xfrm>
            <a:custGeom>
              <a:avLst/>
              <a:gdLst>
                <a:gd name="connsiteX0" fmla="*/ 0 w 156269"/>
                <a:gd name="connsiteY0" fmla="*/ 0 h 23217"/>
                <a:gd name="connsiteX1" fmla="*/ 72330 w 156269"/>
                <a:gd name="connsiteY1" fmla="*/ 19645 h 23217"/>
                <a:gd name="connsiteX2" fmla="*/ 156270 w 156269"/>
                <a:gd name="connsiteY2" fmla="*/ 23217 h 2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269" h="23217">
                  <a:moveTo>
                    <a:pt x="0" y="0"/>
                  </a:moveTo>
                  <a:cubicBezTo>
                    <a:pt x="23444" y="8793"/>
                    <a:pt x="47660" y="15370"/>
                    <a:pt x="72330" y="19645"/>
                  </a:cubicBezTo>
                  <a:cubicBezTo>
                    <a:pt x="101798" y="23217"/>
                    <a:pt x="150019" y="23217"/>
                    <a:pt x="156270" y="23217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685D1E1-B96F-54F8-839C-CF10B2085590}"/>
                </a:ext>
              </a:extLst>
            </p:cNvPr>
            <p:cNvSpPr/>
            <p:nvPr/>
          </p:nvSpPr>
          <p:spPr>
            <a:xfrm>
              <a:off x="8860631" y="3746301"/>
              <a:ext cx="21431" cy="21431"/>
            </a:xfrm>
            <a:custGeom>
              <a:avLst/>
              <a:gdLst>
                <a:gd name="connsiteX0" fmla="*/ 21431 w 21431"/>
                <a:gd name="connsiteY0" fmla="*/ 10716 h 21431"/>
                <a:gd name="connsiteX1" fmla="*/ 10716 w 21431"/>
                <a:gd name="connsiteY1" fmla="*/ 21431 h 21431"/>
                <a:gd name="connsiteX2" fmla="*/ 0 w 21431"/>
                <a:gd name="connsiteY2" fmla="*/ 10716 h 21431"/>
                <a:gd name="connsiteX3" fmla="*/ 10716 w 21431"/>
                <a:gd name="connsiteY3" fmla="*/ 0 h 21431"/>
                <a:gd name="connsiteX4" fmla="*/ 21431 w 21431"/>
                <a:gd name="connsiteY4" fmla="*/ 10716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" h="21431">
                  <a:moveTo>
                    <a:pt x="21431" y="10716"/>
                  </a:moveTo>
                  <a:cubicBezTo>
                    <a:pt x="21431" y="16634"/>
                    <a:pt x="16634" y="21431"/>
                    <a:pt x="10716" y="21431"/>
                  </a:cubicBezTo>
                  <a:cubicBezTo>
                    <a:pt x="4798" y="21431"/>
                    <a:pt x="0" y="16634"/>
                    <a:pt x="0" y="10716"/>
                  </a:cubicBezTo>
                  <a:cubicBezTo>
                    <a:pt x="0" y="4797"/>
                    <a:pt x="4797" y="0"/>
                    <a:pt x="10716" y="0"/>
                  </a:cubicBezTo>
                  <a:cubicBezTo>
                    <a:pt x="16633" y="0"/>
                    <a:pt x="21431" y="4797"/>
                    <a:pt x="21431" y="1071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F57D659-B335-E8A3-1297-6B57DAD62733}"/>
                </a:ext>
              </a:extLst>
            </p:cNvPr>
            <p:cNvSpPr/>
            <p:nvPr/>
          </p:nvSpPr>
          <p:spPr>
            <a:xfrm>
              <a:off x="8826028" y="3710582"/>
              <a:ext cx="6027" cy="120550"/>
            </a:xfrm>
            <a:custGeom>
              <a:avLst/>
              <a:gdLst>
                <a:gd name="connsiteX0" fmla="*/ 6028 w 6027"/>
                <a:gd name="connsiteY0" fmla="*/ 0 h 120550"/>
                <a:gd name="connsiteX1" fmla="*/ 2456 w 6027"/>
                <a:gd name="connsiteY1" fmla="*/ 120551 h 12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27" h="120550">
                  <a:moveTo>
                    <a:pt x="6028" y="0"/>
                  </a:moveTo>
                  <a:cubicBezTo>
                    <a:pt x="6028" y="0"/>
                    <a:pt x="-4688" y="22324"/>
                    <a:pt x="2456" y="120551"/>
                  </a:cubicBez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E714AF-BA9B-B863-1CFE-DA0EF7AB7702}"/>
                </a:ext>
              </a:extLst>
            </p:cNvPr>
            <p:cNvSpPr/>
            <p:nvPr/>
          </p:nvSpPr>
          <p:spPr>
            <a:xfrm>
              <a:off x="6761261" y="4768750"/>
              <a:ext cx="140196" cy="1776116"/>
            </a:xfrm>
            <a:custGeom>
              <a:avLst/>
              <a:gdLst>
                <a:gd name="connsiteX0" fmla="*/ 22325 w 140196"/>
                <a:gd name="connsiteY0" fmla="*/ 0 h 1776116"/>
                <a:gd name="connsiteX1" fmla="*/ 1 w 140196"/>
                <a:gd name="connsiteY1" fmla="*/ 1742182 h 1776116"/>
                <a:gd name="connsiteX2" fmla="*/ 33040 w 140196"/>
                <a:gd name="connsiteY2" fmla="*/ 1776115 h 1776116"/>
                <a:gd name="connsiteX3" fmla="*/ 33040 w 140196"/>
                <a:gd name="connsiteY3" fmla="*/ 1776115 h 1776116"/>
                <a:gd name="connsiteX4" fmla="*/ 66080 w 140196"/>
                <a:gd name="connsiteY4" fmla="*/ 1743968 h 1776116"/>
                <a:gd name="connsiteX5" fmla="*/ 140197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22325" y="0"/>
                  </a:moveTo>
                  <a:lnTo>
                    <a:pt x="1" y="1742182"/>
                  </a:lnTo>
                  <a:cubicBezTo>
                    <a:pt x="-101" y="1760618"/>
                    <a:pt x="14608" y="1775725"/>
                    <a:pt x="33040" y="1776115"/>
                  </a:cubicBezTo>
                  <a:lnTo>
                    <a:pt x="33040" y="1776115"/>
                  </a:lnTo>
                  <a:cubicBezTo>
                    <a:pt x="51003" y="1776265"/>
                    <a:pt x="65738" y="1761928"/>
                    <a:pt x="66080" y="1743968"/>
                  </a:cubicBezTo>
                  <a:lnTo>
                    <a:pt x="140197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BADC73CA-D84E-3C62-0FD7-7CFF4BD56659}"/>
                </a:ext>
              </a:extLst>
            </p:cNvPr>
            <p:cNvSpPr/>
            <p:nvPr/>
          </p:nvSpPr>
          <p:spPr>
            <a:xfrm>
              <a:off x="10674250" y="4768750"/>
              <a:ext cx="140196" cy="1776116"/>
            </a:xfrm>
            <a:custGeom>
              <a:avLst/>
              <a:gdLst>
                <a:gd name="connsiteX0" fmla="*/ 117872 w 140196"/>
                <a:gd name="connsiteY0" fmla="*/ 0 h 1776116"/>
                <a:gd name="connsiteX1" fmla="*/ 140196 w 140196"/>
                <a:gd name="connsiteY1" fmla="*/ 1742182 h 1776116"/>
                <a:gd name="connsiteX2" fmla="*/ 107156 w 140196"/>
                <a:gd name="connsiteY2" fmla="*/ 1776115 h 1776116"/>
                <a:gd name="connsiteX3" fmla="*/ 107156 w 140196"/>
                <a:gd name="connsiteY3" fmla="*/ 1776115 h 1776116"/>
                <a:gd name="connsiteX4" fmla="*/ 74116 w 140196"/>
                <a:gd name="connsiteY4" fmla="*/ 1743968 h 1776116"/>
                <a:gd name="connsiteX5" fmla="*/ 0 w 140196"/>
                <a:gd name="connsiteY5" fmla="*/ 0 h 177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196" h="1776116">
                  <a:moveTo>
                    <a:pt x="117872" y="0"/>
                  </a:moveTo>
                  <a:lnTo>
                    <a:pt x="140196" y="1742182"/>
                  </a:lnTo>
                  <a:cubicBezTo>
                    <a:pt x="140298" y="1760618"/>
                    <a:pt x="125588" y="1775725"/>
                    <a:pt x="107156" y="1776115"/>
                  </a:cubicBezTo>
                  <a:lnTo>
                    <a:pt x="107156" y="1776115"/>
                  </a:lnTo>
                  <a:cubicBezTo>
                    <a:pt x="89194" y="1776265"/>
                    <a:pt x="74459" y="1761928"/>
                    <a:pt x="74116" y="17439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2592CE-B48B-6559-7034-ACE8A204AD5B}"/>
                </a:ext>
              </a:extLst>
            </p:cNvPr>
            <p:cNvSpPr/>
            <p:nvPr/>
          </p:nvSpPr>
          <p:spPr>
            <a:xfrm>
              <a:off x="7273817" y="4735710"/>
              <a:ext cx="105378" cy="1326959"/>
            </a:xfrm>
            <a:custGeom>
              <a:avLst/>
              <a:gdLst>
                <a:gd name="connsiteX0" fmla="*/ 16975 w 105378"/>
                <a:gd name="connsiteY0" fmla="*/ 893 h 1326959"/>
                <a:gd name="connsiteX1" fmla="*/ 8 w 105378"/>
                <a:gd name="connsiteY1" fmla="*/ 1301949 h 1326959"/>
                <a:gd name="connsiteX2" fmla="*/ 23745 w 105378"/>
                <a:gd name="connsiteY2" fmla="*/ 1326952 h 1326959"/>
                <a:gd name="connsiteX3" fmla="*/ 25011 w 105378"/>
                <a:gd name="connsiteY3" fmla="*/ 1326952 h 1326959"/>
                <a:gd name="connsiteX4" fmla="*/ 25012 w 105378"/>
                <a:gd name="connsiteY4" fmla="*/ 1326952 h 1326959"/>
                <a:gd name="connsiteX5" fmla="*/ 50015 w 105378"/>
                <a:gd name="connsiteY5" fmla="*/ 1302841 h 1326959"/>
                <a:gd name="connsiteX6" fmla="*/ 105379 w 105378"/>
                <a:gd name="connsiteY6" fmla="*/ 0 h 1326959"/>
                <a:gd name="connsiteX7" fmla="*/ 16975 w 105378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8" h="1326959">
                  <a:moveTo>
                    <a:pt x="16975" y="893"/>
                  </a:moveTo>
                  <a:lnTo>
                    <a:pt x="8" y="1301949"/>
                  </a:lnTo>
                  <a:cubicBezTo>
                    <a:pt x="-341" y="1315408"/>
                    <a:pt x="10286" y="1326602"/>
                    <a:pt x="23745" y="1326952"/>
                  </a:cubicBezTo>
                  <a:cubicBezTo>
                    <a:pt x="24167" y="1326963"/>
                    <a:pt x="24589" y="1326963"/>
                    <a:pt x="25011" y="1326952"/>
                  </a:cubicBezTo>
                  <a:lnTo>
                    <a:pt x="25012" y="1326952"/>
                  </a:lnTo>
                  <a:cubicBezTo>
                    <a:pt x="38405" y="1326779"/>
                    <a:pt x="49355" y="1316220"/>
                    <a:pt x="50015" y="1302841"/>
                  </a:cubicBezTo>
                  <a:lnTo>
                    <a:pt x="105379" y="0"/>
                  </a:lnTo>
                  <a:lnTo>
                    <a:pt x="16975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68B466B-D622-F2AB-9F6C-578A2CF91E50}"/>
                </a:ext>
              </a:extLst>
            </p:cNvPr>
            <p:cNvSpPr/>
            <p:nvPr/>
          </p:nvSpPr>
          <p:spPr>
            <a:xfrm>
              <a:off x="10195619" y="4735710"/>
              <a:ext cx="105379" cy="1326959"/>
            </a:xfrm>
            <a:custGeom>
              <a:avLst/>
              <a:gdLst>
                <a:gd name="connsiteX0" fmla="*/ 88404 w 105379"/>
                <a:gd name="connsiteY0" fmla="*/ 893 h 1326959"/>
                <a:gd name="connsiteX1" fmla="*/ 105371 w 105379"/>
                <a:gd name="connsiteY1" fmla="*/ 1301949 h 1326959"/>
                <a:gd name="connsiteX2" fmla="*/ 81634 w 105379"/>
                <a:gd name="connsiteY2" fmla="*/ 1326952 h 1326959"/>
                <a:gd name="connsiteX3" fmla="*/ 80368 w 105379"/>
                <a:gd name="connsiteY3" fmla="*/ 1326952 h 1326959"/>
                <a:gd name="connsiteX4" fmla="*/ 80367 w 105379"/>
                <a:gd name="connsiteY4" fmla="*/ 1326952 h 1326959"/>
                <a:gd name="connsiteX5" fmla="*/ 55364 w 105379"/>
                <a:gd name="connsiteY5" fmla="*/ 1302841 h 1326959"/>
                <a:gd name="connsiteX6" fmla="*/ 0 w 105379"/>
                <a:gd name="connsiteY6" fmla="*/ 0 h 1326959"/>
                <a:gd name="connsiteX7" fmla="*/ 88404 w 105379"/>
                <a:gd name="connsiteY7" fmla="*/ 0 h 132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9" h="1326959">
                  <a:moveTo>
                    <a:pt x="88404" y="893"/>
                  </a:moveTo>
                  <a:lnTo>
                    <a:pt x="105371" y="1301949"/>
                  </a:lnTo>
                  <a:cubicBezTo>
                    <a:pt x="105721" y="1315408"/>
                    <a:pt x="95093" y="1326602"/>
                    <a:pt x="81634" y="1326952"/>
                  </a:cubicBezTo>
                  <a:cubicBezTo>
                    <a:pt x="81212" y="1326963"/>
                    <a:pt x="80790" y="1326963"/>
                    <a:pt x="80368" y="1326952"/>
                  </a:cubicBezTo>
                  <a:lnTo>
                    <a:pt x="80367" y="1326952"/>
                  </a:lnTo>
                  <a:cubicBezTo>
                    <a:pt x="66973" y="1326779"/>
                    <a:pt x="56023" y="1316220"/>
                    <a:pt x="55364" y="1302841"/>
                  </a:cubicBezTo>
                  <a:lnTo>
                    <a:pt x="0" y="0"/>
                  </a:lnTo>
                  <a:lnTo>
                    <a:pt x="88404" y="0"/>
                  </a:lnTo>
                  <a:close/>
                </a:path>
              </a:pathLst>
            </a:custGeom>
            <a:solidFill>
              <a:srgbClr val="76ACF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2D9C183-C53B-8866-65AE-311AA6A6942A}"/>
                </a:ext>
              </a:extLst>
            </p:cNvPr>
            <p:cNvSpPr/>
            <p:nvPr/>
          </p:nvSpPr>
          <p:spPr>
            <a:xfrm>
              <a:off x="6535340" y="4401740"/>
              <a:ext cx="4505027" cy="331291"/>
            </a:xfrm>
            <a:custGeom>
              <a:avLst/>
              <a:gdLst>
                <a:gd name="connsiteX0" fmla="*/ 4505028 w 4505027"/>
                <a:gd name="connsiteY0" fmla="*/ 331291 h 331291"/>
                <a:gd name="connsiteX1" fmla="*/ 0 w 4505027"/>
                <a:gd name="connsiteY1" fmla="*/ 331291 h 331291"/>
                <a:gd name="connsiteX2" fmla="*/ 544711 w 4505027"/>
                <a:gd name="connsiteY2" fmla="*/ 0 h 331291"/>
                <a:gd name="connsiteX3" fmla="*/ 3960317 w 4505027"/>
                <a:gd name="connsiteY3" fmla="*/ 0 h 331291"/>
                <a:gd name="connsiteX4" fmla="*/ 4505028 w 4505027"/>
                <a:gd name="connsiteY4" fmla="*/ 331291 h 33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027" h="331291">
                  <a:moveTo>
                    <a:pt x="4505028" y="331291"/>
                  </a:moveTo>
                  <a:lnTo>
                    <a:pt x="0" y="331291"/>
                  </a:lnTo>
                  <a:lnTo>
                    <a:pt x="544711" y="0"/>
                  </a:lnTo>
                  <a:lnTo>
                    <a:pt x="3960317" y="0"/>
                  </a:lnTo>
                  <a:lnTo>
                    <a:pt x="4505028" y="331291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D3EDD68-F6EB-DEE9-F20D-A1FB824B0E7D}"/>
                </a:ext>
              </a:extLst>
            </p:cNvPr>
            <p:cNvSpPr/>
            <p:nvPr/>
          </p:nvSpPr>
          <p:spPr>
            <a:xfrm>
              <a:off x="6535340" y="4733032"/>
              <a:ext cx="4505027" cy="71437"/>
            </a:xfrm>
            <a:custGeom>
              <a:avLst/>
              <a:gdLst>
                <a:gd name="connsiteX0" fmla="*/ 0 w 4505027"/>
                <a:gd name="connsiteY0" fmla="*/ 0 h 71437"/>
                <a:gd name="connsiteX1" fmla="*/ 4505028 w 4505027"/>
                <a:gd name="connsiteY1" fmla="*/ 0 h 71437"/>
                <a:gd name="connsiteX2" fmla="*/ 4505028 w 4505027"/>
                <a:gd name="connsiteY2" fmla="*/ 71437 h 71437"/>
                <a:gd name="connsiteX3" fmla="*/ 0 w 4505027"/>
                <a:gd name="connsiteY3" fmla="*/ 71437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5027" h="71437">
                  <a:moveTo>
                    <a:pt x="0" y="0"/>
                  </a:moveTo>
                  <a:lnTo>
                    <a:pt x="4505028" y="0"/>
                  </a:lnTo>
                  <a:lnTo>
                    <a:pt x="4505028" y="71437"/>
                  </a:lnTo>
                  <a:lnTo>
                    <a:pt x="0" y="71437"/>
                  </a:ln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74502E8-2B62-EA7D-F03E-55892C7484D0}"/>
                </a:ext>
              </a:extLst>
            </p:cNvPr>
            <p:cNvSpPr/>
            <p:nvPr/>
          </p:nvSpPr>
          <p:spPr>
            <a:xfrm>
              <a:off x="7619404" y="4424064"/>
              <a:ext cx="713481" cy="192881"/>
            </a:xfrm>
            <a:custGeom>
              <a:avLst/>
              <a:gdLst>
                <a:gd name="connsiteX0" fmla="*/ 0 w 713481"/>
                <a:gd name="connsiteY0" fmla="*/ 0 h 192881"/>
                <a:gd name="connsiteX1" fmla="*/ 276820 w 713481"/>
                <a:gd name="connsiteY1" fmla="*/ 191988 h 192881"/>
                <a:gd name="connsiteX2" fmla="*/ 335756 w 713481"/>
                <a:gd name="connsiteY2" fmla="*/ 192881 h 192881"/>
                <a:gd name="connsiteX3" fmla="*/ 713482 w 713481"/>
                <a:gd name="connsiteY3" fmla="*/ 24110 h 192881"/>
                <a:gd name="connsiteX4" fmla="*/ 0 w 713481"/>
                <a:gd name="connsiteY4" fmla="*/ 0 h 1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481" h="192881">
                  <a:moveTo>
                    <a:pt x="0" y="0"/>
                  </a:moveTo>
                  <a:lnTo>
                    <a:pt x="276820" y="191988"/>
                  </a:lnTo>
                  <a:lnTo>
                    <a:pt x="335756" y="192881"/>
                  </a:lnTo>
                  <a:lnTo>
                    <a:pt x="713482" y="24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530F3F4-AC0A-36E6-1E82-585642C35BA7}"/>
                </a:ext>
              </a:extLst>
            </p:cNvPr>
            <p:cNvSpPr/>
            <p:nvPr/>
          </p:nvSpPr>
          <p:spPr>
            <a:xfrm>
              <a:off x="7955161" y="4448174"/>
              <a:ext cx="377785" cy="169710"/>
            </a:xfrm>
            <a:custGeom>
              <a:avLst/>
              <a:gdLst>
                <a:gd name="connsiteX0" fmla="*/ 0 w 377785"/>
                <a:gd name="connsiteY0" fmla="*/ 168771 h 169710"/>
                <a:gd name="connsiteX1" fmla="*/ 35719 w 377785"/>
                <a:gd name="connsiteY1" fmla="*/ 169664 h 169710"/>
                <a:gd name="connsiteX2" fmla="*/ 87511 w 377785"/>
                <a:gd name="connsiteY2" fmla="*/ 158948 h 169710"/>
                <a:gd name="connsiteX3" fmla="*/ 359866 w 377785"/>
                <a:gd name="connsiteY3" fmla="*/ 29468 h 169710"/>
                <a:gd name="connsiteX4" fmla="*/ 377726 w 377785"/>
                <a:gd name="connsiteY4" fmla="*/ 0 h 169710"/>
                <a:gd name="connsiteX5" fmla="*/ 376833 w 377785"/>
                <a:gd name="connsiteY5" fmla="*/ 0 h 16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785" h="169710">
                  <a:moveTo>
                    <a:pt x="0" y="168771"/>
                  </a:moveTo>
                  <a:lnTo>
                    <a:pt x="35719" y="169664"/>
                  </a:lnTo>
                  <a:cubicBezTo>
                    <a:pt x="53581" y="170171"/>
                    <a:pt x="71316" y="166501"/>
                    <a:pt x="87511" y="158948"/>
                  </a:cubicBezTo>
                  <a:lnTo>
                    <a:pt x="359866" y="29468"/>
                  </a:lnTo>
                  <a:cubicBezTo>
                    <a:pt x="371392" y="24343"/>
                    <a:pt x="378515" y="12590"/>
                    <a:pt x="377726" y="0"/>
                  </a:cubicBezTo>
                  <a:lnTo>
                    <a:pt x="376833" y="0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7AE9D50-EE22-1534-7E36-748A9AE24274}"/>
                </a:ext>
              </a:extLst>
            </p:cNvPr>
            <p:cNvSpPr/>
            <p:nvPr/>
          </p:nvSpPr>
          <p:spPr>
            <a:xfrm>
              <a:off x="6842487" y="3945432"/>
              <a:ext cx="1175343" cy="673321"/>
            </a:xfrm>
            <a:custGeom>
              <a:avLst/>
              <a:gdLst>
                <a:gd name="connsiteX0" fmla="*/ 191130 w 1175343"/>
                <a:gd name="connsiteY0" fmla="*/ 636688 h 673321"/>
                <a:gd name="connsiteX1" fmla="*/ 1133212 w 1175343"/>
                <a:gd name="connsiteY1" fmla="*/ 673300 h 673321"/>
                <a:gd name="connsiteX2" fmla="*/ 1175322 w 1175343"/>
                <a:gd name="connsiteY2" fmla="*/ 633836 h 673321"/>
                <a:gd name="connsiteX3" fmla="*/ 1174288 w 1175343"/>
                <a:gd name="connsiteY3" fmla="*/ 623294 h 673321"/>
                <a:gd name="connsiteX4" fmla="*/ 1039450 w 1175343"/>
                <a:gd name="connsiteY4" fmla="*/ 70546 h 673321"/>
                <a:gd name="connsiteX5" fmla="*/ 968906 w 1175343"/>
                <a:gd name="connsiteY5" fmla="*/ 14289 h 673321"/>
                <a:gd name="connsiteX6" fmla="*/ 30395 w 1175343"/>
                <a:gd name="connsiteY6" fmla="*/ 2 h 673321"/>
                <a:gd name="connsiteX7" fmla="*/ 2 w 1175343"/>
                <a:gd name="connsiteY7" fmla="*/ 29791 h 673321"/>
                <a:gd name="connsiteX8" fmla="*/ 927 w 1175343"/>
                <a:gd name="connsiteY8" fmla="*/ 37506 h 673321"/>
                <a:gd name="connsiteX9" fmla="*/ 152732 w 1175343"/>
                <a:gd name="connsiteY9" fmla="*/ 605434 h 673321"/>
                <a:gd name="connsiteX10" fmla="*/ 191130 w 1175343"/>
                <a:gd name="connsiteY10" fmla="*/ 636688 h 6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5343" h="673321">
                  <a:moveTo>
                    <a:pt x="191130" y="636688"/>
                  </a:moveTo>
                  <a:lnTo>
                    <a:pt x="1133212" y="673300"/>
                  </a:lnTo>
                  <a:cubicBezTo>
                    <a:pt x="1155738" y="674031"/>
                    <a:pt x="1174591" y="656362"/>
                    <a:pt x="1175322" y="633836"/>
                  </a:cubicBezTo>
                  <a:cubicBezTo>
                    <a:pt x="1175437" y="630292"/>
                    <a:pt x="1175089" y="626748"/>
                    <a:pt x="1174288" y="623294"/>
                  </a:cubicBezTo>
                  <a:lnTo>
                    <a:pt x="1039450" y="70546"/>
                  </a:lnTo>
                  <a:cubicBezTo>
                    <a:pt x="1031264" y="38062"/>
                    <a:pt x="1002397" y="15041"/>
                    <a:pt x="968906" y="14289"/>
                  </a:cubicBezTo>
                  <a:lnTo>
                    <a:pt x="30395" y="2"/>
                  </a:lnTo>
                  <a:cubicBezTo>
                    <a:pt x="13776" y="-165"/>
                    <a:pt x="169" y="13172"/>
                    <a:pt x="2" y="29791"/>
                  </a:cubicBezTo>
                  <a:cubicBezTo>
                    <a:pt x="-25" y="32392"/>
                    <a:pt x="287" y="34985"/>
                    <a:pt x="927" y="37506"/>
                  </a:cubicBezTo>
                  <a:lnTo>
                    <a:pt x="152732" y="605434"/>
                  </a:lnTo>
                  <a:cubicBezTo>
                    <a:pt x="156973" y="623348"/>
                    <a:pt x="172728" y="636172"/>
                    <a:pt x="191130" y="63668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EC4549A-020A-0D63-A70F-9DE300852C8E}"/>
                </a:ext>
              </a:extLst>
            </p:cNvPr>
            <p:cNvSpPr/>
            <p:nvPr/>
          </p:nvSpPr>
          <p:spPr>
            <a:xfrm rot="18466200">
              <a:off x="7331150" y="4214273"/>
              <a:ext cx="112514" cy="133945"/>
            </a:xfrm>
            <a:custGeom>
              <a:avLst/>
              <a:gdLst>
                <a:gd name="connsiteX0" fmla="*/ 112514 w 112514"/>
                <a:gd name="connsiteY0" fmla="*/ 66973 h 133945"/>
                <a:gd name="connsiteX1" fmla="*/ 56257 w 112514"/>
                <a:gd name="connsiteY1" fmla="*/ 133945 h 133945"/>
                <a:gd name="connsiteX2" fmla="*/ 0 w 112514"/>
                <a:gd name="connsiteY2" fmla="*/ 66973 h 133945"/>
                <a:gd name="connsiteX3" fmla="*/ 56257 w 112514"/>
                <a:gd name="connsiteY3" fmla="*/ 0 h 133945"/>
                <a:gd name="connsiteX4" fmla="*/ 112514 w 112514"/>
                <a:gd name="connsiteY4" fmla="*/ 66973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14" h="133945">
                  <a:moveTo>
                    <a:pt x="112514" y="66973"/>
                  </a:moveTo>
                  <a:cubicBezTo>
                    <a:pt x="112514" y="103961"/>
                    <a:pt x="87327" y="133945"/>
                    <a:pt x="56257" y="133945"/>
                  </a:cubicBezTo>
                  <a:cubicBezTo>
                    <a:pt x="25187" y="133945"/>
                    <a:pt x="0" y="103961"/>
                    <a:pt x="0" y="66973"/>
                  </a:cubicBezTo>
                  <a:cubicBezTo>
                    <a:pt x="0" y="29985"/>
                    <a:pt x="25188" y="0"/>
                    <a:pt x="56257" y="0"/>
                  </a:cubicBezTo>
                  <a:cubicBezTo>
                    <a:pt x="87327" y="0"/>
                    <a:pt x="112514" y="29985"/>
                    <a:pt x="112514" y="6697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EECE2D4-0D5B-621D-0A81-0CE923D1D784}"/>
                </a:ext>
              </a:extLst>
            </p:cNvPr>
            <p:cNvSpPr/>
            <p:nvPr/>
          </p:nvSpPr>
          <p:spPr>
            <a:xfrm>
              <a:off x="6492980" y="3331060"/>
              <a:ext cx="679342" cy="244684"/>
            </a:xfrm>
            <a:custGeom>
              <a:avLst/>
              <a:gdLst>
                <a:gd name="connsiteX0" fmla="*/ 659401 w 679342"/>
                <a:gd name="connsiteY0" fmla="*/ 244685 h 244684"/>
                <a:gd name="connsiteX1" fmla="*/ 62898 w 679342"/>
                <a:gd name="connsiteY1" fmla="*/ 233969 h 244684"/>
                <a:gd name="connsiteX2" fmla="*/ 40574 w 679342"/>
                <a:gd name="connsiteY2" fmla="*/ 215216 h 244684"/>
                <a:gd name="connsiteX3" fmla="*/ 390 w 679342"/>
                <a:gd name="connsiteY3" fmla="*/ 23228 h 244684"/>
                <a:gd name="connsiteX4" fmla="*/ 15530 w 679342"/>
                <a:gd name="connsiteY4" fmla="*/ 386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5"/>
                  </a:moveTo>
                  <a:lnTo>
                    <a:pt x="62898" y="233969"/>
                  </a:lnTo>
                  <a:cubicBezTo>
                    <a:pt x="52032" y="233589"/>
                    <a:pt x="42824" y="225853"/>
                    <a:pt x="40574" y="215216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0" y="386"/>
                  </a:cubicBezTo>
                  <a:cubicBezTo>
                    <a:pt x="17012" y="86"/>
                    <a:pt x="18524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32CB9B2-8659-6568-7F3E-37528AC73D50}"/>
                </a:ext>
              </a:extLst>
            </p:cNvPr>
            <p:cNvSpPr/>
            <p:nvPr/>
          </p:nvSpPr>
          <p:spPr>
            <a:xfrm rot="18667800">
              <a:off x="6623089" y="3384615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5" y="62508"/>
                    <a:pt x="0" y="48515"/>
                    <a:pt x="0" y="31254"/>
                  </a:cubicBezTo>
                  <a:cubicBezTo>
                    <a:pt x="0" y="13993"/>
                    <a:pt x="11195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6E4543F-F6A5-15D2-91DD-1ADE7582AECD}"/>
                </a:ext>
              </a:extLst>
            </p:cNvPr>
            <p:cNvSpPr/>
            <p:nvPr/>
          </p:nvSpPr>
          <p:spPr>
            <a:xfrm>
              <a:off x="6610623" y="3439887"/>
              <a:ext cx="104216" cy="73444"/>
            </a:xfrm>
            <a:custGeom>
              <a:avLst/>
              <a:gdLst>
                <a:gd name="connsiteX0" fmla="*/ 85452 w 104216"/>
                <a:gd name="connsiteY0" fmla="*/ 73349 h 73444"/>
                <a:gd name="connsiteX1" fmla="*/ 29195 w 104216"/>
                <a:gd name="connsiteY1" fmla="*/ 72456 h 73444"/>
                <a:gd name="connsiteX2" fmla="*/ 1513 w 104216"/>
                <a:gd name="connsiteY2" fmla="*/ 49239 h 73444"/>
                <a:gd name="connsiteX3" fmla="*/ 1513 w 104216"/>
                <a:gd name="connsiteY3" fmla="*/ 49239 h 73444"/>
                <a:gd name="connsiteX4" fmla="*/ 27924 w 104216"/>
                <a:gd name="connsiteY4" fmla="*/ 1503 h 73444"/>
                <a:gd name="connsiteX5" fmla="*/ 41696 w 104216"/>
                <a:gd name="connsiteY5" fmla="*/ 126 h 73444"/>
                <a:gd name="connsiteX6" fmla="*/ 41696 w 104216"/>
                <a:gd name="connsiteY6" fmla="*/ 126 h 73444"/>
                <a:gd name="connsiteX7" fmla="*/ 103311 w 104216"/>
                <a:gd name="connsiteY7" fmla="*/ 51025 h 73444"/>
                <a:gd name="connsiteX8" fmla="*/ 103311 w 104216"/>
                <a:gd name="connsiteY8" fmla="*/ 51025 h 73444"/>
                <a:gd name="connsiteX9" fmla="*/ 92698 w 104216"/>
                <a:gd name="connsiteY9" fmla="*/ 72544 h 73444"/>
                <a:gd name="connsiteX10" fmla="*/ 85452 w 104216"/>
                <a:gd name="connsiteY10" fmla="*/ 73349 h 7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6" h="73444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3"/>
                    <a:pt x="92698" y="72544"/>
                  </a:cubicBezTo>
                  <a:cubicBezTo>
                    <a:pt x="90370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EC437E6-3218-685C-CD94-D33FAE5C7112}"/>
                </a:ext>
              </a:extLst>
            </p:cNvPr>
            <p:cNvSpPr/>
            <p:nvPr/>
          </p:nvSpPr>
          <p:spPr>
            <a:xfrm>
              <a:off x="6759353" y="3434655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1"/>
                    <a:pt x="172465" y="8930"/>
                  </a:cubicBezTo>
                  <a:lnTo>
                    <a:pt x="176930" y="29468"/>
                  </a:lnTo>
                  <a:cubicBezTo>
                    <a:pt x="177673" y="33594"/>
                    <a:pt x="174932" y="37541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78436980-1278-F1C4-24FC-1DDF55FAADE0}"/>
                </a:ext>
              </a:extLst>
            </p:cNvPr>
            <p:cNvSpPr/>
            <p:nvPr/>
          </p:nvSpPr>
          <p:spPr>
            <a:xfrm>
              <a:off x="6991647" y="3425725"/>
              <a:ext cx="75009" cy="63400"/>
            </a:xfrm>
            <a:custGeom>
              <a:avLst/>
              <a:gdLst>
                <a:gd name="connsiteX0" fmla="*/ 0 w 75009"/>
                <a:gd name="connsiteY0" fmla="*/ 0 h 63400"/>
                <a:gd name="connsiteX1" fmla="*/ 75009 w 75009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09" h="63400">
                  <a:moveTo>
                    <a:pt x="0" y="0"/>
                  </a:moveTo>
                  <a:lnTo>
                    <a:pt x="75009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514F3C2-CDA1-E4C1-FF41-7DA7C629B7B1}"/>
                </a:ext>
              </a:extLst>
            </p:cNvPr>
            <p:cNvSpPr/>
            <p:nvPr/>
          </p:nvSpPr>
          <p:spPr>
            <a:xfrm>
              <a:off x="7004149" y="3426618"/>
              <a:ext cx="50006" cy="60721"/>
            </a:xfrm>
            <a:custGeom>
              <a:avLst/>
              <a:gdLst>
                <a:gd name="connsiteX0" fmla="*/ 50006 w 50006"/>
                <a:gd name="connsiteY0" fmla="*/ 0 h 60721"/>
                <a:gd name="connsiteX1" fmla="*/ 0 w 50006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60721">
                  <a:moveTo>
                    <a:pt x="50006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BF7DC63-9D76-36ED-EF00-352C842D58E5}"/>
                </a:ext>
              </a:extLst>
            </p:cNvPr>
            <p:cNvSpPr/>
            <p:nvPr/>
          </p:nvSpPr>
          <p:spPr>
            <a:xfrm>
              <a:off x="7105557" y="3648956"/>
              <a:ext cx="679342" cy="244684"/>
            </a:xfrm>
            <a:custGeom>
              <a:avLst/>
              <a:gdLst>
                <a:gd name="connsiteX0" fmla="*/ 659401 w 679342"/>
                <a:gd name="connsiteY0" fmla="*/ 244684 h 244684"/>
                <a:gd name="connsiteX1" fmla="*/ 62898 w 679342"/>
                <a:gd name="connsiteY1" fmla="*/ 233969 h 244684"/>
                <a:gd name="connsiteX2" fmla="*/ 40574 w 679342"/>
                <a:gd name="connsiteY2" fmla="*/ 215217 h 244684"/>
                <a:gd name="connsiteX3" fmla="*/ 390 w 679342"/>
                <a:gd name="connsiteY3" fmla="*/ 23228 h 244684"/>
                <a:gd name="connsiteX4" fmla="*/ 15531 w 679342"/>
                <a:gd name="connsiteY4" fmla="*/ 387 h 244684"/>
                <a:gd name="connsiteX5" fmla="*/ 20036 w 679342"/>
                <a:gd name="connsiteY5" fmla="*/ 11 h 244684"/>
                <a:gd name="connsiteX6" fmla="*/ 616539 w 679342"/>
                <a:gd name="connsiteY6" fmla="*/ 10727 h 244684"/>
                <a:gd name="connsiteX7" fmla="*/ 638863 w 679342"/>
                <a:gd name="connsiteY7" fmla="*/ 29479 h 244684"/>
                <a:gd name="connsiteX8" fmla="*/ 679047 w 679342"/>
                <a:gd name="connsiteY8" fmla="*/ 221467 h 244684"/>
                <a:gd name="connsiteX9" fmla="*/ 662909 w 679342"/>
                <a:gd name="connsiteY9" fmla="*/ 244392 h 244684"/>
                <a:gd name="connsiteX10" fmla="*/ 659401 w 679342"/>
                <a:gd name="connsiteY10" fmla="*/ 244685 h 2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342" h="244684">
                  <a:moveTo>
                    <a:pt x="659401" y="244684"/>
                  </a:moveTo>
                  <a:lnTo>
                    <a:pt x="62898" y="233969"/>
                  </a:lnTo>
                  <a:cubicBezTo>
                    <a:pt x="52032" y="233589"/>
                    <a:pt x="42824" y="225854"/>
                    <a:pt x="40574" y="215217"/>
                  </a:cubicBezTo>
                  <a:lnTo>
                    <a:pt x="390" y="23228"/>
                  </a:lnTo>
                  <a:cubicBezTo>
                    <a:pt x="-1736" y="12740"/>
                    <a:pt x="5042" y="2513"/>
                    <a:pt x="15531" y="387"/>
                  </a:cubicBezTo>
                  <a:cubicBezTo>
                    <a:pt x="17012" y="86"/>
                    <a:pt x="18525" y="-40"/>
                    <a:pt x="20036" y="11"/>
                  </a:cubicBezTo>
                  <a:lnTo>
                    <a:pt x="616539" y="10727"/>
                  </a:lnTo>
                  <a:cubicBezTo>
                    <a:pt x="627404" y="11107"/>
                    <a:pt x="636613" y="18842"/>
                    <a:pt x="638863" y="29479"/>
                  </a:cubicBezTo>
                  <a:lnTo>
                    <a:pt x="679047" y="221467"/>
                  </a:lnTo>
                  <a:cubicBezTo>
                    <a:pt x="680921" y="232254"/>
                    <a:pt x="673696" y="242518"/>
                    <a:pt x="662909" y="244392"/>
                  </a:cubicBezTo>
                  <a:cubicBezTo>
                    <a:pt x="661751" y="244593"/>
                    <a:pt x="660577" y="244691"/>
                    <a:pt x="659401" y="24468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341A3CA-30BB-2DF1-DA00-52F016F66EBB}"/>
                </a:ext>
              </a:extLst>
            </p:cNvPr>
            <p:cNvSpPr/>
            <p:nvPr/>
          </p:nvSpPr>
          <p:spPr>
            <a:xfrm rot="18667800">
              <a:off x="7235503" y="3702254"/>
              <a:ext cx="50006" cy="62507"/>
            </a:xfrm>
            <a:custGeom>
              <a:avLst/>
              <a:gdLst>
                <a:gd name="connsiteX0" fmla="*/ 50006 w 50006"/>
                <a:gd name="connsiteY0" fmla="*/ 31254 h 62507"/>
                <a:gd name="connsiteX1" fmla="*/ 25003 w 50006"/>
                <a:gd name="connsiteY1" fmla="*/ 62508 h 62507"/>
                <a:gd name="connsiteX2" fmla="*/ 0 w 50006"/>
                <a:gd name="connsiteY2" fmla="*/ 31254 h 62507"/>
                <a:gd name="connsiteX3" fmla="*/ 25003 w 50006"/>
                <a:gd name="connsiteY3" fmla="*/ 0 h 62507"/>
                <a:gd name="connsiteX4" fmla="*/ 50006 w 50006"/>
                <a:gd name="connsiteY4" fmla="*/ 31254 h 6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62507">
                  <a:moveTo>
                    <a:pt x="50006" y="31254"/>
                  </a:moveTo>
                  <a:cubicBezTo>
                    <a:pt x="50006" y="48515"/>
                    <a:pt x="38812" y="62508"/>
                    <a:pt x="25003" y="62508"/>
                  </a:cubicBezTo>
                  <a:cubicBezTo>
                    <a:pt x="11194" y="62508"/>
                    <a:pt x="0" y="48515"/>
                    <a:pt x="0" y="31254"/>
                  </a:cubicBezTo>
                  <a:cubicBezTo>
                    <a:pt x="0" y="13993"/>
                    <a:pt x="11194" y="0"/>
                    <a:pt x="25003" y="0"/>
                  </a:cubicBezTo>
                  <a:cubicBezTo>
                    <a:pt x="38812" y="0"/>
                    <a:pt x="50006" y="13993"/>
                    <a:pt x="50006" y="3125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FDE3698-A0A2-241A-528C-418BE8DDA825}"/>
                </a:ext>
              </a:extLst>
            </p:cNvPr>
            <p:cNvSpPr/>
            <p:nvPr/>
          </p:nvSpPr>
          <p:spPr>
            <a:xfrm>
              <a:off x="7223199" y="3757784"/>
              <a:ext cx="104215" cy="73443"/>
            </a:xfrm>
            <a:custGeom>
              <a:avLst/>
              <a:gdLst>
                <a:gd name="connsiteX0" fmla="*/ 85452 w 104215"/>
                <a:gd name="connsiteY0" fmla="*/ 73349 h 73443"/>
                <a:gd name="connsiteX1" fmla="*/ 29195 w 104215"/>
                <a:gd name="connsiteY1" fmla="*/ 72456 h 73443"/>
                <a:gd name="connsiteX2" fmla="*/ 1513 w 104215"/>
                <a:gd name="connsiteY2" fmla="*/ 49239 h 73443"/>
                <a:gd name="connsiteX3" fmla="*/ 1513 w 104215"/>
                <a:gd name="connsiteY3" fmla="*/ 49239 h 73443"/>
                <a:gd name="connsiteX4" fmla="*/ 27924 w 104215"/>
                <a:gd name="connsiteY4" fmla="*/ 1503 h 73443"/>
                <a:gd name="connsiteX5" fmla="*/ 41696 w 104215"/>
                <a:gd name="connsiteY5" fmla="*/ 126 h 73443"/>
                <a:gd name="connsiteX6" fmla="*/ 41696 w 104215"/>
                <a:gd name="connsiteY6" fmla="*/ 126 h 73443"/>
                <a:gd name="connsiteX7" fmla="*/ 103311 w 104215"/>
                <a:gd name="connsiteY7" fmla="*/ 51025 h 73443"/>
                <a:gd name="connsiteX8" fmla="*/ 103311 w 104215"/>
                <a:gd name="connsiteY8" fmla="*/ 51025 h 73443"/>
                <a:gd name="connsiteX9" fmla="*/ 92698 w 104215"/>
                <a:gd name="connsiteY9" fmla="*/ 72544 h 73443"/>
                <a:gd name="connsiteX10" fmla="*/ 85452 w 104215"/>
                <a:gd name="connsiteY10" fmla="*/ 73349 h 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15" h="73443">
                  <a:moveTo>
                    <a:pt x="85452" y="73349"/>
                  </a:moveTo>
                  <a:lnTo>
                    <a:pt x="29195" y="72456"/>
                  </a:lnTo>
                  <a:cubicBezTo>
                    <a:pt x="15866" y="71647"/>
                    <a:pt x="4630" y="62224"/>
                    <a:pt x="1513" y="49239"/>
                  </a:cubicBezTo>
                  <a:lnTo>
                    <a:pt x="1513" y="49239"/>
                  </a:lnTo>
                  <a:cubicBezTo>
                    <a:pt x="-4376" y="28764"/>
                    <a:pt x="7448" y="7392"/>
                    <a:pt x="27924" y="1503"/>
                  </a:cubicBezTo>
                  <a:cubicBezTo>
                    <a:pt x="32394" y="217"/>
                    <a:pt x="37060" y="-249"/>
                    <a:pt x="41696" y="126"/>
                  </a:cubicBezTo>
                  <a:lnTo>
                    <a:pt x="41696" y="126"/>
                  </a:lnTo>
                  <a:cubicBezTo>
                    <a:pt x="71031" y="2109"/>
                    <a:pt x="95827" y="22592"/>
                    <a:pt x="103311" y="51025"/>
                  </a:cubicBezTo>
                  <a:lnTo>
                    <a:pt x="103311" y="51025"/>
                  </a:lnTo>
                  <a:cubicBezTo>
                    <a:pt x="106323" y="59898"/>
                    <a:pt x="101571" y="69532"/>
                    <a:pt x="92698" y="72544"/>
                  </a:cubicBezTo>
                  <a:cubicBezTo>
                    <a:pt x="90369" y="73334"/>
                    <a:pt x="87897" y="73609"/>
                    <a:pt x="85452" y="73349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B38C2B9A-1378-2B89-0ECA-EAB9BA664EEC}"/>
                </a:ext>
              </a:extLst>
            </p:cNvPr>
            <p:cNvSpPr/>
            <p:nvPr/>
          </p:nvSpPr>
          <p:spPr>
            <a:xfrm>
              <a:off x="7371037" y="3752552"/>
              <a:ext cx="177051" cy="38397"/>
            </a:xfrm>
            <a:custGeom>
              <a:avLst/>
              <a:gdLst>
                <a:gd name="connsiteX0" fmla="*/ 169786 w 177051"/>
                <a:gd name="connsiteY0" fmla="*/ 38398 h 38397"/>
                <a:gd name="connsiteX1" fmla="*/ 11730 w 177051"/>
                <a:gd name="connsiteY1" fmla="*/ 35719 h 38397"/>
                <a:gd name="connsiteX2" fmla="*/ 4587 w 177051"/>
                <a:gd name="connsiteY2" fmla="*/ 29468 h 38397"/>
                <a:gd name="connsiteX3" fmla="*/ 122 w 177051"/>
                <a:gd name="connsiteY3" fmla="*/ 8930 h 38397"/>
                <a:gd name="connsiteX4" fmla="*/ 6245 w 177051"/>
                <a:gd name="connsiteY4" fmla="*/ 113 h 38397"/>
                <a:gd name="connsiteX5" fmla="*/ 7265 w 177051"/>
                <a:gd name="connsiteY5" fmla="*/ 0 h 38397"/>
                <a:gd name="connsiteX6" fmla="*/ 165321 w 177051"/>
                <a:gd name="connsiteY6" fmla="*/ 2679 h 38397"/>
                <a:gd name="connsiteX7" fmla="*/ 172465 w 177051"/>
                <a:gd name="connsiteY7" fmla="*/ 8930 h 38397"/>
                <a:gd name="connsiteX8" fmla="*/ 176930 w 177051"/>
                <a:gd name="connsiteY8" fmla="*/ 29468 h 38397"/>
                <a:gd name="connsiteX9" fmla="*/ 170806 w 177051"/>
                <a:gd name="connsiteY9" fmla="*/ 38284 h 38397"/>
                <a:gd name="connsiteX10" fmla="*/ 169786 w 177051"/>
                <a:gd name="connsiteY10" fmla="*/ 38398 h 3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051" h="38397">
                  <a:moveTo>
                    <a:pt x="169786" y="38398"/>
                  </a:moveTo>
                  <a:lnTo>
                    <a:pt x="11730" y="35719"/>
                  </a:lnTo>
                  <a:cubicBezTo>
                    <a:pt x="8179" y="35565"/>
                    <a:pt x="5211" y="32967"/>
                    <a:pt x="4587" y="29468"/>
                  </a:cubicBezTo>
                  <a:lnTo>
                    <a:pt x="122" y="8930"/>
                  </a:lnTo>
                  <a:cubicBezTo>
                    <a:pt x="-622" y="4804"/>
                    <a:pt x="2119" y="857"/>
                    <a:pt x="6245" y="113"/>
                  </a:cubicBezTo>
                  <a:cubicBezTo>
                    <a:pt x="6582" y="53"/>
                    <a:pt x="6923" y="15"/>
                    <a:pt x="7265" y="0"/>
                  </a:cubicBezTo>
                  <a:lnTo>
                    <a:pt x="165321" y="2679"/>
                  </a:lnTo>
                  <a:cubicBezTo>
                    <a:pt x="168872" y="2833"/>
                    <a:pt x="171841" y="5430"/>
                    <a:pt x="172465" y="8930"/>
                  </a:cubicBezTo>
                  <a:lnTo>
                    <a:pt x="176930" y="29468"/>
                  </a:lnTo>
                  <a:cubicBezTo>
                    <a:pt x="177673" y="33593"/>
                    <a:pt x="174932" y="37540"/>
                    <a:pt x="170806" y="38284"/>
                  </a:cubicBezTo>
                  <a:cubicBezTo>
                    <a:pt x="170469" y="38345"/>
                    <a:pt x="170128" y="38383"/>
                    <a:pt x="169786" y="3839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A357714-7326-F4BE-90FE-D77AB26CCD0F}"/>
                </a:ext>
              </a:extLst>
            </p:cNvPr>
            <p:cNvSpPr/>
            <p:nvPr/>
          </p:nvSpPr>
          <p:spPr>
            <a:xfrm>
              <a:off x="7603331" y="3743622"/>
              <a:ext cx="75902" cy="63400"/>
            </a:xfrm>
            <a:custGeom>
              <a:avLst/>
              <a:gdLst>
                <a:gd name="connsiteX0" fmla="*/ 0 w 75902"/>
                <a:gd name="connsiteY0" fmla="*/ 0 h 63400"/>
                <a:gd name="connsiteX1" fmla="*/ 75902 w 75902"/>
                <a:gd name="connsiteY1" fmla="*/ 63401 h 6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902" h="63400">
                  <a:moveTo>
                    <a:pt x="0" y="0"/>
                  </a:moveTo>
                  <a:lnTo>
                    <a:pt x="75902" y="63401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4ED3E587-943D-E370-9353-48DB5E5A5110}"/>
                </a:ext>
              </a:extLst>
            </p:cNvPr>
            <p:cNvSpPr/>
            <p:nvPr/>
          </p:nvSpPr>
          <p:spPr>
            <a:xfrm>
              <a:off x="7616725" y="3744515"/>
              <a:ext cx="49113" cy="60721"/>
            </a:xfrm>
            <a:custGeom>
              <a:avLst/>
              <a:gdLst>
                <a:gd name="connsiteX0" fmla="*/ 49113 w 49113"/>
                <a:gd name="connsiteY0" fmla="*/ 0 h 60721"/>
                <a:gd name="connsiteX1" fmla="*/ 0 w 49113"/>
                <a:gd name="connsiteY1" fmla="*/ 60722 h 6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13" h="60721">
                  <a:moveTo>
                    <a:pt x="49113" y="0"/>
                  </a:moveTo>
                  <a:lnTo>
                    <a:pt x="0" y="6072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6E7D75-0DA1-7336-BD31-529B3489D00C}"/>
                </a:ext>
              </a:extLst>
            </p:cNvPr>
            <p:cNvSpPr/>
            <p:nvPr/>
          </p:nvSpPr>
          <p:spPr>
            <a:xfrm>
              <a:off x="6659463" y="3566814"/>
              <a:ext cx="111621" cy="191988"/>
            </a:xfrm>
            <a:custGeom>
              <a:avLst/>
              <a:gdLst>
                <a:gd name="connsiteX0" fmla="*/ 0 w 111621"/>
                <a:gd name="connsiteY0" fmla="*/ 0 h 191988"/>
                <a:gd name="connsiteX1" fmla="*/ 33040 w 111621"/>
                <a:gd name="connsiteY1" fmla="*/ 155377 h 191988"/>
                <a:gd name="connsiteX2" fmla="*/ 76795 w 111621"/>
                <a:gd name="connsiteY2" fmla="*/ 191095 h 191988"/>
                <a:gd name="connsiteX3" fmla="*/ 111621 w 111621"/>
                <a:gd name="connsiteY3" fmla="*/ 191988 h 19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1" h="191988">
                  <a:moveTo>
                    <a:pt x="0" y="0"/>
                  </a:moveTo>
                  <a:lnTo>
                    <a:pt x="33040" y="155377"/>
                  </a:lnTo>
                  <a:cubicBezTo>
                    <a:pt x="37284" y="176168"/>
                    <a:pt x="55575" y="191100"/>
                    <a:pt x="76795" y="191095"/>
                  </a:cubicBezTo>
                  <a:lnTo>
                    <a:pt x="111621" y="191988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76277E5-4878-94DA-8E95-FFEDCC570AAF}"/>
                </a:ext>
              </a:extLst>
            </p:cNvPr>
            <p:cNvSpPr/>
            <p:nvPr/>
          </p:nvSpPr>
          <p:spPr>
            <a:xfrm>
              <a:off x="6988968" y="3763267"/>
              <a:ext cx="136624" cy="2678"/>
            </a:xfrm>
            <a:custGeom>
              <a:avLst/>
              <a:gdLst>
                <a:gd name="connsiteX0" fmla="*/ 0 w 136624"/>
                <a:gd name="connsiteY0" fmla="*/ 0 h 2678"/>
                <a:gd name="connsiteX1" fmla="*/ 136624 w 136624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624" h="2678">
                  <a:moveTo>
                    <a:pt x="0" y="0"/>
                  </a:moveTo>
                  <a:lnTo>
                    <a:pt x="136624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BEACF5-2E52-EC8D-7D6A-F43C2C522CAC}"/>
                </a:ext>
              </a:extLst>
            </p:cNvPr>
            <p:cNvSpPr/>
            <p:nvPr/>
          </p:nvSpPr>
          <p:spPr>
            <a:xfrm>
              <a:off x="6799167" y="3682543"/>
              <a:ext cx="182708" cy="190407"/>
            </a:xfrm>
            <a:custGeom>
              <a:avLst/>
              <a:gdLst>
                <a:gd name="connsiteX0" fmla="*/ 179978 w 182708"/>
                <a:gd name="connsiteY0" fmla="*/ 20895 h 190407"/>
                <a:gd name="connsiteX1" fmla="*/ 148724 w 182708"/>
                <a:gd name="connsiteY1" fmla="*/ 53935 h 190407"/>
                <a:gd name="connsiteX2" fmla="*/ 136223 w 182708"/>
                <a:gd name="connsiteY2" fmla="*/ 56614 h 190407"/>
                <a:gd name="connsiteX3" fmla="*/ 96039 w 182708"/>
                <a:gd name="connsiteY3" fmla="*/ 63757 h 190407"/>
                <a:gd name="connsiteX4" fmla="*/ 61214 w 182708"/>
                <a:gd name="connsiteY4" fmla="*/ 100369 h 190407"/>
                <a:gd name="connsiteX5" fmla="*/ 55856 w 182708"/>
                <a:gd name="connsiteY5" fmla="*/ 141446 h 190407"/>
                <a:gd name="connsiteX6" fmla="*/ 54070 w 182708"/>
                <a:gd name="connsiteY6" fmla="*/ 153947 h 190407"/>
                <a:gd name="connsiteX7" fmla="*/ 22816 w 182708"/>
                <a:gd name="connsiteY7" fmla="*/ 186987 h 190407"/>
                <a:gd name="connsiteX8" fmla="*/ 8057 w 182708"/>
                <a:gd name="connsiteY8" fmla="*/ 187690 h 190407"/>
                <a:gd name="connsiteX9" fmla="*/ 4956 w 182708"/>
                <a:gd name="connsiteY9" fmla="*/ 182522 h 190407"/>
                <a:gd name="connsiteX10" fmla="*/ 2278 w 182708"/>
                <a:gd name="connsiteY10" fmla="*/ 170021 h 190407"/>
                <a:gd name="connsiteX11" fmla="*/ 21923 w 182708"/>
                <a:gd name="connsiteY11" fmla="*/ 97690 h 190407"/>
                <a:gd name="connsiteX12" fmla="*/ 91574 w 182708"/>
                <a:gd name="connsiteY12" fmla="*/ 24467 h 190407"/>
                <a:gd name="connsiteX13" fmla="*/ 163012 w 182708"/>
                <a:gd name="connsiteY13" fmla="*/ 1250 h 190407"/>
                <a:gd name="connsiteX14" fmla="*/ 175513 w 182708"/>
                <a:gd name="connsiteY14" fmla="*/ 3929 h 190407"/>
                <a:gd name="connsiteX15" fmla="*/ 182185 w 182708"/>
                <a:gd name="connsiteY15" fmla="*/ 17112 h 190407"/>
                <a:gd name="connsiteX16" fmla="*/ 179978 w 182708"/>
                <a:gd name="connsiteY16" fmla="*/ 20895 h 1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708" h="190407">
                  <a:moveTo>
                    <a:pt x="179978" y="20895"/>
                  </a:moveTo>
                  <a:lnTo>
                    <a:pt x="148724" y="53935"/>
                  </a:lnTo>
                  <a:cubicBezTo>
                    <a:pt x="145546" y="57387"/>
                    <a:pt x="140537" y="58460"/>
                    <a:pt x="136223" y="56614"/>
                  </a:cubicBezTo>
                  <a:cubicBezTo>
                    <a:pt x="122653" y="50355"/>
                    <a:pt x="106621" y="53205"/>
                    <a:pt x="96039" y="63757"/>
                  </a:cubicBezTo>
                  <a:lnTo>
                    <a:pt x="61214" y="100369"/>
                  </a:lnTo>
                  <a:cubicBezTo>
                    <a:pt x="50675" y="111435"/>
                    <a:pt x="48508" y="128048"/>
                    <a:pt x="55856" y="141446"/>
                  </a:cubicBezTo>
                  <a:cubicBezTo>
                    <a:pt x="58011" y="145564"/>
                    <a:pt x="57292" y="150598"/>
                    <a:pt x="54070" y="153947"/>
                  </a:cubicBezTo>
                  <a:lnTo>
                    <a:pt x="22816" y="186987"/>
                  </a:lnTo>
                  <a:cubicBezTo>
                    <a:pt x="18934" y="191257"/>
                    <a:pt x="12327" y="191572"/>
                    <a:pt x="8057" y="187690"/>
                  </a:cubicBezTo>
                  <a:cubicBezTo>
                    <a:pt x="6539" y="186310"/>
                    <a:pt x="5460" y="184512"/>
                    <a:pt x="4956" y="182522"/>
                  </a:cubicBezTo>
                  <a:lnTo>
                    <a:pt x="2278" y="170021"/>
                  </a:lnTo>
                  <a:cubicBezTo>
                    <a:pt x="-4165" y="144135"/>
                    <a:pt x="3270" y="116760"/>
                    <a:pt x="21923" y="97690"/>
                  </a:cubicBezTo>
                  <a:lnTo>
                    <a:pt x="91574" y="24467"/>
                  </a:lnTo>
                  <a:cubicBezTo>
                    <a:pt x="110005" y="5267"/>
                    <a:pt x="136815" y="-3447"/>
                    <a:pt x="163012" y="1250"/>
                  </a:cubicBezTo>
                  <a:lnTo>
                    <a:pt x="175513" y="3929"/>
                  </a:lnTo>
                  <a:cubicBezTo>
                    <a:pt x="180996" y="5727"/>
                    <a:pt x="183983" y="11629"/>
                    <a:pt x="182185" y="17112"/>
                  </a:cubicBezTo>
                  <a:cubicBezTo>
                    <a:pt x="181725" y="18515"/>
                    <a:pt x="180973" y="19804"/>
                    <a:pt x="179978" y="208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8AE522B1-826F-8A6D-3DCA-BB4DD5BFF7F7}"/>
                </a:ext>
              </a:extLst>
            </p:cNvPr>
            <p:cNvSpPr/>
            <p:nvPr/>
          </p:nvSpPr>
          <p:spPr>
            <a:xfrm>
              <a:off x="8296274" y="2701528"/>
              <a:ext cx="182165" cy="242292"/>
            </a:xfrm>
            <a:custGeom>
              <a:avLst/>
              <a:gdLst>
                <a:gd name="connsiteX0" fmla="*/ 182166 w 182165"/>
                <a:gd name="connsiteY0" fmla="*/ 223242 h 242292"/>
                <a:gd name="connsiteX1" fmla="*/ 90190 w 182165"/>
                <a:gd name="connsiteY1" fmla="*/ 223242 h 242292"/>
                <a:gd name="connsiteX2" fmla="*/ 126802 w 182165"/>
                <a:gd name="connsiteY2" fmla="*/ 120551 h 242292"/>
                <a:gd name="connsiteX3" fmla="*/ 29468 w 182165"/>
                <a:gd name="connsiteY3" fmla="*/ 130373 h 242292"/>
                <a:gd name="connsiteX4" fmla="*/ 0 w 182165"/>
                <a:gd name="connsiteY4" fmla="*/ 0 h 24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165" h="242292">
                  <a:moveTo>
                    <a:pt x="182166" y="223242"/>
                  </a:moveTo>
                  <a:cubicBezTo>
                    <a:pt x="182166" y="223242"/>
                    <a:pt x="142875" y="266105"/>
                    <a:pt x="90190" y="223242"/>
                  </a:cubicBezTo>
                  <a:cubicBezTo>
                    <a:pt x="37505" y="180380"/>
                    <a:pt x="105370" y="98227"/>
                    <a:pt x="126802" y="120551"/>
                  </a:cubicBezTo>
                  <a:cubicBezTo>
                    <a:pt x="148233" y="142875"/>
                    <a:pt x="33040" y="186630"/>
                    <a:pt x="29468" y="130373"/>
                  </a:cubicBezTo>
                  <a:cubicBezTo>
                    <a:pt x="25896" y="74116"/>
                    <a:pt x="90190" y="7054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72EA1C2-FAF4-5609-F7E1-6E0205736C6F}"/>
                </a:ext>
              </a:extLst>
            </p:cNvPr>
            <p:cNvSpPr/>
            <p:nvPr/>
          </p:nvSpPr>
          <p:spPr>
            <a:xfrm>
              <a:off x="8762583" y="2670274"/>
              <a:ext cx="64577" cy="166985"/>
            </a:xfrm>
            <a:custGeom>
              <a:avLst/>
              <a:gdLst>
                <a:gd name="connsiteX0" fmla="*/ 13216 w 64577"/>
                <a:gd name="connsiteY0" fmla="*/ 166985 h 166985"/>
                <a:gd name="connsiteX1" fmla="*/ 51614 w 64577"/>
                <a:gd name="connsiteY1" fmla="*/ 97334 h 166985"/>
                <a:gd name="connsiteX2" fmla="*/ 13216 w 64577"/>
                <a:gd name="connsiteY2" fmla="*/ 97334 h 166985"/>
                <a:gd name="connsiteX3" fmla="*/ 56079 w 64577"/>
                <a:gd name="connsiteY3" fmla="*/ 0 h 16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7" h="166985">
                  <a:moveTo>
                    <a:pt x="13216" y="166985"/>
                  </a:moveTo>
                  <a:cubicBezTo>
                    <a:pt x="13216" y="166985"/>
                    <a:pt x="73045" y="145554"/>
                    <a:pt x="51614" y="97334"/>
                  </a:cubicBezTo>
                  <a:cubicBezTo>
                    <a:pt x="30183" y="49113"/>
                    <a:pt x="-25182" y="97334"/>
                    <a:pt x="13216" y="97334"/>
                  </a:cubicBezTo>
                  <a:cubicBezTo>
                    <a:pt x="51614" y="97334"/>
                    <a:pt x="79296" y="56257"/>
                    <a:pt x="56079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B222B3B-91AC-2ACF-9AD1-568FC6207B60}"/>
                </a:ext>
              </a:extLst>
            </p:cNvPr>
            <p:cNvSpPr/>
            <p:nvPr/>
          </p:nvSpPr>
          <p:spPr>
            <a:xfrm>
              <a:off x="9172277" y="2822971"/>
              <a:ext cx="146447" cy="113189"/>
            </a:xfrm>
            <a:custGeom>
              <a:avLst/>
              <a:gdLst>
                <a:gd name="connsiteX0" fmla="*/ 0 w 146447"/>
                <a:gd name="connsiteY0" fmla="*/ 106263 h 113189"/>
                <a:gd name="connsiteX1" fmla="*/ 54471 w 146447"/>
                <a:gd name="connsiteY1" fmla="*/ 81260 h 113189"/>
                <a:gd name="connsiteX2" fmla="*/ 82153 w 146447"/>
                <a:gd name="connsiteY2" fmla="*/ 32147 h 113189"/>
                <a:gd name="connsiteX3" fmla="*/ 146447 w 146447"/>
                <a:gd name="connsiteY3" fmla="*/ 0 h 11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47" h="113189">
                  <a:moveTo>
                    <a:pt x="0" y="106263"/>
                  </a:moveTo>
                  <a:cubicBezTo>
                    <a:pt x="0" y="106263"/>
                    <a:pt x="74116" y="133052"/>
                    <a:pt x="54471" y="81260"/>
                  </a:cubicBezTo>
                  <a:cubicBezTo>
                    <a:pt x="34826" y="29468"/>
                    <a:pt x="36612" y="11609"/>
                    <a:pt x="82153" y="32147"/>
                  </a:cubicBezTo>
                  <a:cubicBezTo>
                    <a:pt x="127694" y="52685"/>
                    <a:pt x="130373" y="9823"/>
                    <a:pt x="146447" y="0"/>
                  </a:cubicBezTo>
                </a:path>
              </a:pathLst>
            </a:custGeom>
            <a:noFill/>
            <a:ln w="16073" cap="rnd">
              <a:solidFill>
                <a:srgbClr val="40CBA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EF0A4E8-111B-B125-55CC-E72C19849904}"/>
                </a:ext>
              </a:extLst>
            </p:cNvPr>
            <p:cNvSpPr/>
            <p:nvPr/>
          </p:nvSpPr>
          <p:spPr>
            <a:xfrm>
              <a:off x="9528792" y="3259633"/>
              <a:ext cx="55143" cy="54198"/>
            </a:xfrm>
            <a:custGeom>
              <a:avLst/>
              <a:gdLst>
                <a:gd name="connsiteX0" fmla="*/ 33712 w 55143"/>
                <a:gd name="connsiteY0" fmla="*/ 0 h 54198"/>
                <a:gd name="connsiteX1" fmla="*/ 3351 w 55143"/>
                <a:gd name="connsiteY1" fmla="*/ 32147 h 54198"/>
                <a:gd name="connsiteX2" fmla="*/ 3351 w 55143"/>
                <a:gd name="connsiteY2" fmla="*/ 50006 h 54198"/>
                <a:gd name="connsiteX3" fmla="*/ 3351 w 55143"/>
                <a:gd name="connsiteY3" fmla="*/ 50006 h 54198"/>
                <a:gd name="connsiteX4" fmla="*/ 20318 w 55143"/>
                <a:gd name="connsiteY4" fmla="*/ 52685 h 54198"/>
                <a:gd name="connsiteX5" fmla="*/ 55143 w 55143"/>
                <a:gd name="connsiteY5" fmla="*/ 31254 h 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43" h="54198">
                  <a:moveTo>
                    <a:pt x="33712" y="0"/>
                  </a:moveTo>
                  <a:lnTo>
                    <a:pt x="3351" y="32147"/>
                  </a:lnTo>
                  <a:cubicBezTo>
                    <a:pt x="-1117" y="37262"/>
                    <a:pt x="-1117" y="44891"/>
                    <a:pt x="3351" y="50006"/>
                  </a:cubicBezTo>
                  <a:lnTo>
                    <a:pt x="3351" y="50006"/>
                  </a:lnTo>
                  <a:cubicBezTo>
                    <a:pt x="7885" y="54369"/>
                    <a:pt x="14660" y="55438"/>
                    <a:pt x="20318" y="52685"/>
                  </a:cubicBezTo>
                  <a:lnTo>
                    <a:pt x="55143" y="3125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5AA4D04-71E9-7B2A-0BA6-73E3EDDD9C24}"/>
                </a:ext>
              </a:extLst>
            </p:cNvPr>
            <p:cNvSpPr/>
            <p:nvPr/>
          </p:nvSpPr>
          <p:spPr>
            <a:xfrm>
              <a:off x="9797355" y="3337321"/>
              <a:ext cx="43089" cy="58628"/>
            </a:xfrm>
            <a:custGeom>
              <a:avLst/>
              <a:gdLst>
                <a:gd name="connsiteX0" fmla="*/ 34826 w 43089"/>
                <a:gd name="connsiteY0" fmla="*/ 0 h 58628"/>
                <a:gd name="connsiteX1" fmla="*/ 42862 w 43089"/>
                <a:gd name="connsiteY1" fmla="*/ 42863 h 58628"/>
                <a:gd name="connsiteX2" fmla="*/ 33040 w 43089"/>
                <a:gd name="connsiteY2" fmla="*/ 58043 h 58628"/>
                <a:gd name="connsiteX3" fmla="*/ 33040 w 43089"/>
                <a:gd name="connsiteY3" fmla="*/ 58043 h 58628"/>
                <a:gd name="connsiteX4" fmla="*/ 17859 w 43089"/>
                <a:gd name="connsiteY4" fmla="*/ 50899 h 58628"/>
                <a:gd name="connsiteX5" fmla="*/ 0 w 43089"/>
                <a:gd name="connsiteY5" fmla="*/ 14288 h 5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89" h="58628">
                  <a:moveTo>
                    <a:pt x="34826" y="0"/>
                  </a:moveTo>
                  <a:lnTo>
                    <a:pt x="42862" y="42863"/>
                  </a:lnTo>
                  <a:cubicBezTo>
                    <a:pt x="44151" y="49731"/>
                    <a:pt x="39833" y="56404"/>
                    <a:pt x="33040" y="58043"/>
                  </a:cubicBezTo>
                  <a:lnTo>
                    <a:pt x="33040" y="58043"/>
                  </a:lnTo>
                  <a:cubicBezTo>
                    <a:pt x="26890" y="60006"/>
                    <a:pt x="20267" y="56889"/>
                    <a:pt x="17859" y="50899"/>
                  </a:cubicBezTo>
                  <a:lnTo>
                    <a:pt x="0" y="142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434F39C3-3B43-0066-95C8-D97A456CD179}"/>
                </a:ext>
              </a:extLst>
            </p:cNvPr>
            <p:cNvSpPr/>
            <p:nvPr/>
          </p:nvSpPr>
          <p:spPr>
            <a:xfrm>
              <a:off x="9532143" y="2972990"/>
              <a:ext cx="401835" cy="401835"/>
            </a:xfrm>
            <a:custGeom>
              <a:avLst/>
              <a:gdLst>
                <a:gd name="connsiteX0" fmla="*/ 401836 w 401835"/>
                <a:gd name="connsiteY0" fmla="*/ 200918 h 401835"/>
                <a:gd name="connsiteX1" fmla="*/ 200918 w 401835"/>
                <a:gd name="connsiteY1" fmla="*/ 401836 h 401835"/>
                <a:gd name="connsiteX2" fmla="*/ 0 w 401835"/>
                <a:gd name="connsiteY2" fmla="*/ 200918 h 401835"/>
                <a:gd name="connsiteX3" fmla="*/ 200918 w 401835"/>
                <a:gd name="connsiteY3" fmla="*/ 0 h 401835"/>
                <a:gd name="connsiteX4" fmla="*/ 401836 w 401835"/>
                <a:gd name="connsiteY4" fmla="*/ 200918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835" h="401835">
                  <a:moveTo>
                    <a:pt x="401836" y="200918"/>
                  </a:moveTo>
                  <a:cubicBezTo>
                    <a:pt x="401836" y="311882"/>
                    <a:pt x="311882" y="401836"/>
                    <a:pt x="200918" y="401836"/>
                  </a:cubicBezTo>
                  <a:cubicBezTo>
                    <a:pt x="89954" y="401836"/>
                    <a:pt x="0" y="311882"/>
                    <a:pt x="0" y="200918"/>
                  </a:cubicBezTo>
                  <a:cubicBezTo>
                    <a:pt x="0" y="89954"/>
                    <a:pt x="89954" y="0"/>
                    <a:pt x="200918" y="0"/>
                  </a:cubicBezTo>
                  <a:cubicBezTo>
                    <a:pt x="311882" y="0"/>
                    <a:pt x="401836" y="89954"/>
                    <a:pt x="401836" y="200918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66446BF-C3EC-AE74-D5FF-6E62B2AF5ECF}"/>
                </a:ext>
              </a:extLst>
            </p:cNvPr>
            <p:cNvSpPr/>
            <p:nvPr/>
          </p:nvSpPr>
          <p:spPr>
            <a:xfrm>
              <a:off x="9603581" y="3044428"/>
              <a:ext cx="258960" cy="258960"/>
            </a:xfrm>
            <a:custGeom>
              <a:avLst/>
              <a:gdLst>
                <a:gd name="connsiteX0" fmla="*/ 258961 w 258960"/>
                <a:gd name="connsiteY0" fmla="*/ 129480 h 258960"/>
                <a:gd name="connsiteX1" fmla="*/ 129480 w 258960"/>
                <a:gd name="connsiteY1" fmla="*/ 258961 h 258960"/>
                <a:gd name="connsiteX2" fmla="*/ 0 w 258960"/>
                <a:gd name="connsiteY2" fmla="*/ 129480 h 258960"/>
                <a:gd name="connsiteX3" fmla="*/ 129480 w 258960"/>
                <a:gd name="connsiteY3" fmla="*/ 0 h 258960"/>
                <a:gd name="connsiteX4" fmla="*/ 258961 w 258960"/>
                <a:gd name="connsiteY4" fmla="*/ 129480 h 25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60" h="258960">
                  <a:moveTo>
                    <a:pt x="258961" y="129480"/>
                  </a:moveTo>
                  <a:cubicBezTo>
                    <a:pt x="258961" y="200991"/>
                    <a:pt x="200990" y="258961"/>
                    <a:pt x="129480" y="258961"/>
                  </a:cubicBezTo>
                  <a:cubicBezTo>
                    <a:pt x="57970" y="258961"/>
                    <a:pt x="0" y="200991"/>
                    <a:pt x="0" y="129480"/>
                  </a:cubicBezTo>
                  <a:cubicBezTo>
                    <a:pt x="0" y="57970"/>
                    <a:pt x="57970" y="0"/>
                    <a:pt x="129480" y="0"/>
                  </a:cubicBezTo>
                  <a:cubicBezTo>
                    <a:pt x="200990" y="0"/>
                    <a:pt x="258961" y="57970"/>
                    <a:pt x="258961" y="129480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266FC0E5-DAF3-1682-3692-E855119AB474}"/>
                </a:ext>
              </a:extLst>
            </p:cNvPr>
            <p:cNvSpPr/>
            <p:nvPr/>
          </p:nvSpPr>
          <p:spPr>
            <a:xfrm>
              <a:off x="9733061" y="3109614"/>
              <a:ext cx="36612" cy="110728"/>
            </a:xfrm>
            <a:custGeom>
              <a:avLst/>
              <a:gdLst>
                <a:gd name="connsiteX0" fmla="*/ 36612 w 36612"/>
                <a:gd name="connsiteY0" fmla="*/ 110728 h 110728"/>
                <a:gd name="connsiteX1" fmla="*/ 0 w 36612"/>
                <a:gd name="connsiteY1" fmla="*/ 64294 h 110728"/>
                <a:gd name="connsiteX2" fmla="*/ 18753 w 36612"/>
                <a:gd name="connsiteY2" fmla="*/ 0 h 11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12" h="110728">
                  <a:moveTo>
                    <a:pt x="36612" y="110728"/>
                  </a:moveTo>
                  <a:lnTo>
                    <a:pt x="0" y="64294"/>
                  </a:lnTo>
                  <a:lnTo>
                    <a:pt x="18753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F681C5-AE99-AAA1-A483-C8663EA51EA4}"/>
                </a:ext>
              </a:extLst>
            </p:cNvPr>
            <p:cNvSpPr/>
            <p:nvPr/>
          </p:nvSpPr>
          <p:spPr>
            <a:xfrm>
              <a:off x="9590312" y="2904795"/>
              <a:ext cx="108626" cy="75100"/>
            </a:xfrm>
            <a:custGeom>
              <a:avLst/>
              <a:gdLst>
                <a:gd name="connsiteX0" fmla="*/ 14162 w 108626"/>
                <a:gd name="connsiteY0" fmla="*/ 74446 h 75100"/>
                <a:gd name="connsiteX1" fmla="*/ 1155 w 108626"/>
                <a:gd name="connsiteY1" fmla="*/ 68576 h 75100"/>
                <a:gd name="connsiteX2" fmla="*/ 767 w 108626"/>
                <a:gd name="connsiteY2" fmla="*/ 67302 h 75100"/>
                <a:gd name="connsiteX3" fmla="*/ 48616 w 108626"/>
                <a:gd name="connsiteY3" fmla="*/ 761 h 75100"/>
                <a:gd name="connsiteX4" fmla="*/ 107031 w 108626"/>
                <a:gd name="connsiteY4" fmla="*/ 27119 h 75100"/>
                <a:gd name="connsiteX5" fmla="*/ 104479 w 108626"/>
                <a:gd name="connsiteY5" fmla="*/ 40131 h 75100"/>
                <a:gd name="connsiteX6" fmla="*/ 101673 w 108626"/>
                <a:gd name="connsiteY6" fmla="*/ 41406 h 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626" h="75100">
                  <a:moveTo>
                    <a:pt x="14162" y="74446"/>
                  </a:moveTo>
                  <a:cubicBezTo>
                    <a:pt x="8949" y="76417"/>
                    <a:pt x="3126" y="73789"/>
                    <a:pt x="1155" y="68576"/>
                  </a:cubicBezTo>
                  <a:cubicBezTo>
                    <a:pt x="998" y="68160"/>
                    <a:pt x="868" y="67735"/>
                    <a:pt x="767" y="67302"/>
                  </a:cubicBezTo>
                  <a:cubicBezTo>
                    <a:pt x="-4394" y="35714"/>
                    <a:pt x="17028" y="5923"/>
                    <a:pt x="48616" y="761"/>
                  </a:cubicBezTo>
                  <a:cubicBezTo>
                    <a:pt x="71616" y="-2998"/>
                    <a:pt x="94630" y="7387"/>
                    <a:pt x="107031" y="27119"/>
                  </a:cubicBezTo>
                  <a:cubicBezTo>
                    <a:pt x="109920" y="31416"/>
                    <a:pt x="108777" y="37242"/>
                    <a:pt x="104479" y="40131"/>
                  </a:cubicBezTo>
                  <a:cubicBezTo>
                    <a:pt x="103621" y="40708"/>
                    <a:pt x="102672" y="41139"/>
                    <a:pt x="101673" y="41406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A40C1C5-7E98-49D4-4A2A-834E789462AE}"/>
                </a:ext>
              </a:extLst>
            </p:cNvPr>
            <p:cNvSpPr/>
            <p:nvPr/>
          </p:nvSpPr>
          <p:spPr>
            <a:xfrm>
              <a:off x="9887436" y="2982741"/>
              <a:ext cx="88670" cy="99733"/>
            </a:xfrm>
            <a:custGeom>
              <a:avLst/>
              <a:gdLst>
                <a:gd name="connsiteX0" fmla="*/ 59045 w 88670"/>
                <a:gd name="connsiteY0" fmla="*/ 95620 h 99733"/>
                <a:gd name="connsiteX1" fmla="*/ 72612 w 88670"/>
                <a:gd name="connsiteY1" fmla="*/ 97947 h 99733"/>
                <a:gd name="connsiteX2" fmla="*/ 74225 w 88670"/>
                <a:gd name="connsiteY2" fmla="*/ 96513 h 99733"/>
                <a:gd name="connsiteX3" fmla="*/ 76904 w 88670"/>
                <a:gd name="connsiteY3" fmla="*/ 23289 h 99733"/>
                <a:gd name="connsiteX4" fmla="*/ 5467 w 88670"/>
                <a:gd name="connsiteY4" fmla="*/ 5430 h 99733"/>
                <a:gd name="connsiteX5" fmla="*/ 1267 w 88670"/>
                <a:gd name="connsiteY5" fmla="*/ 19596 h 99733"/>
                <a:gd name="connsiteX6" fmla="*/ 1895 w 88670"/>
                <a:gd name="connsiteY6" fmla="*/ 20610 h 9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70" h="99733">
                  <a:moveTo>
                    <a:pt x="59045" y="95620"/>
                  </a:moveTo>
                  <a:cubicBezTo>
                    <a:pt x="62149" y="100009"/>
                    <a:pt x="68223" y="101051"/>
                    <a:pt x="72612" y="97947"/>
                  </a:cubicBezTo>
                  <a:cubicBezTo>
                    <a:pt x="73201" y="97530"/>
                    <a:pt x="73742" y="97049"/>
                    <a:pt x="74225" y="96513"/>
                  </a:cubicBezTo>
                  <a:cubicBezTo>
                    <a:pt x="92427" y="75851"/>
                    <a:pt x="93547" y="45226"/>
                    <a:pt x="76904" y="23289"/>
                  </a:cubicBezTo>
                  <a:cubicBezTo>
                    <a:pt x="60258" y="1273"/>
                    <a:pt x="30516" y="-6163"/>
                    <a:pt x="5467" y="5430"/>
                  </a:cubicBezTo>
                  <a:cubicBezTo>
                    <a:pt x="395" y="8182"/>
                    <a:pt x="-1485" y="14524"/>
                    <a:pt x="1267" y="19596"/>
                  </a:cubicBezTo>
                  <a:cubicBezTo>
                    <a:pt x="1456" y="19946"/>
                    <a:pt x="1666" y="20284"/>
                    <a:pt x="1895" y="2061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65951CA-E97D-DE8B-4323-7D3146C090A8}"/>
                </a:ext>
              </a:extLst>
            </p:cNvPr>
            <p:cNvSpPr/>
            <p:nvPr/>
          </p:nvSpPr>
          <p:spPr>
            <a:xfrm>
              <a:off x="9759903" y="2910536"/>
              <a:ext cx="85618" cy="48113"/>
            </a:xfrm>
            <a:custGeom>
              <a:avLst/>
              <a:gdLst>
                <a:gd name="connsiteX0" fmla="*/ 64241 w 85618"/>
                <a:gd name="connsiteY0" fmla="*/ 47274 h 48113"/>
                <a:gd name="connsiteX1" fmla="*/ 11555 w 85618"/>
                <a:gd name="connsiteY1" fmla="*/ 32093 h 48113"/>
                <a:gd name="connsiteX2" fmla="*/ 654 w 85618"/>
                <a:gd name="connsiteY2" fmla="*/ 12147 h 48113"/>
                <a:gd name="connsiteX3" fmla="*/ 839 w 85618"/>
                <a:gd name="connsiteY3" fmla="*/ 11555 h 48113"/>
                <a:gd name="connsiteX4" fmla="*/ 840 w 85618"/>
                <a:gd name="connsiteY4" fmla="*/ 11555 h 48113"/>
                <a:gd name="connsiteX5" fmla="*/ 20787 w 85618"/>
                <a:gd name="connsiteY5" fmla="*/ 654 h 48113"/>
                <a:gd name="connsiteX6" fmla="*/ 21379 w 85618"/>
                <a:gd name="connsiteY6" fmla="*/ 840 h 48113"/>
                <a:gd name="connsiteX7" fmla="*/ 74063 w 85618"/>
                <a:gd name="connsiteY7" fmla="*/ 16020 h 48113"/>
                <a:gd name="connsiteX8" fmla="*/ 84965 w 85618"/>
                <a:gd name="connsiteY8" fmla="*/ 35967 h 48113"/>
                <a:gd name="connsiteX9" fmla="*/ 84779 w 85618"/>
                <a:gd name="connsiteY9" fmla="*/ 36558 h 48113"/>
                <a:gd name="connsiteX10" fmla="*/ 84779 w 85618"/>
                <a:gd name="connsiteY10" fmla="*/ 36558 h 48113"/>
                <a:gd name="connsiteX11" fmla="*/ 64832 w 85618"/>
                <a:gd name="connsiteY11" fmla="*/ 47460 h 48113"/>
                <a:gd name="connsiteX12" fmla="*/ 64240 w 85618"/>
                <a:gd name="connsiteY12" fmla="*/ 47274 h 4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618" h="48113">
                  <a:moveTo>
                    <a:pt x="64241" y="47274"/>
                  </a:moveTo>
                  <a:lnTo>
                    <a:pt x="11555" y="32093"/>
                  </a:lnTo>
                  <a:cubicBezTo>
                    <a:pt x="3036" y="29596"/>
                    <a:pt x="-1844" y="20665"/>
                    <a:pt x="654" y="12147"/>
                  </a:cubicBezTo>
                  <a:cubicBezTo>
                    <a:pt x="712" y="11949"/>
                    <a:pt x="774" y="11751"/>
                    <a:pt x="839" y="11555"/>
                  </a:cubicBezTo>
                  <a:lnTo>
                    <a:pt x="840" y="11555"/>
                  </a:lnTo>
                  <a:cubicBezTo>
                    <a:pt x="3338" y="3037"/>
                    <a:pt x="12268" y="-1844"/>
                    <a:pt x="20787" y="654"/>
                  </a:cubicBezTo>
                  <a:cubicBezTo>
                    <a:pt x="20985" y="712"/>
                    <a:pt x="21183" y="774"/>
                    <a:pt x="21379" y="840"/>
                  </a:cubicBezTo>
                  <a:lnTo>
                    <a:pt x="74063" y="16020"/>
                  </a:lnTo>
                  <a:cubicBezTo>
                    <a:pt x="82582" y="18518"/>
                    <a:pt x="87462" y="27448"/>
                    <a:pt x="84965" y="35967"/>
                  </a:cubicBezTo>
                  <a:cubicBezTo>
                    <a:pt x="84906" y="36165"/>
                    <a:pt x="84845" y="36362"/>
                    <a:pt x="84779" y="36558"/>
                  </a:cubicBezTo>
                  <a:lnTo>
                    <a:pt x="84779" y="36558"/>
                  </a:lnTo>
                  <a:cubicBezTo>
                    <a:pt x="82281" y="45077"/>
                    <a:pt x="73351" y="49958"/>
                    <a:pt x="64832" y="47460"/>
                  </a:cubicBezTo>
                  <a:cubicBezTo>
                    <a:pt x="64634" y="47402"/>
                    <a:pt x="64436" y="47340"/>
                    <a:pt x="64240" y="472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8E75D73-3AF5-D904-B74A-DE3106E3FC62}"/>
                </a:ext>
              </a:extLst>
            </p:cNvPr>
            <p:cNvSpPr/>
            <p:nvPr/>
          </p:nvSpPr>
          <p:spPr>
            <a:xfrm rot="17172000">
              <a:off x="9767305" y="2946457"/>
              <a:ext cx="51792" cy="39290"/>
            </a:xfrm>
            <a:custGeom>
              <a:avLst/>
              <a:gdLst>
                <a:gd name="connsiteX0" fmla="*/ 0 w 51792"/>
                <a:gd name="connsiteY0" fmla="*/ 0 h 39290"/>
                <a:gd name="connsiteX1" fmla="*/ 51792 w 51792"/>
                <a:gd name="connsiteY1" fmla="*/ 0 h 39290"/>
                <a:gd name="connsiteX2" fmla="*/ 51792 w 51792"/>
                <a:gd name="connsiteY2" fmla="*/ 39291 h 39290"/>
                <a:gd name="connsiteX3" fmla="*/ 0 w 51792"/>
                <a:gd name="connsiteY3" fmla="*/ 39291 h 3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92" h="39290">
                  <a:moveTo>
                    <a:pt x="0" y="0"/>
                  </a:moveTo>
                  <a:lnTo>
                    <a:pt x="51792" y="0"/>
                  </a:lnTo>
                  <a:lnTo>
                    <a:pt x="51792" y="39291"/>
                  </a:lnTo>
                  <a:lnTo>
                    <a:pt x="0" y="39291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E529FFE-86FA-30BE-0EAF-2AEB9A6F07A9}"/>
                </a:ext>
              </a:extLst>
            </p:cNvPr>
            <p:cNvSpPr/>
            <p:nvPr/>
          </p:nvSpPr>
          <p:spPr>
            <a:xfrm>
              <a:off x="9053512" y="2522041"/>
              <a:ext cx="365223" cy="246867"/>
            </a:xfrm>
            <a:custGeom>
              <a:avLst/>
              <a:gdLst>
                <a:gd name="connsiteX0" fmla="*/ 328612 w 365223"/>
                <a:gd name="connsiteY0" fmla="*/ 225921 h 246867"/>
                <a:gd name="connsiteX1" fmla="*/ 50006 w 365223"/>
                <a:gd name="connsiteY1" fmla="*/ 225921 h 246867"/>
                <a:gd name="connsiteX2" fmla="*/ 21431 w 365223"/>
                <a:gd name="connsiteY2" fmla="*/ 244674 h 246867"/>
                <a:gd name="connsiteX3" fmla="*/ 2192 w 365223"/>
                <a:gd name="connsiteY3" fmla="*/ 240437 h 246867"/>
                <a:gd name="connsiteX4" fmla="*/ 0 w 365223"/>
                <a:gd name="connsiteY4" fmla="*/ 233065 h 246867"/>
                <a:gd name="connsiteX5" fmla="*/ 0 w 365223"/>
                <a:gd name="connsiteY5" fmla="*/ 36612 h 246867"/>
                <a:gd name="connsiteX6" fmla="*/ 36612 w 365223"/>
                <a:gd name="connsiteY6" fmla="*/ 0 h 246867"/>
                <a:gd name="connsiteX7" fmla="*/ 328612 w 365223"/>
                <a:gd name="connsiteY7" fmla="*/ 0 h 246867"/>
                <a:gd name="connsiteX8" fmla="*/ 365224 w 365223"/>
                <a:gd name="connsiteY8" fmla="*/ 36612 h 246867"/>
                <a:gd name="connsiteX9" fmla="*/ 365224 w 365223"/>
                <a:gd name="connsiteY9" fmla="*/ 190202 h 246867"/>
                <a:gd name="connsiteX10" fmla="*/ 328612 w 365223"/>
                <a:gd name="connsiteY10" fmla="*/ 225921 h 24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223" h="246867">
                  <a:moveTo>
                    <a:pt x="328612" y="225921"/>
                  </a:moveTo>
                  <a:lnTo>
                    <a:pt x="50006" y="225921"/>
                  </a:lnTo>
                  <a:lnTo>
                    <a:pt x="21431" y="244674"/>
                  </a:lnTo>
                  <a:cubicBezTo>
                    <a:pt x="14948" y="248817"/>
                    <a:pt x="6334" y="246920"/>
                    <a:pt x="2192" y="240437"/>
                  </a:cubicBezTo>
                  <a:cubicBezTo>
                    <a:pt x="784" y="238234"/>
                    <a:pt x="24" y="235679"/>
                    <a:pt x="0" y="233065"/>
                  </a:cubicBezTo>
                  <a:lnTo>
                    <a:pt x="0" y="36612"/>
                  </a:lnTo>
                  <a:cubicBezTo>
                    <a:pt x="98" y="16432"/>
                    <a:pt x="16433" y="98"/>
                    <a:pt x="36612" y="0"/>
                  </a:cubicBezTo>
                  <a:lnTo>
                    <a:pt x="328612" y="0"/>
                  </a:lnTo>
                  <a:cubicBezTo>
                    <a:pt x="348792" y="98"/>
                    <a:pt x="365126" y="16432"/>
                    <a:pt x="365224" y="36612"/>
                  </a:cubicBezTo>
                  <a:lnTo>
                    <a:pt x="365224" y="190202"/>
                  </a:lnTo>
                  <a:cubicBezTo>
                    <a:pt x="364422" y="209933"/>
                    <a:pt x="348356" y="225606"/>
                    <a:pt x="328612" y="2259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CDE5682-0339-F7B1-0C86-1089795FDBB1}"/>
                </a:ext>
              </a:extLst>
            </p:cNvPr>
            <p:cNvSpPr/>
            <p:nvPr/>
          </p:nvSpPr>
          <p:spPr>
            <a:xfrm>
              <a:off x="9232999" y="2611338"/>
              <a:ext cx="97333" cy="8929"/>
            </a:xfrm>
            <a:custGeom>
              <a:avLst/>
              <a:gdLst>
                <a:gd name="connsiteX0" fmla="*/ 0 w 97333"/>
                <a:gd name="connsiteY0" fmla="*/ 0 h 8929"/>
                <a:gd name="connsiteX1" fmla="*/ 97334 w 97333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3" h="8929">
                  <a:moveTo>
                    <a:pt x="0" y="0"/>
                  </a:moveTo>
                  <a:lnTo>
                    <a:pt x="9733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FBE28263-C353-6C7C-3770-66200C0B27B6}"/>
                </a:ext>
              </a:extLst>
            </p:cNvPr>
            <p:cNvSpPr/>
            <p:nvPr/>
          </p:nvSpPr>
          <p:spPr>
            <a:xfrm>
              <a:off x="9232999" y="2662237"/>
              <a:ext cx="58935" cy="8929"/>
            </a:xfrm>
            <a:custGeom>
              <a:avLst/>
              <a:gdLst>
                <a:gd name="connsiteX0" fmla="*/ 0 w 58935"/>
                <a:gd name="connsiteY0" fmla="*/ 0 h 8929"/>
                <a:gd name="connsiteX1" fmla="*/ 58936 w 58935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935" h="8929">
                  <a:moveTo>
                    <a:pt x="0" y="0"/>
                  </a:moveTo>
                  <a:lnTo>
                    <a:pt x="5893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62E46354-D79B-567C-C2F4-88F0A9BFE9AB}"/>
                </a:ext>
              </a:extLst>
            </p:cNvPr>
            <p:cNvSpPr/>
            <p:nvPr/>
          </p:nvSpPr>
          <p:spPr>
            <a:xfrm>
              <a:off x="9132093" y="2611338"/>
              <a:ext cx="50006" cy="50006"/>
            </a:xfrm>
            <a:custGeom>
              <a:avLst/>
              <a:gdLst>
                <a:gd name="connsiteX0" fmla="*/ 0 w 50006"/>
                <a:gd name="connsiteY0" fmla="*/ 0 h 50006"/>
                <a:gd name="connsiteX1" fmla="*/ 50006 w 50006"/>
                <a:gd name="connsiteY1" fmla="*/ 0 h 50006"/>
                <a:gd name="connsiteX2" fmla="*/ 50006 w 50006"/>
                <a:gd name="connsiteY2" fmla="*/ 50006 h 50006"/>
                <a:gd name="connsiteX3" fmla="*/ 0 w 50006"/>
                <a:gd name="connsiteY3" fmla="*/ 50006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50006">
                  <a:moveTo>
                    <a:pt x="0" y="0"/>
                  </a:moveTo>
                  <a:lnTo>
                    <a:pt x="50006" y="0"/>
                  </a:lnTo>
                  <a:lnTo>
                    <a:pt x="50006" y="50006"/>
                  </a:lnTo>
                  <a:lnTo>
                    <a:pt x="0" y="50006"/>
                  </a:ln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6D3F0D-FD16-C1DE-F81C-16C450BAE8A4}"/>
                </a:ext>
              </a:extLst>
            </p:cNvPr>
            <p:cNvSpPr/>
            <p:nvPr/>
          </p:nvSpPr>
          <p:spPr>
            <a:xfrm>
              <a:off x="9239250" y="4505324"/>
              <a:ext cx="241101" cy="53149"/>
            </a:xfrm>
            <a:custGeom>
              <a:avLst/>
              <a:gdLst>
                <a:gd name="connsiteX0" fmla="*/ 241102 w 241101"/>
                <a:gd name="connsiteY0" fmla="*/ 0 h 53149"/>
                <a:gd name="connsiteX1" fmla="*/ 157162 w 241101"/>
                <a:gd name="connsiteY1" fmla="*/ 50899 h 53149"/>
                <a:gd name="connsiteX2" fmla="*/ 141982 w 241101"/>
                <a:gd name="connsiteY2" fmla="*/ 52685 h 53149"/>
                <a:gd name="connsiteX3" fmla="*/ 0 w 241101"/>
                <a:gd name="connsiteY3" fmla="*/ 0 h 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01" h="53149">
                  <a:moveTo>
                    <a:pt x="241102" y="0"/>
                  </a:moveTo>
                  <a:cubicBezTo>
                    <a:pt x="220620" y="27032"/>
                    <a:pt x="190601" y="45235"/>
                    <a:pt x="157162" y="50899"/>
                  </a:cubicBezTo>
                  <a:cubicBezTo>
                    <a:pt x="152163" y="51934"/>
                    <a:pt x="147084" y="52532"/>
                    <a:pt x="141982" y="52685"/>
                  </a:cubicBezTo>
                  <a:cubicBezTo>
                    <a:pt x="59829" y="589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C6DF2B97-7ECA-0843-A7BD-57F7696B07E4}"/>
                </a:ext>
              </a:extLst>
            </p:cNvPr>
            <p:cNvSpPr/>
            <p:nvPr/>
          </p:nvSpPr>
          <p:spPr>
            <a:xfrm>
              <a:off x="9381232" y="4454425"/>
              <a:ext cx="523279" cy="105046"/>
            </a:xfrm>
            <a:custGeom>
              <a:avLst/>
              <a:gdLst>
                <a:gd name="connsiteX0" fmla="*/ 523279 w 523279"/>
                <a:gd name="connsiteY0" fmla="*/ 0 h 105046"/>
                <a:gd name="connsiteX1" fmla="*/ 410766 w 523279"/>
                <a:gd name="connsiteY1" fmla="*/ 102691 h 105046"/>
                <a:gd name="connsiteX2" fmla="*/ 370582 w 523279"/>
                <a:gd name="connsiteY2" fmla="*/ 104477 h 105046"/>
                <a:gd name="connsiteX3" fmla="*/ 0 w 523279"/>
                <a:gd name="connsiteY3" fmla="*/ 104477 h 105046"/>
                <a:gd name="connsiteX4" fmla="*/ 15181 w 523279"/>
                <a:gd name="connsiteY4" fmla="*/ 102691 h 105046"/>
                <a:gd name="connsiteX5" fmla="*/ 99120 w 523279"/>
                <a:gd name="connsiteY5" fmla="*/ 51792 h 105046"/>
                <a:gd name="connsiteX6" fmla="*/ 127695 w 523279"/>
                <a:gd name="connsiteY6" fmla="*/ 892 h 105046"/>
                <a:gd name="connsiteX7" fmla="*/ 523279 w 523279"/>
                <a:gd name="connsiteY7" fmla="*/ 893 h 10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279" h="105046">
                  <a:moveTo>
                    <a:pt x="523279" y="0"/>
                  </a:moveTo>
                  <a:cubicBezTo>
                    <a:pt x="523279" y="0"/>
                    <a:pt x="496490" y="87511"/>
                    <a:pt x="410766" y="102691"/>
                  </a:cubicBezTo>
                  <a:cubicBezTo>
                    <a:pt x="397506" y="105029"/>
                    <a:pt x="383997" y="105630"/>
                    <a:pt x="370582" y="104477"/>
                  </a:cubicBezTo>
                  <a:lnTo>
                    <a:pt x="0" y="104477"/>
                  </a:lnTo>
                  <a:cubicBezTo>
                    <a:pt x="5103" y="104323"/>
                    <a:pt x="10182" y="103726"/>
                    <a:pt x="15181" y="102691"/>
                  </a:cubicBezTo>
                  <a:cubicBezTo>
                    <a:pt x="48348" y="96312"/>
                    <a:pt x="78129" y="78253"/>
                    <a:pt x="99120" y="51792"/>
                  </a:cubicBezTo>
                  <a:cubicBezTo>
                    <a:pt x="111346" y="36490"/>
                    <a:pt x="120998" y="19299"/>
                    <a:pt x="127695" y="892"/>
                  </a:cubicBezTo>
                  <a:lnTo>
                    <a:pt x="523279" y="893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3D1BDF04-0356-5D95-C895-BFE8C378F1EA}"/>
                </a:ext>
              </a:extLst>
            </p:cNvPr>
            <p:cNvSpPr/>
            <p:nvPr/>
          </p:nvSpPr>
          <p:spPr>
            <a:xfrm>
              <a:off x="10107153" y="2853287"/>
              <a:ext cx="977068" cy="1127984"/>
            </a:xfrm>
            <a:custGeom>
              <a:avLst/>
              <a:gdLst>
                <a:gd name="connsiteX0" fmla="*/ 852847 w 977068"/>
                <a:gd name="connsiteY0" fmla="*/ 1127865 h 1127984"/>
                <a:gd name="connsiteX1" fmla="*/ 44711 w 977068"/>
                <a:gd name="connsiteY1" fmla="*/ 1074287 h 1127984"/>
                <a:gd name="connsiteX2" fmla="*/ 62 w 977068"/>
                <a:gd name="connsiteY2" fmla="*/ 1024281 h 1127984"/>
                <a:gd name="connsiteX3" fmla="*/ 41139 w 977068"/>
                <a:gd name="connsiteY3" fmla="*/ 223288 h 1127984"/>
                <a:gd name="connsiteX4" fmla="*/ 95609 w 977068"/>
                <a:gd name="connsiteY4" fmla="*/ 160780 h 1127984"/>
                <a:gd name="connsiteX5" fmla="*/ 919820 w 977068"/>
                <a:gd name="connsiteY5" fmla="*/ 938 h 1127984"/>
                <a:gd name="connsiteX6" fmla="*/ 976140 w 977068"/>
                <a:gd name="connsiteY6" fmla="*/ 38487 h 1127984"/>
                <a:gd name="connsiteX7" fmla="*/ 976970 w 977068"/>
                <a:gd name="connsiteY7" fmla="*/ 50945 h 1127984"/>
                <a:gd name="connsiteX8" fmla="*/ 910890 w 977068"/>
                <a:gd name="connsiteY8" fmla="*/ 1077859 h 1127984"/>
                <a:gd name="connsiteX9" fmla="*/ 852847 w 977068"/>
                <a:gd name="connsiteY9" fmla="*/ 1127865 h 11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84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5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421" y="1107569"/>
                    <a:pt x="882596" y="1129819"/>
                    <a:pt x="852847" y="1127865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6EBDB08-6108-C871-C3F8-80B36BFF394E}"/>
                </a:ext>
              </a:extLst>
            </p:cNvPr>
            <p:cNvSpPr/>
            <p:nvPr/>
          </p:nvSpPr>
          <p:spPr>
            <a:xfrm>
              <a:off x="10080364" y="2852394"/>
              <a:ext cx="977068" cy="1127948"/>
            </a:xfrm>
            <a:custGeom>
              <a:avLst/>
              <a:gdLst>
                <a:gd name="connsiteX0" fmla="*/ 852847 w 977068"/>
                <a:gd name="connsiteY0" fmla="*/ 1127865 h 1127948"/>
                <a:gd name="connsiteX1" fmla="*/ 44711 w 977068"/>
                <a:gd name="connsiteY1" fmla="*/ 1074287 h 1127948"/>
                <a:gd name="connsiteX2" fmla="*/ 62 w 977068"/>
                <a:gd name="connsiteY2" fmla="*/ 1024281 h 1127948"/>
                <a:gd name="connsiteX3" fmla="*/ 41139 w 977068"/>
                <a:gd name="connsiteY3" fmla="*/ 223288 h 1127948"/>
                <a:gd name="connsiteX4" fmla="*/ 95609 w 977068"/>
                <a:gd name="connsiteY4" fmla="*/ 160780 h 1127948"/>
                <a:gd name="connsiteX5" fmla="*/ 919820 w 977068"/>
                <a:gd name="connsiteY5" fmla="*/ 938 h 1127948"/>
                <a:gd name="connsiteX6" fmla="*/ 976140 w 977068"/>
                <a:gd name="connsiteY6" fmla="*/ 38487 h 1127948"/>
                <a:gd name="connsiteX7" fmla="*/ 976970 w 977068"/>
                <a:gd name="connsiteY7" fmla="*/ 50945 h 1127948"/>
                <a:gd name="connsiteX8" fmla="*/ 910890 w 977068"/>
                <a:gd name="connsiteY8" fmla="*/ 1077859 h 1127948"/>
                <a:gd name="connsiteX9" fmla="*/ 852847 w 977068"/>
                <a:gd name="connsiteY9" fmla="*/ 1127865 h 112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7068" h="1127948">
                  <a:moveTo>
                    <a:pt x="852847" y="1127865"/>
                  </a:moveTo>
                  <a:lnTo>
                    <a:pt x="44711" y="1074287"/>
                  </a:lnTo>
                  <a:cubicBezTo>
                    <a:pt x="18645" y="1072658"/>
                    <a:pt x="-1260" y="1050364"/>
                    <a:pt x="62" y="1024281"/>
                  </a:cubicBezTo>
                  <a:lnTo>
                    <a:pt x="41139" y="223288"/>
                  </a:lnTo>
                  <a:cubicBezTo>
                    <a:pt x="42537" y="192314"/>
                    <a:pt x="65119" y="166401"/>
                    <a:pt x="95609" y="160780"/>
                  </a:cubicBezTo>
                  <a:lnTo>
                    <a:pt x="919820" y="938"/>
                  </a:lnTo>
                  <a:cubicBezTo>
                    <a:pt x="945741" y="-4245"/>
                    <a:pt x="970956" y="12566"/>
                    <a:pt x="976140" y="38487"/>
                  </a:cubicBezTo>
                  <a:cubicBezTo>
                    <a:pt x="976959" y="42585"/>
                    <a:pt x="977238" y="46774"/>
                    <a:pt x="976970" y="50945"/>
                  </a:cubicBezTo>
                  <a:lnTo>
                    <a:pt x="910890" y="1077859"/>
                  </a:lnTo>
                  <a:cubicBezTo>
                    <a:pt x="908106" y="1107407"/>
                    <a:pt x="882483" y="1129482"/>
                    <a:pt x="852847" y="1127865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4125C89-35C3-9A51-1A2F-E6E0391546CF}"/>
                </a:ext>
              </a:extLst>
            </p:cNvPr>
            <p:cNvSpPr/>
            <p:nvPr/>
          </p:nvSpPr>
          <p:spPr>
            <a:xfrm>
              <a:off x="10214345" y="3034395"/>
              <a:ext cx="672466" cy="275337"/>
            </a:xfrm>
            <a:custGeom>
              <a:avLst/>
              <a:gdLst>
                <a:gd name="connsiteX0" fmla="*/ 646536 w 672466"/>
                <a:gd name="connsiteY0" fmla="*/ 208271 h 275337"/>
                <a:gd name="connsiteX1" fmla="*/ 19672 w 672466"/>
                <a:gd name="connsiteY1" fmla="*/ 275244 h 275337"/>
                <a:gd name="connsiteX2" fmla="*/ 92 w 672466"/>
                <a:gd name="connsiteY2" fmla="*/ 259290 h 275337"/>
                <a:gd name="connsiteX3" fmla="*/ 27 w 672466"/>
                <a:gd name="connsiteY3" fmla="*/ 256492 h 275337"/>
                <a:gd name="connsiteX4" fmla="*/ 7170 w 672466"/>
                <a:gd name="connsiteY4" fmla="*/ 114510 h 275337"/>
                <a:gd name="connsiteX5" fmla="*/ 22351 w 672466"/>
                <a:gd name="connsiteY5" fmla="*/ 98436 h 275337"/>
                <a:gd name="connsiteX6" fmla="*/ 651894 w 672466"/>
                <a:gd name="connsiteY6" fmla="*/ 210 h 275337"/>
                <a:gd name="connsiteX7" fmla="*/ 672259 w 672466"/>
                <a:gd name="connsiteY7" fmla="*/ 15149 h 275337"/>
                <a:gd name="connsiteX8" fmla="*/ 672432 w 672466"/>
                <a:gd name="connsiteY8" fmla="*/ 18962 h 275337"/>
                <a:gd name="connsiteX9" fmla="*/ 661716 w 672466"/>
                <a:gd name="connsiteY9" fmla="*/ 192198 h 275337"/>
                <a:gd name="connsiteX10" fmla="*/ 646536 w 672466"/>
                <a:gd name="connsiteY10" fmla="*/ 208272 h 27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466" h="275337">
                  <a:moveTo>
                    <a:pt x="646536" y="208271"/>
                  </a:moveTo>
                  <a:lnTo>
                    <a:pt x="19672" y="275244"/>
                  </a:lnTo>
                  <a:cubicBezTo>
                    <a:pt x="9860" y="276245"/>
                    <a:pt x="1093" y="269103"/>
                    <a:pt x="92" y="259290"/>
                  </a:cubicBezTo>
                  <a:cubicBezTo>
                    <a:pt x="-3" y="258360"/>
                    <a:pt x="-24" y="257425"/>
                    <a:pt x="27" y="256492"/>
                  </a:cubicBezTo>
                  <a:lnTo>
                    <a:pt x="7170" y="114510"/>
                  </a:lnTo>
                  <a:cubicBezTo>
                    <a:pt x="7330" y="106040"/>
                    <a:pt x="13904" y="99079"/>
                    <a:pt x="22351" y="98436"/>
                  </a:cubicBezTo>
                  <a:lnTo>
                    <a:pt x="651894" y="210"/>
                  </a:lnTo>
                  <a:cubicBezTo>
                    <a:pt x="661643" y="-1289"/>
                    <a:pt x="670761" y="5400"/>
                    <a:pt x="672259" y="15149"/>
                  </a:cubicBezTo>
                  <a:cubicBezTo>
                    <a:pt x="672453" y="16410"/>
                    <a:pt x="672511" y="17689"/>
                    <a:pt x="672432" y="18962"/>
                  </a:cubicBezTo>
                  <a:lnTo>
                    <a:pt x="661716" y="192198"/>
                  </a:lnTo>
                  <a:cubicBezTo>
                    <a:pt x="661557" y="200668"/>
                    <a:pt x="654983" y="207628"/>
                    <a:pt x="646536" y="208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15F8AFA-F8CE-4DA4-AB71-010BC5EBD5B8}"/>
                </a:ext>
              </a:extLst>
            </p:cNvPr>
            <p:cNvSpPr/>
            <p:nvPr/>
          </p:nvSpPr>
          <p:spPr>
            <a:xfrm>
              <a:off x="10325992" y="3117651"/>
              <a:ext cx="9822" cy="182165"/>
            </a:xfrm>
            <a:custGeom>
              <a:avLst/>
              <a:gdLst>
                <a:gd name="connsiteX0" fmla="*/ 9823 w 9822"/>
                <a:gd name="connsiteY0" fmla="*/ 0 h 182165"/>
                <a:gd name="connsiteX1" fmla="*/ 0 w 9822"/>
                <a:gd name="connsiteY1" fmla="*/ 182166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2165">
                  <a:moveTo>
                    <a:pt x="9823" y="0"/>
                  </a:moveTo>
                  <a:lnTo>
                    <a:pt x="0" y="18216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7BCC654-6B9B-0B0B-A77D-DD49D383622E}"/>
                </a:ext>
              </a:extLst>
            </p:cNvPr>
            <p:cNvSpPr/>
            <p:nvPr/>
          </p:nvSpPr>
          <p:spPr>
            <a:xfrm>
              <a:off x="10254555" y="3180159"/>
              <a:ext cx="44648" cy="72330"/>
            </a:xfrm>
            <a:custGeom>
              <a:avLst/>
              <a:gdLst>
                <a:gd name="connsiteX0" fmla="*/ 0 w 44648"/>
                <a:gd name="connsiteY0" fmla="*/ 0 h 72330"/>
                <a:gd name="connsiteX1" fmla="*/ 44649 w 44648"/>
                <a:gd name="connsiteY1" fmla="*/ 72330 h 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2330">
                  <a:moveTo>
                    <a:pt x="0" y="0"/>
                  </a:moveTo>
                  <a:lnTo>
                    <a:pt x="44649" y="7233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0B8CC4E-D72F-6DDB-1DA7-5A6C34A7F98B}"/>
                </a:ext>
              </a:extLst>
            </p:cNvPr>
            <p:cNvSpPr/>
            <p:nvPr/>
          </p:nvSpPr>
          <p:spPr>
            <a:xfrm>
              <a:off x="10250090" y="3173015"/>
              <a:ext cx="53578" cy="85724"/>
            </a:xfrm>
            <a:custGeom>
              <a:avLst/>
              <a:gdLst>
                <a:gd name="connsiteX0" fmla="*/ 53578 w 53578"/>
                <a:gd name="connsiteY0" fmla="*/ 0 h 85724"/>
                <a:gd name="connsiteX1" fmla="*/ 0 w 53578"/>
                <a:gd name="connsiteY1" fmla="*/ 85725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5724">
                  <a:moveTo>
                    <a:pt x="53578" y="0"/>
                  </a:moveTo>
                  <a:lnTo>
                    <a:pt x="0" y="8572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73731963-314F-9D1E-484D-85FCC8054E69}"/>
                </a:ext>
              </a:extLst>
            </p:cNvPr>
            <p:cNvSpPr/>
            <p:nvPr/>
          </p:nvSpPr>
          <p:spPr>
            <a:xfrm>
              <a:off x="10387607" y="3117651"/>
              <a:ext cx="414337" cy="57150"/>
            </a:xfrm>
            <a:custGeom>
              <a:avLst/>
              <a:gdLst>
                <a:gd name="connsiteX0" fmla="*/ 0 w 414337"/>
                <a:gd name="connsiteY0" fmla="*/ 57150 h 57150"/>
                <a:gd name="connsiteX1" fmla="*/ 414338 w 414337"/>
                <a:gd name="connsiteY1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337" h="57150">
                  <a:moveTo>
                    <a:pt x="0" y="57150"/>
                  </a:moveTo>
                  <a:lnTo>
                    <a:pt x="41433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EA83368-364B-F023-767C-7C2530B5C316}"/>
                </a:ext>
              </a:extLst>
            </p:cNvPr>
            <p:cNvSpPr/>
            <p:nvPr/>
          </p:nvSpPr>
          <p:spPr>
            <a:xfrm>
              <a:off x="10384928" y="3199804"/>
              <a:ext cx="223242" cy="28575"/>
            </a:xfrm>
            <a:custGeom>
              <a:avLst/>
              <a:gdLst>
                <a:gd name="connsiteX0" fmla="*/ 0 w 223242"/>
                <a:gd name="connsiteY0" fmla="*/ 28575 h 28575"/>
                <a:gd name="connsiteX1" fmla="*/ 223242 w 223242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42" h="28575">
                  <a:moveTo>
                    <a:pt x="0" y="28575"/>
                  </a:moveTo>
                  <a:lnTo>
                    <a:pt x="22324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996B4626-A3DE-EECC-87AC-420AFD6CC66F}"/>
                </a:ext>
              </a:extLst>
            </p:cNvPr>
            <p:cNvSpPr/>
            <p:nvPr/>
          </p:nvSpPr>
          <p:spPr>
            <a:xfrm>
              <a:off x="10202686" y="3322968"/>
              <a:ext cx="667188" cy="232255"/>
            </a:xfrm>
            <a:custGeom>
              <a:avLst/>
              <a:gdLst>
                <a:gd name="connsiteX0" fmla="*/ 639442 w 667188"/>
                <a:gd name="connsiteY0" fmla="*/ 208127 h 232255"/>
                <a:gd name="connsiteX1" fmla="*/ 17936 w 667188"/>
                <a:gd name="connsiteY1" fmla="*/ 232237 h 232255"/>
                <a:gd name="connsiteX2" fmla="*/ 18 w 667188"/>
                <a:gd name="connsiteY2" fmla="*/ 215902 h 232255"/>
                <a:gd name="connsiteX3" fmla="*/ 77 w 667188"/>
                <a:gd name="connsiteY3" fmla="*/ 213485 h 232255"/>
                <a:gd name="connsiteX4" fmla="*/ 7221 w 667188"/>
                <a:gd name="connsiteY4" fmla="*/ 72396 h 232255"/>
                <a:gd name="connsiteX5" fmla="*/ 23294 w 667188"/>
                <a:gd name="connsiteY5" fmla="*/ 55430 h 232255"/>
                <a:gd name="connsiteX6" fmla="*/ 648372 w 667188"/>
                <a:gd name="connsiteY6" fmla="*/ 65 h 232255"/>
                <a:gd name="connsiteX7" fmla="*/ 667124 w 667188"/>
                <a:gd name="connsiteY7" fmla="*/ 15831 h 232255"/>
                <a:gd name="connsiteX8" fmla="*/ 667124 w 667188"/>
                <a:gd name="connsiteY8" fmla="*/ 18818 h 232255"/>
                <a:gd name="connsiteX9" fmla="*/ 656409 w 667188"/>
                <a:gd name="connsiteY9" fmla="*/ 190268 h 232255"/>
                <a:gd name="connsiteX10" fmla="*/ 639442 w 667188"/>
                <a:gd name="connsiteY10" fmla="*/ 208127 h 2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188" h="232255">
                  <a:moveTo>
                    <a:pt x="639442" y="208127"/>
                  </a:moveTo>
                  <a:lnTo>
                    <a:pt x="17936" y="232237"/>
                  </a:lnTo>
                  <a:cubicBezTo>
                    <a:pt x="8478" y="232674"/>
                    <a:pt x="455" y="225361"/>
                    <a:pt x="18" y="215902"/>
                  </a:cubicBezTo>
                  <a:cubicBezTo>
                    <a:pt x="-19" y="215096"/>
                    <a:pt x="1" y="214288"/>
                    <a:pt x="77" y="213485"/>
                  </a:cubicBezTo>
                  <a:lnTo>
                    <a:pt x="7221" y="72396"/>
                  </a:lnTo>
                  <a:cubicBezTo>
                    <a:pt x="7621" y="63533"/>
                    <a:pt x="14466" y="56308"/>
                    <a:pt x="23294" y="55430"/>
                  </a:cubicBezTo>
                  <a:lnTo>
                    <a:pt x="648372" y="65"/>
                  </a:lnTo>
                  <a:cubicBezTo>
                    <a:pt x="657904" y="-759"/>
                    <a:pt x="666300" y="6299"/>
                    <a:pt x="667124" y="15831"/>
                  </a:cubicBezTo>
                  <a:cubicBezTo>
                    <a:pt x="667210" y="16825"/>
                    <a:pt x="667210" y="17824"/>
                    <a:pt x="667124" y="18818"/>
                  </a:cubicBezTo>
                  <a:lnTo>
                    <a:pt x="656409" y="190268"/>
                  </a:lnTo>
                  <a:cubicBezTo>
                    <a:pt x="656421" y="199793"/>
                    <a:pt x="648956" y="207651"/>
                    <a:pt x="639442" y="20812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48A3A23-A407-8D80-03A3-DF9DE191836D}"/>
                </a:ext>
              </a:extLst>
            </p:cNvPr>
            <p:cNvSpPr/>
            <p:nvPr/>
          </p:nvSpPr>
          <p:spPr>
            <a:xfrm>
              <a:off x="10312598" y="3371254"/>
              <a:ext cx="9822" cy="180379"/>
            </a:xfrm>
            <a:custGeom>
              <a:avLst/>
              <a:gdLst>
                <a:gd name="connsiteX0" fmla="*/ 9823 w 9822"/>
                <a:gd name="connsiteY0" fmla="*/ 0 h 180379"/>
                <a:gd name="connsiteX1" fmla="*/ 0 w 9822"/>
                <a:gd name="connsiteY1" fmla="*/ 180380 h 18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80379">
                  <a:moveTo>
                    <a:pt x="9823" y="0"/>
                  </a:moveTo>
                  <a:lnTo>
                    <a:pt x="0" y="18038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5F403EC-CD68-C273-1B36-AFAEAFE5BB33}"/>
                </a:ext>
              </a:extLst>
            </p:cNvPr>
            <p:cNvSpPr/>
            <p:nvPr/>
          </p:nvSpPr>
          <p:spPr>
            <a:xfrm>
              <a:off x="10241160" y="3427511"/>
              <a:ext cx="44648" cy="75902"/>
            </a:xfrm>
            <a:custGeom>
              <a:avLst/>
              <a:gdLst>
                <a:gd name="connsiteX0" fmla="*/ 0 w 44648"/>
                <a:gd name="connsiteY0" fmla="*/ 0 h 75902"/>
                <a:gd name="connsiteX1" fmla="*/ 44649 w 44648"/>
                <a:gd name="connsiteY1" fmla="*/ 75902 h 7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5902">
                  <a:moveTo>
                    <a:pt x="0" y="0"/>
                  </a:moveTo>
                  <a:lnTo>
                    <a:pt x="44649" y="75902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1C81EAEC-1178-5122-3EFD-6016B3C10A1B}"/>
                </a:ext>
              </a:extLst>
            </p:cNvPr>
            <p:cNvSpPr/>
            <p:nvPr/>
          </p:nvSpPr>
          <p:spPr>
            <a:xfrm>
              <a:off x="10236696" y="3423939"/>
              <a:ext cx="53578" cy="82153"/>
            </a:xfrm>
            <a:custGeom>
              <a:avLst/>
              <a:gdLst>
                <a:gd name="connsiteX0" fmla="*/ 53578 w 53578"/>
                <a:gd name="connsiteY0" fmla="*/ 0 h 82153"/>
                <a:gd name="connsiteX1" fmla="*/ 0 w 53578"/>
                <a:gd name="connsiteY1" fmla="*/ 82153 h 8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78" h="82153">
                  <a:moveTo>
                    <a:pt x="53578" y="0"/>
                  </a:moveTo>
                  <a:lnTo>
                    <a:pt x="0" y="82153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77833FF-DEAA-6B08-6914-6858B60C2FF9}"/>
                </a:ext>
              </a:extLst>
            </p:cNvPr>
            <p:cNvSpPr/>
            <p:nvPr/>
          </p:nvSpPr>
          <p:spPr>
            <a:xfrm>
              <a:off x="10374213" y="3402508"/>
              <a:ext cx="410765" cy="29467"/>
            </a:xfrm>
            <a:custGeom>
              <a:avLst/>
              <a:gdLst>
                <a:gd name="connsiteX0" fmla="*/ 0 w 410765"/>
                <a:gd name="connsiteY0" fmla="*/ 29468 h 29467"/>
                <a:gd name="connsiteX1" fmla="*/ 410765 w 410765"/>
                <a:gd name="connsiteY1" fmla="*/ 0 h 2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5" h="29467">
                  <a:moveTo>
                    <a:pt x="0" y="29468"/>
                  </a:moveTo>
                  <a:lnTo>
                    <a:pt x="410765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6B74852A-8485-D1C0-257F-52BF02EBC647}"/>
                </a:ext>
              </a:extLst>
            </p:cNvPr>
            <p:cNvSpPr/>
            <p:nvPr/>
          </p:nvSpPr>
          <p:spPr>
            <a:xfrm>
              <a:off x="10370641" y="3472160"/>
              <a:ext cx="221456" cy="12501"/>
            </a:xfrm>
            <a:custGeom>
              <a:avLst/>
              <a:gdLst>
                <a:gd name="connsiteX0" fmla="*/ 0 w 221456"/>
                <a:gd name="connsiteY0" fmla="*/ 12502 h 12501"/>
                <a:gd name="connsiteX1" fmla="*/ 221456 w 221456"/>
                <a:gd name="connsiteY1" fmla="*/ 0 h 1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456" h="12501">
                  <a:moveTo>
                    <a:pt x="0" y="12502"/>
                  </a:moveTo>
                  <a:lnTo>
                    <a:pt x="221456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6016E9CD-ACC6-7BFA-ABBC-3E9916237F28}"/>
                </a:ext>
              </a:extLst>
            </p:cNvPr>
            <p:cNvSpPr/>
            <p:nvPr/>
          </p:nvSpPr>
          <p:spPr>
            <a:xfrm>
              <a:off x="10190237" y="3611463"/>
              <a:ext cx="661735" cy="206275"/>
            </a:xfrm>
            <a:custGeom>
              <a:avLst/>
              <a:gdLst>
                <a:gd name="connsiteX0" fmla="*/ 633139 w 661735"/>
                <a:gd name="connsiteY0" fmla="*/ 206276 h 206275"/>
                <a:gd name="connsiteX1" fmla="*/ 16990 w 661735"/>
                <a:gd name="connsiteY1" fmla="*/ 188416 h 206275"/>
                <a:gd name="connsiteX2" fmla="*/ 22 w 661735"/>
                <a:gd name="connsiteY2" fmla="*/ 169709 h 206275"/>
                <a:gd name="connsiteX3" fmla="*/ 24 w 661735"/>
                <a:gd name="connsiteY3" fmla="*/ 169664 h 206275"/>
                <a:gd name="connsiteX4" fmla="*/ 7167 w 661735"/>
                <a:gd name="connsiteY4" fmla="*/ 29468 h 206275"/>
                <a:gd name="connsiteX5" fmla="*/ 24134 w 661735"/>
                <a:gd name="connsiteY5" fmla="*/ 12502 h 206275"/>
                <a:gd name="connsiteX6" fmla="*/ 643854 w 661735"/>
                <a:gd name="connsiteY6" fmla="*/ 0 h 206275"/>
                <a:gd name="connsiteX7" fmla="*/ 661736 w 661735"/>
                <a:gd name="connsiteY7" fmla="*/ 17837 h 206275"/>
                <a:gd name="connsiteX8" fmla="*/ 661713 w 661735"/>
                <a:gd name="connsiteY8" fmla="*/ 18752 h 206275"/>
                <a:gd name="connsiteX9" fmla="*/ 650998 w 661735"/>
                <a:gd name="connsiteY9" fmla="*/ 189309 h 206275"/>
                <a:gd name="connsiteX10" fmla="*/ 633139 w 661735"/>
                <a:gd name="connsiteY10" fmla="*/ 206276 h 20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735" h="206275">
                  <a:moveTo>
                    <a:pt x="633139" y="206276"/>
                  </a:moveTo>
                  <a:lnTo>
                    <a:pt x="16990" y="188416"/>
                  </a:lnTo>
                  <a:cubicBezTo>
                    <a:pt x="7138" y="187936"/>
                    <a:pt x="-459" y="179560"/>
                    <a:pt x="22" y="169709"/>
                  </a:cubicBezTo>
                  <a:cubicBezTo>
                    <a:pt x="22" y="169694"/>
                    <a:pt x="23" y="169679"/>
                    <a:pt x="24" y="169664"/>
                  </a:cubicBezTo>
                  <a:lnTo>
                    <a:pt x="7167" y="29468"/>
                  </a:lnTo>
                  <a:cubicBezTo>
                    <a:pt x="8092" y="20508"/>
                    <a:pt x="15174" y="13426"/>
                    <a:pt x="24134" y="12502"/>
                  </a:cubicBezTo>
                  <a:lnTo>
                    <a:pt x="643854" y="0"/>
                  </a:lnTo>
                  <a:cubicBezTo>
                    <a:pt x="653717" y="-12"/>
                    <a:pt x="661723" y="7973"/>
                    <a:pt x="661736" y="17837"/>
                  </a:cubicBezTo>
                  <a:cubicBezTo>
                    <a:pt x="661736" y="18142"/>
                    <a:pt x="661729" y="18447"/>
                    <a:pt x="661713" y="18752"/>
                  </a:cubicBezTo>
                  <a:lnTo>
                    <a:pt x="650998" y="189309"/>
                  </a:lnTo>
                  <a:cubicBezTo>
                    <a:pt x="650522" y="198822"/>
                    <a:pt x="642664" y="206288"/>
                    <a:pt x="633139" y="206276"/>
                  </a:cubicBezTo>
                  <a:close/>
                </a:path>
              </a:pathLst>
            </a:custGeom>
            <a:solidFill>
              <a:srgbClr val="40CBAE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0A0FB99-75E8-5339-62F7-0D4778EE0DEC}"/>
                </a:ext>
              </a:extLst>
            </p:cNvPr>
            <p:cNvSpPr/>
            <p:nvPr/>
          </p:nvSpPr>
          <p:spPr>
            <a:xfrm>
              <a:off x="10299203" y="3623071"/>
              <a:ext cx="9822" cy="179486"/>
            </a:xfrm>
            <a:custGeom>
              <a:avLst/>
              <a:gdLst>
                <a:gd name="connsiteX0" fmla="*/ 9823 w 9822"/>
                <a:gd name="connsiteY0" fmla="*/ 0 h 179486"/>
                <a:gd name="connsiteX1" fmla="*/ 0 w 9822"/>
                <a:gd name="connsiteY1" fmla="*/ 179487 h 1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22" h="179486">
                  <a:moveTo>
                    <a:pt x="9823" y="0"/>
                  </a:moveTo>
                  <a:lnTo>
                    <a:pt x="0" y="179487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91F424D-8CEF-13A2-67C2-79258B32FD5F}"/>
                </a:ext>
              </a:extLst>
            </p:cNvPr>
            <p:cNvSpPr/>
            <p:nvPr/>
          </p:nvSpPr>
          <p:spPr>
            <a:xfrm>
              <a:off x="10227766" y="3673971"/>
              <a:ext cx="44648" cy="77688"/>
            </a:xfrm>
            <a:custGeom>
              <a:avLst/>
              <a:gdLst>
                <a:gd name="connsiteX0" fmla="*/ 0 w 44648"/>
                <a:gd name="connsiteY0" fmla="*/ 0 h 77688"/>
                <a:gd name="connsiteX1" fmla="*/ 44649 w 44648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48" h="77688">
                  <a:moveTo>
                    <a:pt x="0" y="0"/>
                  </a:moveTo>
                  <a:lnTo>
                    <a:pt x="44649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215DC8CF-53F0-E5DC-4959-9234EC2117FA}"/>
                </a:ext>
              </a:extLst>
            </p:cNvPr>
            <p:cNvSpPr/>
            <p:nvPr/>
          </p:nvSpPr>
          <p:spPr>
            <a:xfrm>
              <a:off x="10224194" y="3673078"/>
              <a:ext cx="52685" cy="77688"/>
            </a:xfrm>
            <a:custGeom>
              <a:avLst/>
              <a:gdLst>
                <a:gd name="connsiteX0" fmla="*/ 52685 w 52685"/>
                <a:gd name="connsiteY0" fmla="*/ 0 h 77688"/>
                <a:gd name="connsiteX1" fmla="*/ 0 w 52685"/>
                <a:gd name="connsiteY1" fmla="*/ 77688 h 7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685" h="77688">
                  <a:moveTo>
                    <a:pt x="52685" y="0"/>
                  </a:moveTo>
                  <a:lnTo>
                    <a:pt x="0" y="7768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DF4CC88-28AA-B638-53D5-54F6EAE80A1C}"/>
                </a:ext>
              </a:extLst>
            </p:cNvPr>
            <p:cNvSpPr/>
            <p:nvPr/>
          </p:nvSpPr>
          <p:spPr>
            <a:xfrm>
              <a:off x="10359925" y="3686472"/>
              <a:ext cx="408086" cy="892"/>
            </a:xfrm>
            <a:custGeom>
              <a:avLst/>
              <a:gdLst>
                <a:gd name="connsiteX0" fmla="*/ 0 w 408086"/>
                <a:gd name="connsiteY0" fmla="*/ 893 h 892"/>
                <a:gd name="connsiteX1" fmla="*/ 408087 w 408086"/>
                <a:gd name="connsiteY1" fmla="*/ 0 h 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086" h="892">
                  <a:moveTo>
                    <a:pt x="0" y="893"/>
                  </a:moveTo>
                  <a:lnTo>
                    <a:pt x="408087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8493E8F-9205-BE2E-49DB-38446B3C10FC}"/>
                </a:ext>
              </a:extLst>
            </p:cNvPr>
            <p:cNvSpPr/>
            <p:nvPr/>
          </p:nvSpPr>
          <p:spPr>
            <a:xfrm>
              <a:off x="10357246" y="3739157"/>
              <a:ext cx="219670" cy="2678"/>
            </a:xfrm>
            <a:custGeom>
              <a:avLst/>
              <a:gdLst>
                <a:gd name="connsiteX0" fmla="*/ 0 w 219670"/>
                <a:gd name="connsiteY0" fmla="*/ 0 h 2678"/>
                <a:gd name="connsiteX1" fmla="*/ 219670 w 219670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670" h="2678">
                  <a:moveTo>
                    <a:pt x="0" y="0"/>
                  </a:moveTo>
                  <a:lnTo>
                    <a:pt x="219670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E0F698B9-9700-AAD7-C647-5E57756912E4}"/>
                </a:ext>
              </a:extLst>
            </p:cNvPr>
            <p:cNvSpPr/>
            <p:nvPr/>
          </p:nvSpPr>
          <p:spPr>
            <a:xfrm>
              <a:off x="7249261" y="2833684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9 h 664371"/>
                <a:gd name="connsiteX7" fmla="*/ 739744 w 757963"/>
                <a:gd name="connsiteY7" fmla="*/ 664104 h 664371"/>
                <a:gd name="connsiteX8" fmla="*/ 736261 w 757963"/>
                <a:gd name="connsiteY8" fmla="*/ 664372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8"/>
                    <a:pt x="654672" y="12549"/>
                    <a:pt x="657679" y="29471"/>
                  </a:cubicBezTo>
                  <a:lnTo>
                    <a:pt x="757692" y="639369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7"/>
                    <a:pt x="736261" y="664372"/>
                  </a:cubicBezTo>
                  <a:lnTo>
                    <a:pt x="162975" y="657228"/>
                  </a:lnTo>
                  <a:cubicBezTo>
                    <a:pt x="146205" y="657620"/>
                    <a:pt x="131551" y="645972"/>
                    <a:pt x="128149" y="629546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0A23408-D096-B5D4-A0CC-4F8FC9CC5C4C}"/>
                </a:ext>
              </a:extLst>
            </p:cNvPr>
            <p:cNvSpPr/>
            <p:nvPr/>
          </p:nvSpPr>
          <p:spPr>
            <a:xfrm>
              <a:off x="7235866" y="2847972"/>
              <a:ext cx="757963" cy="664371"/>
            </a:xfrm>
            <a:custGeom>
              <a:avLst/>
              <a:gdLst>
                <a:gd name="connsiteX0" fmla="*/ 128149 w 757963"/>
                <a:gd name="connsiteY0" fmla="*/ 629546 h 664371"/>
                <a:gd name="connsiteX1" fmla="*/ 454 w 757963"/>
                <a:gd name="connsiteY1" fmla="*/ 25899 h 664371"/>
                <a:gd name="connsiteX2" fmla="*/ 17146 w 757963"/>
                <a:gd name="connsiteY2" fmla="*/ 450 h 664371"/>
                <a:gd name="connsiteX3" fmla="*/ 21886 w 757963"/>
                <a:gd name="connsiteY3" fmla="*/ 3 h 664371"/>
                <a:gd name="connsiteX4" fmla="*/ 622854 w 757963"/>
                <a:gd name="connsiteY4" fmla="*/ 3 h 664371"/>
                <a:gd name="connsiteX5" fmla="*/ 657679 w 757963"/>
                <a:gd name="connsiteY5" fmla="*/ 29471 h 664371"/>
                <a:gd name="connsiteX6" fmla="*/ 757692 w 757963"/>
                <a:gd name="connsiteY6" fmla="*/ 639368 h 664371"/>
                <a:gd name="connsiteX7" fmla="*/ 739744 w 757963"/>
                <a:gd name="connsiteY7" fmla="*/ 664104 h 664371"/>
                <a:gd name="connsiteX8" fmla="*/ 736261 w 757963"/>
                <a:gd name="connsiteY8" fmla="*/ 664371 h 664371"/>
                <a:gd name="connsiteX9" fmla="*/ 162975 w 757963"/>
                <a:gd name="connsiteY9" fmla="*/ 657228 h 664371"/>
                <a:gd name="connsiteX10" fmla="*/ 128149 w 757963"/>
                <a:gd name="connsiteY10" fmla="*/ 629546 h 6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963" h="664371">
                  <a:moveTo>
                    <a:pt x="128149" y="629546"/>
                  </a:moveTo>
                  <a:lnTo>
                    <a:pt x="454" y="25899"/>
                  </a:lnTo>
                  <a:cubicBezTo>
                    <a:pt x="-1964" y="14262"/>
                    <a:pt x="5510" y="2868"/>
                    <a:pt x="17146" y="450"/>
                  </a:cubicBezTo>
                  <a:cubicBezTo>
                    <a:pt x="18705" y="126"/>
                    <a:pt x="20294" y="-24"/>
                    <a:pt x="21886" y="3"/>
                  </a:cubicBezTo>
                  <a:lnTo>
                    <a:pt x="622854" y="3"/>
                  </a:lnTo>
                  <a:cubicBezTo>
                    <a:pt x="640040" y="167"/>
                    <a:pt x="654672" y="12549"/>
                    <a:pt x="657679" y="29471"/>
                  </a:cubicBezTo>
                  <a:lnTo>
                    <a:pt x="757692" y="639368"/>
                  </a:lnTo>
                  <a:cubicBezTo>
                    <a:pt x="759566" y="651155"/>
                    <a:pt x="751530" y="662230"/>
                    <a:pt x="739744" y="664104"/>
                  </a:cubicBezTo>
                  <a:cubicBezTo>
                    <a:pt x="738592" y="664287"/>
                    <a:pt x="737427" y="664376"/>
                    <a:pt x="736261" y="664371"/>
                  </a:cubicBezTo>
                  <a:lnTo>
                    <a:pt x="162975" y="657228"/>
                  </a:lnTo>
                  <a:cubicBezTo>
                    <a:pt x="146335" y="657238"/>
                    <a:pt x="131893" y="645758"/>
                    <a:pt x="128149" y="629546"/>
                  </a:cubicBez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75C726EC-CE1A-D573-D83F-A35DB4E85B5E}"/>
                </a:ext>
              </a:extLst>
            </p:cNvPr>
            <p:cNvSpPr/>
            <p:nvPr/>
          </p:nvSpPr>
          <p:spPr>
            <a:xfrm>
              <a:off x="7326510" y="2925663"/>
              <a:ext cx="579536" cy="508992"/>
            </a:xfrm>
            <a:custGeom>
              <a:avLst/>
              <a:gdLst>
                <a:gd name="connsiteX0" fmla="*/ 106264 w 579536"/>
                <a:gd name="connsiteY0" fmla="*/ 503634 h 508992"/>
                <a:gd name="connsiteX1" fmla="*/ 0 w 579536"/>
                <a:gd name="connsiteY1" fmla="*/ 0 h 508992"/>
                <a:gd name="connsiteX2" fmla="*/ 496491 w 579536"/>
                <a:gd name="connsiteY2" fmla="*/ 0 h 508992"/>
                <a:gd name="connsiteX3" fmla="*/ 579537 w 579536"/>
                <a:gd name="connsiteY3" fmla="*/ 508992 h 508992"/>
                <a:gd name="connsiteX4" fmla="*/ 106264 w 579536"/>
                <a:gd name="connsiteY4" fmla="*/ 503634 h 50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536" h="508992">
                  <a:moveTo>
                    <a:pt x="106264" y="503634"/>
                  </a:moveTo>
                  <a:lnTo>
                    <a:pt x="0" y="0"/>
                  </a:lnTo>
                  <a:lnTo>
                    <a:pt x="496491" y="0"/>
                  </a:lnTo>
                  <a:lnTo>
                    <a:pt x="579537" y="508992"/>
                  </a:lnTo>
                  <a:lnTo>
                    <a:pt x="106264" y="503634"/>
                  </a:lnTo>
                  <a:close/>
                </a:path>
              </a:pathLst>
            </a:custGeom>
            <a:noFill/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3FB2694-0078-3ED0-E877-B92333185432}"/>
                </a:ext>
              </a:extLst>
            </p:cNvPr>
            <p:cNvSpPr/>
            <p:nvPr/>
          </p:nvSpPr>
          <p:spPr>
            <a:xfrm>
              <a:off x="7472957" y="2925663"/>
              <a:ext cx="107156" cy="505420"/>
            </a:xfrm>
            <a:custGeom>
              <a:avLst/>
              <a:gdLst>
                <a:gd name="connsiteX0" fmla="*/ 0 w 107156"/>
                <a:gd name="connsiteY0" fmla="*/ 0 h 505420"/>
                <a:gd name="connsiteX1" fmla="*/ 107156 w 107156"/>
                <a:gd name="connsiteY1" fmla="*/ 505420 h 5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505420">
                  <a:moveTo>
                    <a:pt x="0" y="0"/>
                  </a:moveTo>
                  <a:lnTo>
                    <a:pt x="107156" y="50542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C06D4CC-DAA0-7B54-1331-CBEE5691AA53}"/>
                </a:ext>
              </a:extLst>
            </p:cNvPr>
            <p:cNvSpPr/>
            <p:nvPr/>
          </p:nvSpPr>
          <p:spPr>
            <a:xfrm>
              <a:off x="7353300" y="3053357"/>
              <a:ext cx="487560" cy="8929"/>
            </a:xfrm>
            <a:custGeom>
              <a:avLst/>
              <a:gdLst>
                <a:gd name="connsiteX0" fmla="*/ 0 w 487560"/>
                <a:gd name="connsiteY0" fmla="*/ 0 h 8929"/>
                <a:gd name="connsiteX1" fmla="*/ 487561 w 487560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7560" h="8929">
                  <a:moveTo>
                    <a:pt x="0" y="0"/>
                  </a:moveTo>
                  <a:lnTo>
                    <a:pt x="487561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9946D8F-0254-D870-1B83-08C3357331EB}"/>
                </a:ext>
              </a:extLst>
            </p:cNvPr>
            <p:cNvSpPr/>
            <p:nvPr/>
          </p:nvSpPr>
          <p:spPr>
            <a:xfrm>
              <a:off x="7379196" y="3176587"/>
              <a:ext cx="483096" cy="8929"/>
            </a:xfrm>
            <a:custGeom>
              <a:avLst/>
              <a:gdLst>
                <a:gd name="connsiteX0" fmla="*/ 0 w 483096"/>
                <a:gd name="connsiteY0" fmla="*/ 0 h 8929"/>
                <a:gd name="connsiteX1" fmla="*/ 483096 w 483096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3096" h="8929">
                  <a:moveTo>
                    <a:pt x="0" y="0"/>
                  </a:moveTo>
                  <a:lnTo>
                    <a:pt x="483096" y="0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3F219367-06F9-B4C4-EEE2-F3CC8D3DF144}"/>
                </a:ext>
              </a:extLst>
            </p:cNvPr>
            <p:cNvSpPr/>
            <p:nvPr/>
          </p:nvSpPr>
          <p:spPr>
            <a:xfrm>
              <a:off x="7408664" y="3301603"/>
              <a:ext cx="476845" cy="6250"/>
            </a:xfrm>
            <a:custGeom>
              <a:avLst/>
              <a:gdLst>
                <a:gd name="connsiteX0" fmla="*/ 0 w 476845"/>
                <a:gd name="connsiteY0" fmla="*/ 0 h 6250"/>
                <a:gd name="connsiteX1" fmla="*/ 476845 w 476845"/>
                <a:gd name="connsiteY1" fmla="*/ 6251 h 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845" h="6250">
                  <a:moveTo>
                    <a:pt x="0" y="0"/>
                  </a:moveTo>
                  <a:lnTo>
                    <a:pt x="476845" y="6251"/>
                  </a:lnTo>
                </a:path>
              </a:pathLst>
            </a:custGeom>
            <a:ln w="1607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F0E92BAA-D955-DBE4-3E21-9CC222C8B69E}"/>
                </a:ext>
              </a:extLst>
            </p:cNvPr>
            <p:cNvSpPr/>
            <p:nvPr/>
          </p:nvSpPr>
          <p:spPr>
            <a:xfrm>
              <a:off x="7558682" y="2988171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1AA0AD79-CF36-B16A-C39A-B36D8A5F1E53}"/>
                </a:ext>
              </a:extLst>
            </p:cNvPr>
            <p:cNvSpPr/>
            <p:nvPr/>
          </p:nvSpPr>
          <p:spPr>
            <a:xfrm>
              <a:off x="7583685" y="3114972"/>
              <a:ext cx="190202" cy="8929"/>
            </a:xfrm>
            <a:custGeom>
              <a:avLst/>
              <a:gdLst>
                <a:gd name="connsiteX0" fmla="*/ 0 w 190202"/>
                <a:gd name="connsiteY0" fmla="*/ 0 h 8929"/>
                <a:gd name="connsiteX1" fmla="*/ 190202 w 190202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8929">
                  <a:moveTo>
                    <a:pt x="0" y="0"/>
                  </a:moveTo>
                  <a:lnTo>
                    <a:pt x="190202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FE6E628C-5B35-0589-2FF5-365DF5169165}"/>
                </a:ext>
              </a:extLst>
            </p:cNvPr>
            <p:cNvSpPr/>
            <p:nvPr/>
          </p:nvSpPr>
          <p:spPr>
            <a:xfrm>
              <a:off x="7612260" y="3239095"/>
              <a:ext cx="190202" cy="2678"/>
            </a:xfrm>
            <a:custGeom>
              <a:avLst/>
              <a:gdLst>
                <a:gd name="connsiteX0" fmla="*/ 0 w 190202"/>
                <a:gd name="connsiteY0" fmla="*/ 0 h 2678"/>
                <a:gd name="connsiteX1" fmla="*/ 190202 w 190202"/>
                <a:gd name="connsiteY1" fmla="*/ 2679 h 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02" h="2678">
                  <a:moveTo>
                    <a:pt x="0" y="0"/>
                  </a:moveTo>
                  <a:lnTo>
                    <a:pt x="190202" y="2679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857FD18F-7B97-6C4D-87A1-746AB5212D8A}"/>
                </a:ext>
              </a:extLst>
            </p:cNvPr>
            <p:cNvSpPr/>
            <p:nvPr/>
          </p:nvSpPr>
          <p:spPr>
            <a:xfrm>
              <a:off x="7639050" y="3361432"/>
              <a:ext cx="183058" cy="4464"/>
            </a:xfrm>
            <a:custGeom>
              <a:avLst/>
              <a:gdLst>
                <a:gd name="connsiteX0" fmla="*/ 0 w 183058"/>
                <a:gd name="connsiteY0" fmla="*/ 0 h 4464"/>
                <a:gd name="connsiteX1" fmla="*/ 183058 w 183058"/>
                <a:gd name="connsiteY1" fmla="*/ 4465 h 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058" h="4464">
                  <a:moveTo>
                    <a:pt x="0" y="0"/>
                  </a:moveTo>
                  <a:lnTo>
                    <a:pt x="183058" y="4465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5750C2-A86D-7E55-A561-C69AD9A1C9BA}"/>
                </a:ext>
              </a:extLst>
            </p:cNvPr>
            <p:cNvSpPr/>
            <p:nvPr/>
          </p:nvSpPr>
          <p:spPr>
            <a:xfrm>
              <a:off x="7378303" y="295781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2E96751-FE2B-955E-7909-C3D5AB635ED2}"/>
                </a:ext>
              </a:extLst>
            </p:cNvPr>
            <p:cNvSpPr/>
            <p:nvPr/>
          </p:nvSpPr>
          <p:spPr>
            <a:xfrm>
              <a:off x="7395269" y="2957810"/>
              <a:ext cx="40183" cy="59828"/>
            </a:xfrm>
            <a:custGeom>
              <a:avLst/>
              <a:gdLst>
                <a:gd name="connsiteX0" fmla="*/ 40184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4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6EFDEFB-A8E7-3E46-32F2-D56F58730FAC}"/>
                </a:ext>
              </a:extLst>
            </p:cNvPr>
            <p:cNvSpPr/>
            <p:nvPr/>
          </p:nvSpPr>
          <p:spPr>
            <a:xfrm>
              <a:off x="7428309" y="3209627"/>
              <a:ext cx="78581" cy="58935"/>
            </a:xfrm>
            <a:custGeom>
              <a:avLst/>
              <a:gdLst>
                <a:gd name="connsiteX0" fmla="*/ 0 w 78581"/>
                <a:gd name="connsiteY0" fmla="*/ 0 h 58935"/>
                <a:gd name="connsiteX1" fmla="*/ 78581 w 78581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8935">
                  <a:moveTo>
                    <a:pt x="0" y="0"/>
                  </a:moveTo>
                  <a:lnTo>
                    <a:pt x="78581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0810A877-7B5D-B2F3-7538-02B1475ABC9A}"/>
                </a:ext>
              </a:extLst>
            </p:cNvPr>
            <p:cNvSpPr/>
            <p:nvPr/>
          </p:nvSpPr>
          <p:spPr>
            <a:xfrm>
              <a:off x="7444382" y="3209627"/>
              <a:ext cx="41076" cy="58935"/>
            </a:xfrm>
            <a:custGeom>
              <a:avLst/>
              <a:gdLst>
                <a:gd name="connsiteX0" fmla="*/ 41077 w 41076"/>
                <a:gd name="connsiteY0" fmla="*/ 0 h 58935"/>
                <a:gd name="connsiteX1" fmla="*/ 0 w 41076"/>
                <a:gd name="connsiteY1" fmla="*/ 58936 h 5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76" h="58935">
                  <a:moveTo>
                    <a:pt x="41077" y="0"/>
                  </a:moveTo>
                  <a:lnTo>
                    <a:pt x="0" y="58936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44B2C5-CB22-34C5-93C4-299921E7B5B5}"/>
                </a:ext>
              </a:extLst>
            </p:cNvPr>
            <p:cNvSpPr/>
            <p:nvPr/>
          </p:nvSpPr>
          <p:spPr>
            <a:xfrm>
              <a:off x="7456884" y="3333750"/>
              <a:ext cx="78581" cy="59828"/>
            </a:xfrm>
            <a:custGeom>
              <a:avLst/>
              <a:gdLst>
                <a:gd name="connsiteX0" fmla="*/ 0 w 78581"/>
                <a:gd name="connsiteY0" fmla="*/ 0 h 59828"/>
                <a:gd name="connsiteX1" fmla="*/ 78581 w 78581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81" h="59828">
                  <a:moveTo>
                    <a:pt x="0" y="0"/>
                  </a:moveTo>
                  <a:lnTo>
                    <a:pt x="78581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E5041B6-DD61-C8C3-5CFF-6F84A08C7D73}"/>
                </a:ext>
              </a:extLst>
            </p:cNvPr>
            <p:cNvSpPr/>
            <p:nvPr/>
          </p:nvSpPr>
          <p:spPr>
            <a:xfrm>
              <a:off x="7473850" y="3333750"/>
              <a:ext cx="40183" cy="59828"/>
            </a:xfrm>
            <a:custGeom>
              <a:avLst/>
              <a:gdLst>
                <a:gd name="connsiteX0" fmla="*/ 40183 w 40183"/>
                <a:gd name="connsiteY0" fmla="*/ 0 h 59828"/>
                <a:gd name="connsiteX1" fmla="*/ 0 w 40183"/>
                <a:gd name="connsiteY1" fmla="*/ 59829 h 5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3" h="59828">
                  <a:moveTo>
                    <a:pt x="40183" y="0"/>
                  </a:moveTo>
                  <a:lnTo>
                    <a:pt x="0" y="59829"/>
                  </a:lnTo>
                </a:path>
              </a:pathLst>
            </a:custGeom>
            <a:ln w="16073" cap="rnd">
              <a:solidFill>
                <a:srgbClr val="F4C2C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7A4EDFC-C1AE-73C0-A443-1E661D6CF77D}"/>
                </a:ext>
              </a:extLst>
            </p:cNvPr>
            <p:cNvSpPr/>
            <p:nvPr/>
          </p:nvSpPr>
          <p:spPr>
            <a:xfrm>
              <a:off x="7408664" y="3085504"/>
              <a:ext cx="65186" cy="50006"/>
            </a:xfrm>
            <a:custGeom>
              <a:avLst/>
              <a:gdLst>
                <a:gd name="connsiteX0" fmla="*/ 0 w 65186"/>
                <a:gd name="connsiteY0" fmla="*/ 22324 h 50006"/>
                <a:gd name="connsiteX1" fmla="*/ 26789 w 65186"/>
                <a:gd name="connsiteY1" fmla="*/ 50006 h 50006"/>
                <a:gd name="connsiteX2" fmla="*/ 65187 w 65186"/>
                <a:gd name="connsiteY2" fmla="*/ 0 h 5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186" h="50006">
                  <a:moveTo>
                    <a:pt x="0" y="22324"/>
                  </a:moveTo>
                  <a:lnTo>
                    <a:pt x="26789" y="50006"/>
                  </a:lnTo>
                  <a:lnTo>
                    <a:pt x="65187" y="0"/>
                  </a:lnTo>
                </a:path>
              </a:pathLst>
            </a:custGeom>
            <a:noFill/>
            <a:ln w="16073" cap="rnd">
              <a:solidFill>
                <a:srgbClr val="FFE77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867727B-4D40-7C17-FBBE-A6EC0619BD31}"/>
                </a:ext>
              </a:extLst>
            </p:cNvPr>
            <p:cNvSpPr/>
            <p:nvPr/>
          </p:nvSpPr>
          <p:spPr>
            <a:xfrm>
              <a:off x="9921478" y="3827561"/>
              <a:ext cx="307185" cy="196191"/>
            </a:xfrm>
            <a:custGeom>
              <a:avLst/>
              <a:gdLst>
                <a:gd name="connsiteX0" fmla="*/ 307181 w 307185"/>
                <a:gd name="connsiteY0" fmla="*/ 133945 h 196191"/>
                <a:gd name="connsiteX1" fmla="*/ 285750 w 307185"/>
                <a:gd name="connsiteY1" fmla="*/ 0 h 196191"/>
                <a:gd name="connsiteX2" fmla="*/ 0 w 307185"/>
                <a:gd name="connsiteY2" fmla="*/ 69652 h 196191"/>
                <a:gd name="connsiteX3" fmla="*/ 52685 w 307185"/>
                <a:gd name="connsiteY3" fmla="*/ 158949 h 196191"/>
                <a:gd name="connsiteX4" fmla="*/ 307181 w 307185"/>
                <a:gd name="connsiteY4" fmla="*/ 133945 h 19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85" h="196191">
                  <a:moveTo>
                    <a:pt x="307181" y="133945"/>
                  </a:moveTo>
                  <a:cubicBezTo>
                    <a:pt x="307181" y="133945"/>
                    <a:pt x="308074" y="49113"/>
                    <a:pt x="285750" y="0"/>
                  </a:cubicBezTo>
                  <a:cubicBezTo>
                    <a:pt x="285750" y="0"/>
                    <a:pt x="44648" y="43755"/>
                    <a:pt x="0" y="69652"/>
                  </a:cubicBezTo>
                  <a:cubicBezTo>
                    <a:pt x="0" y="69652"/>
                    <a:pt x="40184" y="109835"/>
                    <a:pt x="52685" y="158949"/>
                  </a:cubicBezTo>
                  <a:cubicBezTo>
                    <a:pt x="65187" y="208062"/>
                    <a:pt x="305395" y="216992"/>
                    <a:pt x="307181" y="133945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F18E15B-B34E-6946-A103-A4F87593181A}"/>
                </a:ext>
              </a:extLst>
            </p:cNvPr>
            <p:cNvSpPr/>
            <p:nvPr/>
          </p:nvSpPr>
          <p:spPr>
            <a:xfrm>
              <a:off x="9989343" y="3836491"/>
              <a:ext cx="268783" cy="221456"/>
            </a:xfrm>
            <a:custGeom>
              <a:avLst/>
              <a:gdLst>
                <a:gd name="connsiteX0" fmla="*/ 246459 w 268783"/>
                <a:gd name="connsiteY0" fmla="*/ 186630 h 221456"/>
                <a:gd name="connsiteX1" fmla="*/ 268783 w 268783"/>
                <a:gd name="connsiteY1" fmla="*/ 0 h 221456"/>
                <a:gd name="connsiteX2" fmla="*/ 0 w 268783"/>
                <a:gd name="connsiteY2" fmla="*/ 58043 h 221456"/>
                <a:gd name="connsiteX3" fmla="*/ 19645 w 268783"/>
                <a:gd name="connsiteY3" fmla="*/ 221456 h 22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83" h="221456">
                  <a:moveTo>
                    <a:pt x="246459" y="186630"/>
                  </a:moveTo>
                  <a:cubicBezTo>
                    <a:pt x="246459" y="186630"/>
                    <a:pt x="261640" y="32147"/>
                    <a:pt x="268783" y="0"/>
                  </a:cubicBezTo>
                  <a:cubicBezTo>
                    <a:pt x="268783" y="0"/>
                    <a:pt x="73224" y="16074"/>
                    <a:pt x="0" y="58043"/>
                  </a:cubicBezTo>
                  <a:lnTo>
                    <a:pt x="19645" y="221456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40B420-41F2-7B42-F53B-317FE43F3C2B}"/>
                </a:ext>
              </a:extLst>
            </p:cNvPr>
            <p:cNvSpPr/>
            <p:nvPr/>
          </p:nvSpPr>
          <p:spPr>
            <a:xfrm>
              <a:off x="10222179" y="3974008"/>
              <a:ext cx="260976" cy="174105"/>
            </a:xfrm>
            <a:custGeom>
              <a:avLst/>
              <a:gdLst>
                <a:gd name="connsiteX0" fmla="*/ 230616 w 260976"/>
                <a:gd name="connsiteY0" fmla="*/ 168771 h 174105"/>
                <a:gd name="connsiteX1" fmla="*/ 260976 w 260976"/>
                <a:gd name="connsiteY1" fmla="*/ 0 h 174105"/>
                <a:gd name="connsiteX2" fmla="*/ 35948 w 260976"/>
                <a:gd name="connsiteY2" fmla="*/ 27682 h 174105"/>
                <a:gd name="connsiteX3" fmla="*/ 229 w 260976"/>
                <a:gd name="connsiteY3" fmla="*/ 167878 h 174105"/>
                <a:gd name="connsiteX4" fmla="*/ 230616 w 260976"/>
                <a:gd name="connsiteY4" fmla="*/ 168771 h 17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76" h="174105">
                  <a:moveTo>
                    <a:pt x="230616" y="168771"/>
                  </a:moveTo>
                  <a:cubicBezTo>
                    <a:pt x="230616" y="168771"/>
                    <a:pt x="229722" y="54471"/>
                    <a:pt x="260976" y="0"/>
                  </a:cubicBezTo>
                  <a:cubicBezTo>
                    <a:pt x="260976" y="0"/>
                    <a:pt x="77025" y="3572"/>
                    <a:pt x="35948" y="27682"/>
                  </a:cubicBezTo>
                  <a:cubicBezTo>
                    <a:pt x="-5128" y="51792"/>
                    <a:pt x="229" y="167878"/>
                    <a:pt x="229" y="167878"/>
                  </a:cubicBezTo>
                  <a:cubicBezTo>
                    <a:pt x="229" y="167878"/>
                    <a:pt x="222579" y="181273"/>
                    <a:pt x="230616" y="168771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4756D1D-A4EF-C0D3-EB7E-A6D6BD0F57B9}"/>
                </a:ext>
              </a:extLst>
            </p:cNvPr>
            <p:cNvSpPr/>
            <p:nvPr/>
          </p:nvSpPr>
          <p:spPr>
            <a:xfrm>
              <a:off x="10280451" y="4092773"/>
              <a:ext cx="202703" cy="558105"/>
            </a:xfrm>
            <a:custGeom>
              <a:avLst/>
              <a:gdLst>
                <a:gd name="connsiteX0" fmla="*/ 0 w 202703"/>
                <a:gd name="connsiteY0" fmla="*/ 0 h 558105"/>
                <a:gd name="connsiteX1" fmla="*/ 202704 w 202703"/>
                <a:gd name="connsiteY1" fmla="*/ 0 h 558105"/>
                <a:gd name="connsiteX2" fmla="*/ 202704 w 202703"/>
                <a:gd name="connsiteY2" fmla="*/ 558106 h 558105"/>
                <a:gd name="connsiteX3" fmla="*/ 0 w 202703"/>
                <a:gd name="connsiteY3" fmla="*/ 558106 h 55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558105">
                  <a:moveTo>
                    <a:pt x="0" y="0"/>
                  </a:moveTo>
                  <a:lnTo>
                    <a:pt x="202704" y="0"/>
                  </a:lnTo>
                  <a:lnTo>
                    <a:pt x="202704" y="558106"/>
                  </a:lnTo>
                  <a:lnTo>
                    <a:pt x="0" y="558106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C19EE9FF-5F11-24ED-4C6A-43E6E7F5E823}"/>
                </a:ext>
              </a:extLst>
            </p:cNvPr>
            <p:cNvSpPr/>
            <p:nvPr/>
          </p:nvSpPr>
          <p:spPr>
            <a:xfrm>
              <a:off x="10342959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1 w 78581"/>
                <a:gd name="connsiteY1" fmla="*/ 78581 h 78581"/>
                <a:gd name="connsiteX2" fmla="*/ 0 w 78581"/>
                <a:gd name="connsiteY2" fmla="*/ 39291 h 78581"/>
                <a:gd name="connsiteX3" fmla="*/ 39291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1" y="78581"/>
                  </a:cubicBezTo>
                  <a:cubicBezTo>
                    <a:pt x="17591" y="78581"/>
                    <a:pt x="0" y="60990"/>
                    <a:pt x="0" y="39291"/>
                  </a:cubicBezTo>
                  <a:cubicBezTo>
                    <a:pt x="0" y="17591"/>
                    <a:pt x="17591" y="0"/>
                    <a:pt x="39291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A69BC141-FB1E-044C-6F01-A3BE89F8F424}"/>
                </a:ext>
              </a:extLst>
            </p:cNvPr>
            <p:cNvSpPr/>
            <p:nvPr/>
          </p:nvSpPr>
          <p:spPr>
            <a:xfrm>
              <a:off x="9956303" y="3961506"/>
              <a:ext cx="121444" cy="690265"/>
            </a:xfrm>
            <a:custGeom>
              <a:avLst/>
              <a:gdLst>
                <a:gd name="connsiteX0" fmla="*/ 121444 w 121444"/>
                <a:gd name="connsiteY0" fmla="*/ 690265 h 690265"/>
                <a:gd name="connsiteX1" fmla="*/ 121444 w 121444"/>
                <a:gd name="connsiteY1" fmla="*/ 0 h 690265"/>
                <a:gd name="connsiteX2" fmla="*/ 0 w 121444"/>
                <a:gd name="connsiteY2" fmla="*/ 29468 h 690265"/>
                <a:gd name="connsiteX3" fmla="*/ 0 w 121444"/>
                <a:gd name="connsiteY3" fmla="*/ 617935 h 690265"/>
                <a:gd name="connsiteX4" fmla="*/ 121444 w 121444"/>
                <a:gd name="connsiteY4" fmla="*/ 690265 h 6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4" h="690265">
                  <a:moveTo>
                    <a:pt x="121444" y="690265"/>
                  </a:moveTo>
                  <a:lnTo>
                    <a:pt x="121444" y="0"/>
                  </a:lnTo>
                  <a:lnTo>
                    <a:pt x="0" y="29468"/>
                  </a:lnTo>
                  <a:lnTo>
                    <a:pt x="0" y="617935"/>
                  </a:lnTo>
                  <a:lnTo>
                    <a:pt x="121444" y="690265"/>
                  </a:lnTo>
                  <a:close/>
                </a:path>
              </a:pathLst>
            </a:custGeom>
            <a:solidFill>
              <a:srgbClr val="424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BFDC1AFF-5519-F399-720B-43ED2035F865}"/>
                </a:ext>
              </a:extLst>
            </p:cNvPr>
            <p:cNvSpPr/>
            <p:nvPr/>
          </p:nvSpPr>
          <p:spPr>
            <a:xfrm>
              <a:off x="10077747" y="3961507"/>
              <a:ext cx="202703" cy="690264"/>
            </a:xfrm>
            <a:custGeom>
              <a:avLst/>
              <a:gdLst>
                <a:gd name="connsiteX0" fmla="*/ 0 w 202703"/>
                <a:gd name="connsiteY0" fmla="*/ 0 h 690264"/>
                <a:gd name="connsiteX1" fmla="*/ 202704 w 202703"/>
                <a:gd name="connsiteY1" fmla="*/ 0 h 690264"/>
                <a:gd name="connsiteX2" fmla="*/ 202704 w 202703"/>
                <a:gd name="connsiteY2" fmla="*/ 690265 h 690264"/>
                <a:gd name="connsiteX3" fmla="*/ 0 w 202703"/>
                <a:gd name="connsiteY3" fmla="*/ 690265 h 69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03" h="690264">
                  <a:moveTo>
                    <a:pt x="0" y="0"/>
                  </a:moveTo>
                  <a:lnTo>
                    <a:pt x="202704" y="0"/>
                  </a:lnTo>
                  <a:lnTo>
                    <a:pt x="202704" y="690265"/>
                  </a:lnTo>
                  <a:lnTo>
                    <a:pt x="0" y="690265"/>
                  </a:ln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CB166924-6196-D4BA-504C-985CDA0C59B0}"/>
                </a:ext>
              </a:extLst>
            </p:cNvPr>
            <p:cNvSpPr/>
            <p:nvPr/>
          </p:nvSpPr>
          <p:spPr>
            <a:xfrm>
              <a:off x="10139362" y="4495502"/>
              <a:ext cx="78581" cy="78581"/>
            </a:xfrm>
            <a:custGeom>
              <a:avLst/>
              <a:gdLst>
                <a:gd name="connsiteX0" fmla="*/ 78581 w 78581"/>
                <a:gd name="connsiteY0" fmla="*/ 39291 h 78581"/>
                <a:gd name="connsiteX1" fmla="*/ 39290 w 78581"/>
                <a:gd name="connsiteY1" fmla="*/ 78581 h 78581"/>
                <a:gd name="connsiteX2" fmla="*/ -1 w 78581"/>
                <a:gd name="connsiteY2" fmla="*/ 39291 h 78581"/>
                <a:gd name="connsiteX3" fmla="*/ 39290 w 78581"/>
                <a:gd name="connsiteY3" fmla="*/ 0 h 78581"/>
                <a:gd name="connsiteX4" fmla="*/ 78581 w 78581"/>
                <a:gd name="connsiteY4" fmla="*/ 3929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81" h="78581">
                  <a:moveTo>
                    <a:pt x="78581" y="39291"/>
                  </a:moveTo>
                  <a:cubicBezTo>
                    <a:pt x="78581" y="60990"/>
                    <a:pt x="60990" y="78581"/>
                    <a:pt x="39290" y="78581"/>
                  </a:cubicBezTo>
                  <a:cubicBezTo>
                    <a:pt x="17591" y="78581"/>
                    <a:pt x="-1" y="60990"/>
                    <a:pt x="-1" y="39291"/>
                  </a:cubicBezTo>
                  <a:cubicBezTo>
                    <a:pt x="-1" y="17591"/>
                    <a:pt x="17591" y="0"/>
                    <a:pt x="39290" y="0"/>
                  </a:cubicBezTo>
                  <a:cubicBezTo>
                    <a:pt x="60990" y="0"/>
                    <a:pt x="78581" y="17591"/>
                    <a:pt x="78581" y="39291"/>
                  </a:cubicBezTo>
                  <a:close/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8B5CB19-064E-24BD-864B-4B2DE7D64135}"/>
                </a:ext>
              </a:extLst>
            </p:cNvPr>
            <p:cNvSpPr/>
            <p:nvPr/>
          </p:nvSpPr>
          <p:spPr>
            <a:xfrm>
              <a:off x="10129539" y="438388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13A027EE-15B8-0650-51FB-626E7C6FE76E}"/>
                </a:ext>
              </a:extLst>
            </p:cNvPr>
            <p:cNvSpPr/>
            <p:nvPr/>
          </p:nvSpPr>
          <p:spPr>
            <a:xfrm>
              <a:off x="10129539" y="4423171"/>
              <a:ext cx="99119" cy="8929"/>
            </a:xfrm>
            <a:custGeom>
              <a:avLst/>
              <a:gdLst>
                <a:gd name="connsiteX0" fmla="*/ 0 w 99119"/>
                <a:gd name="connsiteY0" fmla="*/ 0 h 8929"/>
                <a:gd name="connsiteX1" fmla="*/ 99119 w 99119"/>
                <a:gd name="connsiteY1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19" h="8929">
                  <a:moveTo>
                    <a:pt x="0" y="0"/>
                  </a:moveTo>
                  <a:lnTo>
                    <a:pt x="99119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EADE29-6274-8530-7D98-ECE572D0013B}"/>
              </a:ext>
            </a:extLst>
          </p:cNvPr>
          <p:cNvSpPr txBox="1"/>
          <p:nvPr/>
        </p:nvSpPr>
        <p:spPr>
          <a:xfrm>
            <a:off x="732621" y="2281616"/>
            <a:ext cx="158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C17DB2-7039-CA3C-B79C-DD896C3D3A4B}"/>
              </a:ext>
            </a:extLst>
          </p:cNvPr>
          <p:cNvGrpSpPr/>
          <p:nvPr/>
        </p:nvGrpSpPr>
        <p:grpSpPr>
          <a:xfrm>
            <a:off x="4136000" y="2382733"/>
            <a:ext cx="3858410" cy="590852"/>
            <a:chOff x="1285876" y="2704610"/>
            <a:chExt cx="3858410" cy="5908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96CB730B-BF91-1A58-ADCE-1CA4FF178D9B}"/>
                </a:ext>
              </a:extLst>
            </p:cNvPr>
            <p:cNvSpPr/>
            <p:nvPr/>
          </p:nvSpPr>
          <p:spPr>
            <a:xfrm>
              <a:off x="1285876" y="2704610"/>
              <a:ext cx="3858410" cy="590852"/>
            </a:xfrm>
            <a:prstGeom prst="roundRect">
              <a:avLst>
                <a:gd name="adj" fmla="val 50000"/>
              </a:avLst>
            </a:prstGeom>
            <a:solidFill>
              <a:srgbClr val="4249C1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975101-3D5D-7959-46D3-D2E156E134C4}"/>
                </a:ext>
              </a:extLst>
            </p:cNvPr>
            <p:cNvSpPr txBox="1"/>
            <p:nvPr/>
          </p:nvSpPr>
          <p:spPr>
            <a:xfrm>
              <a:off x="2068460" y="2801761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F132161-EAA9-E55F-560A-9F8700A45E25}"/>
              </a:ext>
            </a:extLst>
          </p:cNvPr>
          <p:cNvSpPr txBox="1"/>
          <p:nvPr/>
        </p:nvSpPr>
        <p:spPr>
          <a:xfrm>
            <a:off x="3399565" y="3171608"/>
            <a:ext cx="537452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3094CD3-0BA2-4825-FABB-2FABCC375773}"/>
              </a:ext>
            </a:extLst>
          </p:cNvPr>
          <p:cNvSpPr/>
          <p:nvPr/>
        </p:nvSpPr>
        <p:spPr>
          <a:xfrm>
            <a:off x="0" y="0"/>
            <a:ext cx="1093462" cy="3281266"/>
          </a:xfrm>
          <a:custGeom>
            <a:avLst/>
            <a:gdLst>
              <a:gd name="connsiteX0" fmla="*/ 0 w 1093462"/>
              <a:gd name="connsiteY0" fmla="*/ 0 h 3281266"/>
              <a:gd name="connsiteX1" fmla="*/ 945086 w 1093462"/>
              <a:gd name="connsiteY1" fmla="*/ 0 h 3281266"/>
              <a:gd name="connsiteX2" fmla="*/ 820510 w 1093462"/>
              <a:gd name="connsiteY2" fmla="*/ 99786 h 3281266"/>
              <a:gd name="connsiteX3" fmla="*/ 624114 w 1093462"/>
              <a:gd name="connsiteY3" fmla="*/ 493486 h 3281266"/>
              <a:gd name="connsiteX4" fmla="*/ 1045029 w 1093462"/>
              <a:gd name="connsiteY4" fmla="*/ 1799771 h 3281266"/>
              <a:gd name="connsiteX5" fmla="*/ 91183 w 1093462"/>
              <a:gd name="connsiteY5" fmla="*/ 3177246 h 3281266"/>
              <a:gd name="connsiteX6" fmla="*/ 0 w 1093462"/>
              <a:gd name="connsiteY6" fmla="*/ 3281266 h 32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62" h="3281266">
                <a:moveTo>
                  <a:pt x="0" y="0"/>
                </a:moveTo>
                <a:lnTo>
                  <a:pt x="945086" y="0"/>
                </a:lnTo>
                <a:lnTo>
                  <a:pt x="820510" y="99786"/>
                </a:lnTo>
                <a:cubicBezTo>
                  <a:pt x="713316" y="204410"/>
                  <a:pt x="637419" y="328991"/>
                  <a:pt x="624114" y="493486"/>
                </a:cubicBezTo>
                <a:cubicBezTo>
                  <a:pt x="597505" y="822476"/>
                  <a:pt x="1277257" y="1192590"/>
                  <a:pt x="1045029" y="1799771"/>
                </a:cubicBezTo>
                <a:cubicBezTo>
                  <a:pt x="899887" y="2179259"/>
                  <a:pt x="536463" y="2659383"/>
                  <a:pt x="91183" y="3177246"/>
                </a:cubicBezTo>
                <a:lnTo>
                  <a:pt x="0" y="3281266"/>
                </a:ln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EFEC603-F505-CD1D-AFAF-9E08594763D7}"/>
              </a:ext>
            </a:extLst>
          </p:cNvPr>
          <p:cNvSpPr/>
          <p:nvPr/>
        </p:nvSpPr>
        <p:spPr>
          <a:xfrm>
            <a:off x="7286170" y="5818784"/>
            <a:ext cx="4905829" cy="1039216"/>
          </a:xfrm>
          <a:custGeom>
            <a:avLst/>
            <a:gdLst>
              <a:gd name="connsiteX0" fmla="*/ 4177187 w 5661756"/>
              <a:gd name="connsiteY0" fmla="*/ 294 h 1199346"/>
              <a:gd name="connsiteX1" fmla="*/ 4268385 w 5661756"/>
              <a:gd name="connsiteY1" fmla="*/ 1917 h 1199346"/>
              <a:gd name="connsiteX2" fmla="*/ 5452206 w 5661756"/>
              <a:gd name="connsiteY2" fmla="*/ 324407 h 1199346"/>
              <a:gd name="connsiteX3" fmla="*/ 5661756 w 5661756"/>
              <a:gd name="connsiteY3" fmla="*/ 411220 h 1199346"/>
              <a:gd name="connsiteX4" fmla="*/ 5661756 w 5661756"/>
              <a:gd name="connsiteY4" fmla="*/ 1199346 h 1199346"/>
              <a:gd name="connsiteX5" fmla="*/ 0 w 5661756"/>
              <a:gd name="connsiteY5" fmla="*/ 1199346 h 1199346"/>
              <a:gd name="connsiteX6" fmla="*/ 25260 w 5661756"/>
              <a:gd name="connsiteY6" fmla="*/ 1175377 h 1199346"/>
              <a:gd name="connsiteX7" fmla="*/ 1292956 w 5661756"/>
              <a:gd name="connsiteY7" fmla="*/ 234146 h 1199346"/>
              <a:gd name="connsiteX8" fmla="*/ 2904042 w 5661756"/>
              <a:gd name="connsiteY8" fmla="*/ 321232 h 1199346"/>
              <a:gd name="connsiteX9" fmla="*/ 4177187 w 5661756"/>
              <a:gd name="connsiteY9" fmla="*/ 294 h 11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1756" h="1199346">
                <a:moveTo>
                  <a:pt x="4177187" y="294"/>
                </a:moveTo>
                <a:cubicBezTo>
                  <a:pt x="4207162" y="-389"/>
                  <a:pt x="4237542" y="103"/>
                  <a:pt x="4268385" y="1917"/>
                </a:cubicBezTo>
                <a:cubicBezTo>
                  <a:pt x="4638500" y="23689"/>
                  <a:pt x="5041271" y="159760"/>
                  <a:pt x="5452206" y="324407"/>
                </a:cubicBezTo>
                <a:lnTo>
                  <a:pt x="5661756" y="411220"/>
                </a:lnTo>
                <a:lnTo>
                  <a:pt x="5661756" y="1199346"/>
                </a:lnTo>
                <a:lnTo>
                  <a:pt x="0" y="1199346"/>
                </a:lnTo>
                <a:lnTo>
                  <a:pt x="25260" y="1175377"/>
                </a:lnTo>
                <a:cubicBezTo>
                  <a:pt x="475110" y="757454"/>
                  <a:pt x="907421" y="406503"/>
                  <a:pt x="1292956" y="234146"/>
                </a:cubicBezTo>
                <a:cubicBezTo>
                  <a:pt x="1909813" y="-41625"/>
                  <a:pt x="2408137" y="359937"/>
                  <a:pt x="2904042" y="321232"/>
                </a:cubicBezTo>
                <a:cubicBezTo>
                  <a:pt x="3368953" y="284946"/>
                  <a:pt x="3727558" y="10535"/>
                  <a:pt x="4177187" y="294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66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C078BA42-FDE3-B3B8-F342-15A1D65D56EB}"/>
              </a:ext>
            </a:extLst>
          </p:cNvPr>
          <p:cNvSpPr txBox="1"/>
          <p:nvPr/>
        </p:nvSpPr>
        <p:spPr>
          <a:xfrm>
            <a:off x="188850" y="108225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249C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rgbClr val="4249C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1975101-3D5D-7959-46D3-D2E156E134C4}"/>
              </a:ext>
            </a:extLst>
          </p:cNvPr>
          <p:cNvSpPr txBox="1"/>
          <p:nvPr/>
        </p:nvSpPr>
        <p:spPr>
          <a:xfrm>
            <a:off x="1097768" y="262113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24" name="椭圆 1">
            <a:extLst>
              <a:ext uri="{FF2B5EF4-FFF2-40B4-BE49-F238E27FC236}">
                <a16:creationId xmlns:a16="http://schemas.microsoft.com/office/drawing/2014/main" id="{6598385B-D1A4-E7D9-68FC-0E3E8B253D71}"/>
              </a:ext>
            </a:extLst>
          </p:cNvPr>
          <p:cNvSpPr/>
          <p:nvPr/>
        </p:nvSpPr>
        <p:spPr>
          <a:xfrm>
            <a:off x="1065584" y="2081872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DCCEE29-54F1-FF6A-F9B7-E439BDA7203C}"/>
              </a:ext>
            </a:extLst>
          </p:cNvPr>
          <p:cNvSpPr/>
          <p:nvPr/>
        </p:nvSpPr>
        <p:spPr>
          <a:xfrm>
            <a:off x="8508593" y="2103532"/>
            <a:ext cx="2650935" cy="2650935"/>
          </a:xfrm>
          <a:prstGeom prst="ellipse">
            <a:avLst/>
          </a:pr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1">
            <a:extLst>
              <a:ext uri="{FF2B5EF4-FFF2-40B4-BE49-F238E27FC236}">
                <a16:creationId xmlns:a16="http://schemas.microsoft.com/office/drawing/2014/main" id="{B2195C38-BEFF-8986-D283-3B4CB81BA781}"/>
              </a:ext>
            </a:extLst>
          </p:cNvPr>
          <p:cNvSpPr/>
          <p:nvPr/>
        </p:nvSpPr>
        <p:spPr>
          <a:xfrm>
            <a:off x="3545271" y="2103532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40C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椭圆 1">
            <a:extLst>
              <a:ext uri="{FF2B5EF4-FFF2-40B4-BE49-F238E27FC236}">
                <a16:creationId xmlns:a16="http://schemas.microsoft.com/office/drawing/2014/main" id="{FAE49781-336E-686A-8D14-AF845A3F7BE5}"/>
              </a:ext>
            </a:extLst>
          </p:cNvPr>
          <p:cNvSpPr/>
          <p:nvPr/>
        </p:nvSpPr>
        <p:spPr>
          <a:xfrm>
            <a:off x="6024958" y="2103532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4249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DD83871D-8833-85C2-4A22-0FA08FA265F0}"/>
              </a:ext>
            </a:extLst>
          </p:cNvPr>
          <p:cNvSpPr txBox="1"/>
          <p:nvPr/>
        </p:nvSpPr>
        <p:spPr>
          <a:xfrm>
            <a:off x="2036881" y="2096758"/>
            <a:ext cx="639919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5">
            <a:extLst>
              <a:ext uri="{FF2B5EF4-FFF2-40B4-BE49-F238E27FC236}">
                <a16:creationId xmlns:a16="http://schemas.microsoft.com/office/drawing/2014/main" id="{94A6874C-6F17-DF38-0758-0B1EDEB06E11}"/>
              </a:ext>
            </a:extLst>
          </p:cNvPr>
          <p:cNvSpPr txBox="1"/>
          <p:nvPr/>
        </p:nvSpPr>
        <p:spPr>
          <a:xfrm>
            <a:off x="4557447" y="2096758"/>
            <a:ext cx="639919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16">
            <a:extLst>
              <a:ext uri="{FF2B5EF4-FFF2-40B4-BE49-F238E27FC236}">
                <a16:creationId xmlns:a16="http://schemas.microsoft.com/office/drawing/2014/main" id="{59934871-8F30-BFBB-8525-B8263C595A2F}"/>
              </a:ext>
            </a:extLst>
          </p:cNvPr>
          <p:cNvSpPr txBox="1"/>
          <p:nvPr/>
        </p:nvSpPr>
        <p:spPr>
          <a:xfrm>
            <a:off x="6980841" y="2096758"/>
            <a:ext cx="639919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17">
            <a:extLst>
              <a:ext uri="{FF2B5EF4-FFF2-40B4-BE49-F238E27FC236}">
                <a16:creationId xmlns:a16="http://schemas.microsoft.com/office/drawing/2014/main" id="{81A4055C-26D5-0940-473E-1AC4D761B0E0}"/>
              </a:ext>
            </a:extLst>
          </p:cNvPr>
          <p:cNvSpPr txBox="1"/>
          <p:nvPr/>
        </p:nvSpPr>
        <p:spPr>
          <a:xfrm>
            <a:off x="9550100" y="2096758"/>
            <a:ext cx="639919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180A94FE-7A14-0240-9D54-0C7CD2867F5E}"/>
              </a:ext>
            </a:extLst>
          </p:cNvPr>
          <p:cNvCxnSpPr/>
          <p:nvPr/>
        </p:nvCxnSpPr>
        <p:spPr>
          <a:xfrm>
            <a:off x="1371460" y="2924764"/>
            <a:ext cx="181946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CCBA054-CEC3-708D-9A25-79AB1FD0C9C4}"/>
              </a:ext>
            </a:extLst>
          </p:cNvPr>
          <p:cNvCxnSpPr/>
          <p:nvPr/>
        </p:nvCxnSpPr>
        <p:spPr>
          <a:xfrm>
            <a:off x="3875381" y="2924764"/>
            <a:ext cx="181946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0FA869FA-FBAA-D0B2-74B2-5683293ADF68}"/>
              </a:ext>
            </a:extLst>
          </p:cNvPr>
          <p:cNvCxnSpPr/>
          <p:nvPr/>
        </p:nvCxnSpPr>
        <p:spPr>
          <a:xfrm>
            <a:off x="6355066" y="2924764"/>
            <a:ext cx="181946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A08A348-3359-9D9F-47A5-B505A133DC19}"/>
              </a:ext>
            </a:extLst>
          </p:cNvPr>
          <p:cNvCxnSpPr/>
          <p:nvPr/>
        </p:nvCxnSpPr>
        <p:spPr>
          <a:xfrm>
            <a:off x="8847258" y="2924764"/>
            <a:ext cx="203128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KSO_Shape">
            <a:extLst>
              <a:ext uri="{FF2B5EF4-FFF2-40B4-BE49-F238E27FC236}">
                <a16:creationId xmlns:a16="http://schemas.microsoft.com/office/drawing/2014/main" id="{11B5CBF0-EE66-A4C1-F7BB-BF297ABD5DF6}"/>
              </a:ext>
            </a:extLst>
          </p:cNvPr>
          <p:cNvSpPr/>
          <p:nvPr/>
        </p:nvSpPr>
        <p:spPr>
          <a:xfrm>
            <a:off x="976988" y="1290147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62" name="KSO_Shape">
            <a:extLst>
              <a:ext uri="{FF2B5EF4-FFF2-40B4-BE49-F238E27FC236}">
                <a16:creationId xmlns:a16="http://schemas.microsoft.com/office/drawing/2014/main" id="{0E6DED30-4814-A9B6-8753-57162308D59D}"/>
              </a:ext>
            </a:extLst>
          </p:cNvPr>
          <p:cNvSpPr/>
          <p:nvPr/>
        </p:nvSpPr>
        <p:spPr>
          <a:xfrm>
            <a:off x="973287" y="5104712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3948" tIns="223948" rIns="223948" bIns="223948" numCol="1" spcCol="1270" anchor="ctr" anchorCtr="0">
            <a:noAutofit/>
          </a:bodyPr>
          <a:lstStyle/>
          <a:p>
            <a:pPr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>
              <a:cs typeface="+mn-ea"/>
              <a:sym typeface="+mn-lt"/>
            </a:endParaRPr>
          </a:p>
        </p:txBody>
      </p:sp>
      <p:sp>
        <p:nvSpPr>
          <p:cNvPr id="63" name="KSO_Shape">
            <a:extLst>
              <a:ext uri="{FF2B5EF4-FFF2-40B4-BE49-F238E27FC236}">
                <a16:creationId xmlns:a16="http://schemas.microsoft.com/office/drawing/2014/main" id="{7AF4C556-2A96-BEEA-7D96-E4CC92CCE608}"/>
              </a:ext>
            </a:extLst>
          </p:cNvPr>
          <p:cNvSpPr/>
          <p:nvPr/>
        </p:nvSpPr>
        <p:spPr>
          <a:xfrm flipH="1">
            <a:off x="10735519" y="1290147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KSO_Shape">
            <a:extLst>
              <a:ext uri="{FF2B5EF4-FFF2-40B4-BE49-F238E27FC236}">
                <a16:creationId xmlns:a16="http://schemas.microsoft.com/office/drawing/2014/main" id="{BE6B46C5-BAFB-FDCC-3313-239C3D9F85C3}"/>
              </a:ext>
            </a:extLst>
          </p:cNvPr>
          <p:cNvSpPr/>
          <p:nvPr/>
        </p:nvSpPr>
        <p:spPr>
          <a:xfrm flipH="1">
            <a:off x="10735518" y="5139408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8C8A5D7-F1AA-1423-0668-F531AF5C2414}"/>
              </a:ext>
            </a:extLst>
          </p:cNvPr>
          <p:cNvSpPr txBox="1"/>
          <p:nvPr/>
        </p:nvSpPr>
        <p:spPr>
          <a:xfrm>
            <a:off x="1447106" y="3154994"/>
            <a:ext cx="18194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2247628-646B-5CE8-8D37-D1F3A9AA9515}"/>
              </a:ext>
            </a:extLst>
          </p:cNvPr>
          <p:cNvSpPr txBox="1"/>
          <p:nvPr/>
        </p:nvSpPr>
        <p:spPr>
          <a:xfrm>
            <a:off x="3847081" y="3154994"/>
            <a:ext cx="1819467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模板网，幻 灯片演示模板及素材免费下载！</a:t>
            </a:r>
          </a:p>
          <a:p>
            <a:pPr algn="ctr"/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D04EC88-3478-34D6-A444-4026E8D06681}"/>
              </a:ext>
            </a:extLst>
          </p:cNvPr>
          <p:cNvSpPr txBox="1"/>
          <p:nvPr/>
        </p:nvSpPr>
        <p:spPr>
          <a:xfrm>
            <a:off x="6355065" y="3154994"/>
            <a:ext cx="18194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BBB4BF5-B16D-1892-8A8A-B5470D16D45A}"/>
              </a:ext>
            </a:extLst>
          </p:cNvPr>
          <p:cNvSpPr txBox="1"/>
          <p:nvPr/>
        </p:nvSpPr>
        <p:spPr>
          <a:xfrm>
            <a:off x="8960325" y="3154994"/>
            <a:ext cx="18194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95B79F0-04C1-415F-9668-3261E39830E8}"/>
              </a:ext>
            </a:extLst>
          </p:cNvPr>
          <p:cNvGrpSpPr/>
          <p:nvPr/>
        </p:nvGrpSpPr>
        <p:grpSpPr>
          <a:xfrm>
            <a:off x="7620760" y="1162595"/>
            <a:ext cx="3019406" cy="782484"/>
            <a:chOff x="-686691" y="1807430"/>
            <a:chExt cx="3019406" cy="782484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1BD426F-9DC2-6B93-D1BE-B986D56C5C97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722C4EB-0005-8EFA-66F6-208A1A98E3D2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96E0E8D-401D-C595-A0B1-8742B3D444A3}"/>
              </a:ext>
            </a:extLst>
          </p:cNvPr>
          <p:cNvGrpSpPr/>
          <p:nvPr/>
        </p:nvGrpSpPr>
        <p:grpSpPr>
          <a:xfrm>
            <a:off x="1563351" y="1135814"/>
            <a:ext cx="3007890" cy="782484"/>
            <a:chOff x="-9088" y="1807430"/>
            <a:chExt cx="3007890" cy="782484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0784D2F-4430-E6EA-2167-155C736AD6E7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C6D1876-627B-0C74-FD4E-526CA7FB6F6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BA70065-C08B-FBE8-F7E0-9E3C716C0D34}"/>
              </a:ext>
            </a:extLst>
          </p:cNvPr>
          <p:cNvGrpSpPr/>
          <p:nvPr/>
        </p:nvGrpSpPr>
        <p:grpSpPr>
          <a:xfrm>
            <a:off x="7620760" y="4862613"/>
            <a:ext cx="3019406" cy="782484"/>
            <a:chOff x="-686691" y="1807430"/>
            <a:chExt cx="3019406" cy="782484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6263B350-870F-86EB-AD77-FEB315A407D7}"/>
                </a:ext>
              </a:extLst>
            </p:cNvPr>
            <p:cNvSpPr txBox="1"/>
            <p:nvPr/>
          </p:nvSpPr>
          <p:spPr>
            <a:xfrm>
              <a:off x="-686691" y="2057461"/>
              <a:ext cx="30194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F21BF1F-04BD-49F0-9DB5-A06B134813C9}"/>
                </a:ext>
              </a:extLst>
            </p:cNvPr>
            <p:cNvSpPr txBox="1"/>
            <p:nvPr/>
          </p:nvSpPr>
          <p:spPr>
            <a:xfrm>
              <a:off x="388171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7BAFB13-211A-35C4-E8CD-BFE269C32C93}"/>
              </a:ext>
            </a:extLst>
          </p:cNvPr>
          <p:cNvGrpSpPr/>
          <p:nvPr/>
        </p:nvGrpSpPr>
        <p:grpSpPr>
          <a:xfrm>
            <a:off x="1563351" y="4835832"/>
            <a:ext cx="3007890" cy="782484"/>
            <a:chOff x="-9088" y="1807430"/>
            <a:chExt cx="3007890" cy="78248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BA6AB598-D024-D5C5-638E-F7B0CD187F05}"/>
                </a:ext>
              </a:extLst>
            </p:cNvPr>
            <p:cNvSpPr txBox="1"/>
            <p:nvPr/>
          </p:nvSpPr>
          <p:spPr>
            <a:xfrm>
              <a:off x="-9087" y="2057461"/>
              <a:ext cx="30078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A238E5A-92E6-AF70-ABAA-09BFD3451D2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5174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249C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2554</Words>
  <Application>Microsoft Office PowerPoint</Application>
  <PresentationFormat>宽屏</PresentationFormat>
  <Paragraphs>298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Aa厚底黑</vt:lpstr>
      <vt:lpstr>DOUYUFont2.0</vt:lpstr>
      <vt:lpstr>HarmonyOS Sans SC Light</vt:lpstr>
      <vt:lpstr>阿里巴巴普惠体 2.0 55 Regular</vt:lpstr>
      <vt:lpstr>阿里巴巴普惠体 2.0 65 Medium</vt:lpstr>
      <vt:lpstr>等线</vt:lpstr>
      <vt:lpstr>微软雅黑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毕业季就业指导主题讲座ppt模板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106</cp:revision>
  <dcterms:created xsi:type="dcterms:W3CDTF">2023-06-02T03:23:16Z</dcterms:created>
  <dcterms:modified xsi:type="dcterms:W3CDTF">2023-06-05T14:41:04Z</dcterms:modified>
</cp:coreProperties>
</file>