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27"/>
  </p:notesMasterIdLst>
  <p:sldIdLst>
    <p:sldId id="348" r:id="rId3"/>
    <p:sldId id="349" r:id="rId4"/>
    <p:sldId id="350" r:id="rId5"/>
    <p:sldId id="351" r:id="rId6"/>
    <p:sldId id="352" r:id="rId7"/>
    <p:sldId id="353" r:id="rId8"/>
    <p:sldId id="354" r:id="rId9"/>
    <p:sldId id="356" r:id="rId10"/>
    <p:sldId id="355" r:id="rId11"/>
    <p:sldId id="357" r:id="rId12"/>
    <p:sldId id="359" r:id="rId13"/>
    <p:sldId id="358" r:id="rId14"/>
    <p:sldId id="361" r:id="rId15"/>
    <p:sldId id="360" r:id="rId16"/>
    <p:sldId id="362" r:id="rId17"/>
    <p:sldId id="363" r:id="rId18"/>
    <p:sldId id="364" r:id="rId19"/>
    <p:sldId id="366" r:id="rId20"/>
    <p:sldId id="367" r:id="rId21"/>
    <p:sldId id="365" r:id="rId22"/>
    <p:sldId id="368" r:id="rId23"/>
    <p:sldId id="369" r:id="rId24"/>
    <p:sldId id="370" r:id="rId25"/>
    <p:sldId id="337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  <p15:guide id="3" pos="385" userDrawn="1">
          <p15:clr>
            <a:srgbClr val="A4A3A4"/>
          </p15:clr>
        </p15:guide>
        <p15:guide id="4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BF00"/>
    <a:srgbClr val="0038E5"/>
    <a:srgbClr val="F7F8FA"/>
    <a:srgbClr val="CDCDCD"/>
    <a:srgbClr val="E2E2E2"/>
    <a:srgbClr val="EAEAEA"/>
    <a:srgbClr val="F7F7F9"/>
    <a:srgbClr val="E8E8E8"/>
    <a:srgbClr val="E0E0E0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12" autoAdjust="0"/>
    <p:restoredTop sz="94737" autoAdjust="0"/>
  </p:normalViewPr>
  <p:slideViewPr>
    <p:cSldViewPr snapToGrid="0" showGuides="1">
      <p:cViewPr varScale="1">
        <p:scale>
          <a:sx n="115" d="100"/>
          <a:sy n="115" d="100"/>
        </p:scale>
        <p:origin x="126" y="540"/>
      </p:cViewPr>
      <p:guideLst>
        <p:guide pos="2880"/>
        <p:guide orient="horz" pos="1620"/>
        <p:guide pos="385"/>
        <p:guide pos="5375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-19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F28D13-26FC-4530-9D3A-9D0CA85A8CBA}" type="datetimeFigureOut">
              <a:rPr lang="zh-CN" altLang="en-US" smtClean="0"/>
              <a:pPr/>
              <a:t>2023/6/5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9B631-81E8-4019-838E-748D95B683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793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3965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1276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002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459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185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0055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4614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3758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7919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0661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62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9269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852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6258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2097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7553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973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410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581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877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5799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817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0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 userDrawn="1"/>
        </p:nvSpPr>
        <p:spPr>
          <a:xfrm>
            <a:off x="4425042" y="4838923"/>
            <a:ext cx="293917" cy="1650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505200" y="4797170"/>
            <a:ext cx="2133600" cy="273844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153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810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A10FD99-8CB1-E75E-E54C-3F0B5D25DA0C}"/>
              </a:ext>
            </a:extLst>
          </p:cNvPr>
          <p:cNvSpPr txBox="1"/>
          <p:nvPr userDrawn="1"/>
        </p:nvSpPr>
        <p:spPr>
          <a:xfrm>
            <a:off x="8331200" y="4958834"/>
            <a:ext cx="6096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2" name="Picture 40">
            <a:extLst>
              <a:ext uri="{FF2B5EF4-FFF2-40B4-BE49-F238E27FC236}">
                <a16:creationId xmlns:a16="http://schemas.microsoft.com/office/drawing/2014/main" id="{31A292AF-2867-D866-6390-4298454E5E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2281238"/>
            <a:ext cx="9134882" cy="2862263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9A3FF91-D994-C291-DA07-6C2F3C93B561}"/>
              </a:ext>
            </a:extLst>
          </p:cNvPr>
          <p:cNvSpPr/>
          <p:nvPr userDrawn="1"/>
        </p:nvSpPr>
        <p:spPr>
          <a:xfrm flipH="1">
            <a:off x="0" y="4857750"/>
            <a:ext cx="9144000" cy="285749"/>
          </a:xfrm>
          <a:custGeom>
            <a:avLst/>
            <a:gdLst>
              <a:gd name="connsiteX0" fmla="*/ 1734913 w 9144000"/>
              <a:gd name="connsiteY0" fmla="*/ 0 h 285749"/>
              <a:gd name="connsiteX1" fmla="*/ 0 w 9144000"/>
              <a:gd name="connsiteY1" fmla="*/ 0 h 285749"/>
              <a:gd name="connsiteX2" fmla="*/ 0 w 9144000"/>
              <a:gd name="connsiteY2" fmla="*/ 285749 h 285749"/>
              <a:gd name="connsiteX3" fmla="*/ 3600452 w 9144000"/>
              <a:gd name="connsiteY3" fmla="*/ 285749 h 285749"/>
              <a:gd name="connsiteX4" fmla="*/ 7534276 w 9144000"/>
              <a:gd name="connsiteY4" fmla="*/ 285749 h 285749"/>
              <a:gd name="connsiteX5" fmla="*/ 9144000 w 9144000"/>
              <a:gd name="connsiteY5" fmla="*/ 285749 h 285749"/>
              <a:gd name="connsiteX6" fmla="*/ 9144000 w 9144000"/>
              <a:gd name="connsiteY6" fmla="*/ 146502 h 285749"/>
              <a:gd name="connsiteX7" fmla="*/ 9079171 w 9144000"/>
              <a:gd name="connsiteY7" fmla="*/ 146537 h 285749"/>
              <a:gd name="connsiteX8" fmla="*/ 9078467 w 9144000"/>
              <a:gd name="connsiteY8" fmla="*/ 146438 h 285749"/>
              <a:gd name="connsiteX9" fmla="*/ 8396911 w 9144000"/>
              <a:gd name="connsiteY9" fmla="*/ 146066 h 285749"/>
              <a:gd name="connsiteX10" fmla="*/ 7715353 w 9144000"/>
              <a:gd name="connsiteY10" fmla="*/ 146438 h 285749"/>
              <a:gd name="connsiteX11" fmla="*/ 7714649 w 9144000"/>
              <a:gd name="connsiteY11" fmla="*/ 146537 h 285749"/>
              <a:gd name="connsiteX12" fmla="*/ 7624467 w 9144000"/>
              <a:gd name="connsiteY12" fmla="*/ 146488 h 285749"/>
              <a:gd name="connsiteX13" fmla="*/ 7534283 w 9144000"/>
              <a:gd name="connsiteY13" fmla="*/ 146537 h 285749"/>
              <a:gd name="connsiteX14" fmla="*/ 7534276 w 9144000"/>
              <a:gd name="connsiteY14" fmla="*/ 146536 h 285749"/>
              <a:gd name="connsiteX15" fmla="*/ 7534276 w 9144000"/>
              <a:gd name="connsiteY15" fmla="*/ 146154 h 285749"/>
              <a:gd name="connsiteX16" fmla="*/ 7421887 w 9144000"/>
              <a:gd name="connsiteY16" fmla="*/ 146066 h 285749"/>
              <a:gd name="connsiteX17" fmla="*/ 7188296 w 9144000"/>
              <a:gd name="connsiteY17" fmla="*/ 146250 h 285749"/>
              <a:gd name="connsiteX18" fmla="*/ 6852023 w 9144000"/>
              <a:gd name="connsiteY18" fmla="*/ 146066 h 285749"/>
              <a:gd name="connsiteX19" fmla="*/ 6555037 w 9144000"/>
              <a:gd name="connsiteY19" fmla="*/ 146228 h 285749"/>
              <a:gd name="connsiteX20" fmla="*/ 6348737 w 9144000"/>
              <a:gd name="connsiteY20" fmla="*/ 146066 h 285749"/>
              <a:gd name="connsiteX21" fmla="*/ 5921778 w 9144000"/>
              <a:gd name="connsiteY21" fmla="*/ 146402 h 285749"/>
              <a:gd name="connsiteX22" fmla="*/ 5307134 w 9144000"/>
              <a:gd name="connsiteY22" fmla="*/ 146066 h 285749"/>
              <a:gd name="connsiteX23" fmla="*/ 5288518 w 9144000"/>
              <a:gd name="connsiteY23" fmla="*/ 146076 h 285749"/>
              <a:gd name="connsiteX24" fmla="*/ 5275587 w 9144000"/>
              <a:gd name="connsiteY24" fmla="*/ 146066 h 285749"/>
              <a:gd name="connsiteX25" fmla="*/ 5203822 w 9144000"/>
              <a:gd name="connsiteY25" fmla="*/ 146123 h 285749"/>
              <a:gd name="connsiteX26" fmla="*/ 4655259 w 9144000"/>
              <a:gd name="connsiteY26" fmla="*/ 146422 h 285749"/>
              <a:gd name="connsiteX27" fmla="*/ 4202437 w 9144000"/>
              <a:gd name="connsiteY27" fmla="*/ 146066 h 285749"/>
              <a:gd name="connsiteX28" fmla="*/ 4022000 w 9144000"/>
              <a:gd name="connsiteY28" fmla="*/ 146208 h 285749"/>
              <a:gd name="connsiteX29" fmla="*/ 3762246 w 9144000"/>
              <a:gd name="connsiteY29" fmla="*/ 146066 h 285749"/>
              <a:gd name="connsiteX30" fmla="*/ 3600452 w 9144000"/>
              <a:gd name="connsiteY30" fmla="*/ 146154 h 285749"/>
              <a:gd name="connsiteX31" fmla="*/ 3600452 w 9144000"/>
              <a:gd name="connsiteY31" fmla="*/ 146436 h 285749"/>
              <a:gd name="connsiteX32" fmla="*/ 3129287 w 9144000"/>
              <a:gd name="connsiteY32" fmla="*/ 146067 h 285749"/>
              <a:gd name="connsiteX33" fmla="*/ 2655847 w 9144000"/>
              <a:gd name="connsiteY33" fmla="*/ 146438 h 285749"/>
              <a:gd name="connsiteX34" fmla="*/ 2655358 w 9144000"/>
              <a:gd name="connsiteY34" fmla="*/ 146537 h 285749"/>
              <a:gd name="connsiteX35" fmla="*/ 2592712 w 9144000"/>
              <a:gd name="connsiteY35" fmla="*/ 146488 h 285749"/>
              <a:gd name="connsiteX36" fmla="*/ 2530067 w 9144000"/>
              <a:gd name="connsiteY36" fmla="*/ 146537 h 285749"/>
              <a:gd name="connsiteX37" fmla="*/ 2529578 w 9144000"/>
              <a:gd name="connsiteY37" fmla="*/ 146438 h 285749"/>
              <a:gd name="connsiteX38" fmla="*/ 1866258 w 9144000"/>
              <a:gd name="connsiteY38" fmla="*/ 145918 h 285749"/>
              <a:gd name="connsiteX39" fmla="*/ 1756880 w 9144000"/>
              <a:gd name="connsiteY39" fmla="*/ 25903 h 28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144000" h="285749">
                <a:moveTo>
                  <a:pt x="1734913" y="0"/>
                </a:moveTo>
                <a:lnTo>
                  <a:pt x="0" y="0"/>
                </a:lnTo>
                <a:lnTo>
                  <a:pt x="0" y="285749"/>
                </a:lnTo>
                <a:lnTo>
                  <a:pt x="3600452" y="285749"/>
                </a:lnTo>
                <a:lnTo>
                  <a:pt x="7534276" y="285749"/>
                </a:lnTo>
                <a:lnTo>
                  <a:pt x="9144000" y="285749"/>
                </a:lnTo>
                <a:lnTo>
                  <a:pt x="9144000" y="146502"/>
                </a:lnTo>
                <a:lnTo>
                  <a:pt x="9079171" y="146537"/>
                </a:lnTo>
                <a:lnTo>
                  <a:pt x="9078467" y="146438"/>
                </a:lnTo>
                <a:lnTo>
                  <a:pt x="8396911" y="146066"/>
                </a:lnTo>
                <a:lnTo>
                  <a:pt x="7715353" y="146438"/>
                </a:lnTo>
                <a:lnTo>
                  <a:pt x="7714649" y="146537"/>
                </a:lnTo>
                <a:lnTo>
                  <a:pt x="7624467" y="146488"/>
                </a:lnTo>
                <a:lnTo>
                  <a:pt x="7534283" y="146537"/>
                </a:lnTo>
                <a:lnTo>
                  <a:pt x="7534276" y="146536"/>
                </a:lnTo>
                <a:lnTo>
                  <a:pt x="7534276" y="146154"/>
                </a:lnTo>
                <a:lnTo>
                  <a:pt x="7421887" y="146066"/>
                </a:lnTo>
                <a:lnTo>
                  <a:pt x="7188296" y="146250"/>
                </a:lnTo>
                <a:lnTo>
                  <a:pt x="6852023" y="146066"/>
                </a:lnTo>
                <a:lnTo>
                  <a:pt x="6555037" y="146228"/>
                </a:lnTo>
                <a:lnTo>
                  <a:pt x="6348737" y="146066"/>
                </a:lnTo>
                <a:lnTo>
                  <a:pt x="5921778" y="146402"/>
                </a:lnTo>
                <a:lnTo>
                  <a:pt x="5307134" y="146066"/>
                </a:lnTo>
                <a:lnTo>
                  <a:pt x="5288518" y="146076"/>
                </a:lnTo>
                <a:lnTo>
                  <a:pt x="5275587" y="146066"/>
                </a:lnTo>
                <a:lnTo>
                  <a:pt x="5203822" y="146123"/>
                </a:lnTo>
                <a:lnTo>
                  <a:pt x="4655259" y="146422"/>
                </a:lnTo>
                <a:lnTo>
                  <a:pt x="4202437" y="146066"/>
                </a:lnTo>
                <a:lnTo>
                  <a:pt x="4022000" y="146208"/>
                </a:lnTo>
                <a:lnTo>
                  <a:pt x="3762246" y="146066"/>
                </a:lnTo>
                <a:lnTo>
                  <a:pt x="3600452" y="146154"/>
                </a:lnTo>
                <a:lnTo>
                  <a:pt x="3600452" y="146436"/>
                </a:lnTo>
                <a:lnTo>
                  <a:pt x="3129287" y="146067"/>
                </a:lnTo>
                <a:lnTo>
                  <a:pt x="2655847" y="146438"/>
                </a:lnTo>
                <a:lnTo>
                  <a:pt x="2655358" y="146537"/>
                </a:lnTo>
                <a:lnTo>
                  <a:pt x="2592712" y="146488"/>
                </a:lnTo>
                <a:lnTo>
                  <a:pt x="2530067" y="146537"/>
                </a:lnTo>
                <a:lnTo>
                  <a:pt x="2529578" y="146438"/>
                </a:lnTo>
                <a:lnTo>
                  <a:pt x="1866258" y="145918"/>
                </a:lnTo>
                <a:cubicBezTo>
                  <a:pt x="1815388" y="144454"/>
                  <a:pt x="1792653" y="76430"/>
                  <a:pt x="1756880" y="25903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326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336F30F-A401-434D-94A9-ECE3BE5DE77B}"/>
              </a:ext>
            </a:extLst>
          </p:cNvPr>
          <p:cNvGrpSpPr/>
          <p:nvPr userDrawn="1"/>
        </p:nvGrpSpPr>
        <p:grpSpPr>
          <a:xfrm>
            <a:off x="3" y="2522833"/>
            <a:ext cx="9143998" cy="2620667"/>
            <a:chOff x="0" y="2521079"/>
            <a:chExt cx="9144000" cy="262242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A24639FB-6C3A-8929-6FC6-D0E974188C22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C82AE8D-187E-740F-927E-B32D0CBDDC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46379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3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2" r:id="rId2"/>
    <p:sldLayoutId id="2147483674" r:id="rId3"/>
    <p:sldLayoutId id="2147483673" r:id="rId4"/>
  </p:sldLayoutIdLst>
  <p:hf hdr="0" ftr="0" dt="0"/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733" y="4767350"/>
            <a:ext cx="2057668" cy="2737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9345" y="4767350"/>
            <a:ext cx="3085311" cy="2737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601" y="4767350"/>
            <a:ext cx="2057668" cy="2737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2519772"/>
            <a:ext cx="9146381" cy="2621350"/>
            <a:chOff x="0" y="2521079"/>
            <a:chExt cx="9144000" cy="262242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7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94C2229-C59B-D4DA-88DC-6EC4387CF2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732" y="757170"/>
            <a:ext cx="7316786" cy="117026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1762" y="3652013"/>
            <a:ext cx="7340349" cy="1015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87283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85417" rtl="0" eaLnBrk="1" latinLnBrk="0" hangingPunct="1">
        <a:lnSpc>
          <a:spcPct val="90000"/>
        </a:lnSpc>
        <a:spcBef>
          <a:spcPct val="0"/>
        </a:spcBef>
        <a:buNone/>
        <a:defRPr sz="32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355" indent="-171355" algn="l" defTabSz="685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064" indent="-171355" algn="l" defTabSz="685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856772" indent="-171355" algn="l" defTabSz="685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3pPr>
      <a:lvl4pPr marL="1199480" indent="-171355" algn="l" defTabSz="685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542188" indent="-171355" algn="l" defTabSz="685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884897" indent="-171355" algn="l" defTabSz="685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227605" indent="-171355" algn="l" defTabSz="685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570314" indent="-171355" algn="l" defTabSz="685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913023" indent="-171355" algn="l" defTabSz="685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4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09" algn="l" defTabSz="6854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417" algn="l" defTabSz="6854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126" algn="l" defTabSz="6854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0834" algn="l" defTabSz="6854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543" algn="l" defTabSz="6854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252" algn="l" defTabSz="6854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8960" algn="l" defTabSz="6854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1669" algn="l" defTabSz="6854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7AEEEDC9-A66E-E541-0AAE-D166215AA3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3" b="53135"/>
          <a:stretch/>
        </p:blipFill>
        <p:spPr>
          <a:xfrm>
            <a:off x="0" y="3078914"/>
            <a:ext cx="9144000" cy="2064586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49" name="矩形 48">
            <a:extLst>
              <a:ext uri="{FF2B5EF4-FFF2-40B4-BE49-F238E27FC236}">
                <a16:creationId xmlns:a16="http://schemas.microsoft.com/office/drawing/2014/main" id="{970F1D7A-064F-8816-EDCD-2642D35F6BFA}"/>
              </a:ext>
            </a:extLst>
          </p:cNvPr>
          <p:cNvSpPr/>
          <p:nvPr/>
        </p:nvSpPr>
        <p:spPr>
          <a:xfrm>
            <a:off x="0" y="3078914"/>
            <a:ext cx="9144000" cy="2064585"/>
          </a:xfrm>
          <a:prstGeom prst="rect">
            <a:avLst/>
          </a:prstGeom>
          <a:solidFill>
            <a:srgbClr val="0038E5">
              <a:alpha val="85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4804359" y="261344"/>
            <a:ext cx="4324453" cy="3801766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gradFill>
            <a:gsLst>
              <a:gs pos="41000">
                <a:schemeClr val="bg1"/>
              </a:gs>
              <a:gs pos="61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8A6D737E-FD28-E84A-5DEC-B0C9DDDADB40}"/>
              </a:ext>
            </a:extLst>
          </p:cNvPr>
          <p:cNvSpPr/>
          <p:nvPr/>
        </p:nvSpPr>
        <p:spPr>
          <a:xfrm>
            <a:off x="698920" y="1803589"/>
            <a:ext cx="4105911" cy="354478"/>
          </a:xfrm>
          <a:prstGeom prst="roundRect">
            <a:avLst>
              <a:gd name="adj" fmla="val 50000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BF4F3EE-EF5C-A663-81A5-5E6D442D85B7}"/>
              </a:ext>
            </a:extLst>
          </p:cNvPr>
          <p:cNvSpPr/>
          <p:nvPr/>
        </p:nvSpPr>
        <p:spPr>
          <a:xfrm rot="5400000">
            <a:off x="5095875" y="565785"/>
            <a:ext cx="3741420" cy="2609850"/>
          </a:xfrm>
          <a:custGeom>
            <a:avLst/>
            <a:gdLst>
              <a:gd name="connsiteX0" fmla="*/ 0 w 3741420"/>
              <a:gd name="connsiteY0" fmla="*/ 2609850 h 2609850"/>
              <a:gd name="connsiteX1" fmla="*/ 0 w 3741420"/>
              <a:gd name="connsiteY1" fmla="*/ 0 h 2609850"/>
              <a:gd name="connsiteX2" fmla="*/ 2436495 w 3741420"/>
              <a:gd name="connsiteY2" fmla="*/ 0 h 2609850"/>
              <a:gd name="connsiteX3" fmla="*/ 3741420 w 3741420"/>
              <a:gd name="connsiteY3" fmla="*/ 1304925 h 2609850"/>
              <a:gd name="connsiteX4" fmla="*/ 2436495 w 3741420"/>
              <a:gd name="connsiteY4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1420" h="2609850">
                <a:moveTo>
                  <a:pt x="0" y="2609850"/>
                </a:moveTo>
                <a:lnTo>
                  <a:pt x="0" y="0"/>
                </a:lnTo>
                <a:lnTo>
                  <a:pt x="2436495" y="0"/>
                </a:lnTo>
                <a:cubicBezTo>
                  <a:pt x="3157185" y="0"/>
                  <a:pt x="3741420" y="584235"/>
                  <a:pt x="3741420" y="1304925"/>
                </a:cubicBezTo>
                <a:cubicBezTo>
                  <a:pt x="3741420" y="2025615"/>
                  <a:pt x="3157185" y="2609850"/>
                  <a:pt x="2436495" y="2609850"/>
                </a:cubicBezTo>
                <a:close/>
              </a:path>
            </a:pathLst>
          </a:custGeom>
          <a:blipFill dpi="0" rotWithShape="0">
            <a:blip r:embed="rId4"/>
            <a:srcRect/>
            <a:tile tx="-10033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42">
            <a:extLst>
              <a:ext uri="{FF2B5EF4-FFF2-40B4-BE49-F238E27FC236}">
                <a16:creationId xmlns:a16="http://schemas.microsoft.com/office/drawing/2014/main" id="{F65AF4BD-07BA-F402-7529-9783D7DFFBDD}"/>
              </a:ext>
            </a:extLst>
          </p:cNvPr>
          <p:cNvSpPr txBox="1"/>
          <p:nvPr/>
        </p:nvSpPr>
        <p:spPr>
          <a:xfrm>
            <a:off x="499119" y="874356"/>
            <a:ext cx="450551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年中总结汇报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784042" y="1861564"/>
            <a:ext cx="3935666" cy="2385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年中总结  </a:t>
            </a:r>
            <a:r>
              <a:rPr lang="en-US" altLang="zh-CN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工作计划  </a:t>
            </a:r>
            <a:r>
              <a:rPr lang="en-US" altLang="zh-CN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工作汇报  </a:t>
            </a:r>
            <a:r>
              <a:rPr lang="en-US" altLang="zh-CN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述职报告  </a:t>
            </a:r>
            <a:r>
              <a:rPr lang="en-US" altLang="zh-CN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项目策划</a:t>
            </a:r>
            <a:endParaRPr lang="en-GB" altLang="zh-CN" sz="11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87D4B97-727F-D87C-C407-C7581AA8BE8E}"/>
              </a:ext>
            </a:extLst>
          </p:cNvPr>
          <p:cNvGrpSpPr/>
          <p:nvPr/>
        </p:nvGrpSpPr>
        <p:grpSpPr>
          <a:xfrm>
            <a:off x="872489" y="3379191"/>
            <a:ext cx="3424535" cy="280989"/>
            <a:chOff x="4289813" y="5868701"/>
            <a:chExt cx="1848672" cy="28098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A3C013D-B77F-DB7E-BE5A-F9CCC9BF3746}"/>
                </a:ext>
              </a:extLst>
            </p:cNvPr>
            <p:cNvSpPr txBox="1"/>
            <p:nvPr/>
          </p:nvSpPr>
          <p:spPr>
            <a:xfrm>
              <a:off x="4289813" y="5868701"/>
              <a:ext cx="1006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79F51A5-F89F-9C3C-26C7-FC251B1C52B5}"/>
                </a:ext>
              </a:extLst>
            </p:cNvPr>
            <p:cNvSpPr txBox="1"/>
            <p:nvPr/>
          </p:nvSpPr>
          <p:spPr>
            <a:xfrm>
              <a:off x="5308397" y="5872691"/>
              <a:ext cx="830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2023.06.06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2252C755-F69A-058A-C6B3-A422ADB25883}"/>
              </a:ext>
            </a:extLst>
          </p:cNvPr>
          <p:cNvSpPr txBox="1"/>
          <p:nvPr/>
        </p:nvSpPr>
        <p:spPr>
          <a:xfrm>
            <a:off x="716291" y="2319254"/>
            <a:ext cx="3744923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3A447D3-1F60-FF22-1AE9-7D4497CA416C}"/>
              </a:ext>
            </a:extLst>
          </p:cNvPr>
          <p:cNvSpPr/>
          <p:nvPr/>
        </p:nvSpPr>
        <p:spPr>
          <a:xfrm>
            <a:off x="8031212" y="1205476"/>
            <a:ext cx="469084" cy="469084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9582470-DE16-BBB4-409D-58E1C94A4641}"/>
              </a:ext>
            </a:extLst>
          </p:cNvPr>
          <p:cNvSpPr/>
          <p:nvPr/>
        </p:nvSpPr>
        <p:spPr>
          <a:xfrm>
            <a:off x="5661660" y="3348432"/>
            <a:ext cx="276999" cy="276999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054167F-964E-ECB1-4F1E-785821A27AE2}"/>
              </a:ext>
            </a:extLst>
          </p:cNvPr>
          <p:cNvGrpSpPr/>
          <p:nvPr/>
        </p:nvGrpSpPr>
        <p:grpSpPr>
          <a:xfrm>
            <a:off x="6313026" y="465393"/>
            <a:ext cx="1307118" cy="539459"/>
            <a:chOff x="8244408" y="263825"/>
            <a:chExt cx="575796" cy="237636"/>
          </a:xfrm>
          <a:solidFill>
            <a:srgbClr val="FEBF00"/>
          </a:solidFill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BC58348-F0C4-E54D-4D21-A3AA91597F6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31CF26B-2D82-CD51-6EB4-87965BC77A40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4" name="文本框-2_矢量">
              <a:extLst>
                <a:ext uri="{FF2B5EF4-FFF2-40B4-BE49-F238E27FC236}">
                  <a16:creationId xmlns:a16="http://schemas.microsoft.com/office/drawing/2014/main" id="{4920CBBA-E3E5-F3CB-5C98-0C8711DB5AD6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081D5C-D2BC-D54A-65EE-55F55B75746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70E57D85-2213-09D0-9D57-A6B3E2C19C77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32AB69E3-E579-94DA-5CE0-C4E0B15951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1888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172007" y="81504"/>
            <a:ext cx="5613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grpSp>
        <p:nvGrpSpPr>
          <p:cNvPr id="2" name="组合 32">
            <a:extLst>
              <a:ext uri="{FF2B5EF4-FFF2-40B4-BE49-F238E27FC236}">
                <a16:creationId xmlns:a16="http://schemas.microsoft.com/office/drawing/2014/main" id="{049F2FFC-F29C-2EA5-DF24-83B0017CC44F}"/>
              </a:ext>
            </a:extLst>
          </p:cNvPr>
          <p:cNvGrpSpPr>
            <a:grpSpLocks/>
          </p:cNvGrpSpPr>
          <p:nvPr/>
        </p:nvGrpSpPr>
        <p:grpSpPr bwMode="auto">
          <a:xfrm>
            <a:off x="-108519" y="2318544"/>
            <a:ext cx="2967608" cy="506412"/>
            <a:chOff x="-1032447" y="0"/>
            <a:chExt cx="2967616" cy="506624"/>
          </a:xfrm>
          <a:solidFill>
            <a:srgbClr val="0038E5"/>
          </a:solidFill>
        </p:grpSpPr>
        <p:sp>
          <p:nvSpPr>
            <p:cNvPr id="3" name="圆角矩形 33">
              <a:extLst>
                <a:ext uri="{FF2B5EF4-FFF2-40B4-BE49-F238E27FC236}">
                  <a16:creationId xmlns:a16="http://schemas.microsoft.com/office/drawing/2014/main" id="{6408FF53-3306-4C80-3713-206EAD3176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bg1">
                    <a:lumMod val="75000"/>
                  </a:schemeClr>
                </a:solidFill>
                <a:sym typeface="+mn-lt"/>
              </a:endParaRPr>
            </a:p>
          </p:txBody>
        </p:sp>
        <p:sp>
          <p:nvSpPr>
            <p:cNvPr id="5" name="等腰三角形 34">
              <a:extLst>
                <a:ext uri="{FF2B5EF4-FFF2-40B4-BE49-F238E27FC236}">
                  <a16:creationId xmlns:a16="http://schemas.microsoft.com/office/drawing/2014/main" id="{FAD00600-BC4F-3A42-83BF-ED40AAD02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36">
            <a:extLst>
              <a:ext uri="{FF2B5EF4-FFF2-40B4-BE49-F238E27FC236}">
                <a16:creationId xmlns:a16="http://schemas.microsoft.com/office/drawing/2014/main" id="{72199428-1F6C-11EB-25CE-BA5B6C19869D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2743200" y="2393156"/>
            <a:ext cx="1935163" cy="506413"/>
            <a:chOff x="0" y="0"/>
            <a:chExt cx="1935168" cy="506624"/>
          </a:xfrm>
          <a:solidFill>
            <a:schemeClr val="accent2"/>
          </a:solidFill>
        </p:grpSpPr>
        <p:sp>
          <p:nvSpPr>
            <p:cNvPr id="7" name="圆角矩形 37">
              <a:extLst>
                <a:ext uri="{FF2B5EF4-FFF2-40B4-BE49-F238E27FC236}">
                  <a16:creationId xmlns:a16="http://schemas.microsoft.com/office/drawing/2014/main" id="{09290E6F-8AA8-148E-2088-06801108F6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bg1">
                    <a:lumMod val="75000"/>
                  </a:schemeClr>
                </a:solidFill>
                <a:sym typeface="+mn-lt"/>
              </a:endParaRPr>
            </a:p>
          </p:txBody>
        </p:sp>
        <p:sp>
          <p:nvSpPr>
            <p:cNvPr id="8" name="等腰三角形 38">
              <a:extLst>
                <a:ext uri="{FF2B5EF4-FFF2-40B4-BE49-F238E27FC236}">
                  <a16:creationId xmlns:a16="http://schemas.microsoft.com/office/drawing/2014/main" id="{5A77A40C-A8FE-E923-9551-1E855CF092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bg1">
                    <a:lumMod val="7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9" name="组合 40">
            <a:extLst>
              <a:ext uri="{FF2B5EF4-FFF2-40B4-BE49-F238E27FC236}">
                <a16:creationId xmlns:a16="http://schemas.microsoft.com/office/drawing/2014/main" id="{25396762-1E41-C8B4-0849-980DD1CA6EBD}"/>
              </a:ext>
            </a:extLst>
          </p:cNvPr>
          <p:cNvGrpSpPr>
            <a:grpSpLocks/>
          </p:cNvGrpSpPr>
          <p:nvPr/>
        </p:nvGrpSpPr>
        <p:grpSpPr bwMode="auto">
          <a:xfrm>
            <a:off x="4565650" y="2318544"/>
            <a:ext cx="1936750" cy="506412"/>
            <a:chOff x="0" y="0"/>
            <a:chExt cx="1935168" cy="506624"/>
          </a:xfrm>
          <a:solidFill>
            <a:srgbClr val="0038E5"/>
          </a:solidFill>
        </p:grpSpPr>
        <p:sp>
          <p:nvSpPr>
            <p:cNvPr id="10" name="圆角矩形 41">
              <a:extLst>
                <a:ext uri="{FF2B5EF4-FFF2-40B4-BE49-F238E27FC236}">
                  <a16:creationId xmlns:a16="http://schemas.microsoft.com/office/drawing/2014/main" id="{2ED312A1-CA82-FB5C-D004-C54A7BDCB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等腰三角形 42">
              <a:extLst>
                <a:ext uri="{FF2B5EF4-FFF2-40B4-BE49-F238E27FC236}">
                  <a16:creationId xmlns:a16="http://schemas.microsoft.com/office/drawing/2014/main" id="{F5D16073-2FB8-4A44-C3C8-2925A9AD28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TextBox 50">
            <a:extLst>
              <a:ext uri="{FF2B5EF4-FFF2-40B4-BE49-F238E27FC236}">
                <a16:creationId xmlns:a16="http://schemas.microsoft.com/office/drawing/2014/main" id="{B35864FD-CE20-CF9A-62C7-08E368721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3813" y="2516981"/>
            <a:ext cx="11953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TextBox 51">
            <a:extLst>
              <a:ext uri="{FF2B5EF4-FFF2-40B4-BE49-F238E27FC236}">
                <a16:creationId xmlns:a16="http://schemas.microsoft.com/office/drawing/2014/main" id="{CD973A32-AD0C-F218-08BF-AFAC020147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3088" y="2516981"/>
            <a:ext cx="11953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TextBox 52">
            <a:extLst>
              <a:ext uri="{FF2B5EF4-FFF2-40B4-BE49-F238E27FC236}">
                <a16:creationId xmlns:a16="http://schemas.microsoft.com/office/drawing/2014/main" id="{C5F97A85-2971-B03C-EB22-CB149B1A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0" y="2516981"/>
            <a:ext cx="11938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7" name="组合 53">
            <a:extLst>
              <a:ext uri="{FF2B5EF4-FFF2-40B4-BE49-F238E27FC236}">
                <a16:creationId xmlns:a16="http://schemas.microsoft.com/office/drawing/2014/main" id="{BBE4747C-CA79-A688-4BDF-CD2411E779B8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384924" y="2393155"/>
            <a:ext cx="2867595" cy="506414"/>
            <a:chOff x="-1" y="0"/>
            <a:chExt cx="2865253" cy="506625"/>
          </a:xfrm>
          <a:solidFill>
            <a:schemeClr val="accent2"/>
          </a:solidFill>
        </p:grpSpPr>
        <p:sp>
          <p:nvSpPr>
            <p:cNvPr id="18" name="圆角矩形 54">
              <a:extLst>
                <a:ext uri="{FF2B5EF4-FFF2-40B4-BE49-F238E27FC236}">
                  <a16:creationId xmlns:a16="http://schemas.microsoft.com/office/drawing/2014/main" id="{2029454C-ADB0-C52E-ED8B-64DDC437B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bg1">
                    <a:lumMod val="75000"/>
                  </a:schemeClr>
                </a:solidFill>
                <a:sym typeface="+mn-lt"/>
              </a:endParaRPr>
            </a:p>
          </p:txBody>
        </p:sp>
        <p:sp>
          <p:nvSpPr>
            <p:cNvPr id="20" name="等腰三角形 55">
              <a:extLst>
                <a:ext uri="{FF2B5EF4-FFF2-40B4-BE49-F238E27FC236}">
                  <a16:creationId xmlns:a16="http://schemas.microsoft.com/office/drawing/2014/main" id="{FBF1371B-9C0F-03AE-75D2-91E341C08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bg1">
                    <a:lumMod val="75000"/>
                  </a:schemeClr>
                </a:solidFill>
                <a:sym typeface="+mn-lt"/>
              </a:endParaRPr>
            </a:p>
          </p:txBody>
        </p:sp>
      </p:grpSp>
      <p:sp>
        <p:nvSpPr>
          <p:cNvPr id="21" name="TextBox 56">
            <a:extLst>
              <a:ext uri="{FF2B5EF4-FFF2-40B4-BE49-F238E27FC236}">
                <a16:creationId xmlns:a16="http://schemas.microsoft.com/office/drawing/2014/main" id="{0F6013D1-24AA-9D45-DABD-346FA5D18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9725" y="2516981"/>
            <a:ext cx="11953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6C1DB3AF-94DB-A5D7-00E5-D59D3B9A6233}"/>
              </a:ext>
            </a:extLst>
          </p:cNvPr>
          <p:cNvSpPr/>
          <p:nvPr/>
        </p:nvSpPr>
        <p:spPr>
          <a:xfrm>
            <a:off x="1441211" y="1088304"/>
            <a:ext cx="892347" cy="892347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C821A5C-9D10-3AE0-B8B3-B35301678C9B}"/>
              </a:ext>
            </a:extLst>
          </p:cNvPr>
          <p:cNvSpPr/>
          <p:nvPr/>
        </p:nvSpPr>
        <p:spPr>
          <a:xfrm>
            <a:off x="3329536" y="3138520"/>
            <a:ext cx="892347" cy="892347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5F60BCA9-938A-6E28-0836-E1B0AE215406}"/>
              </a:ext>
            </a:extLst>
          </p:cNvPr>
          <p:cNvSpPr/>
          <p:nvPr/>
        </p:nvSpPr>
        <p:spPr>
          <a:xfrm>
            <a:off x="5087853" y="1074856"/>
            <a:ext cx="892347" cy="892347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7B495967-37CB-1B96-C1C7-E2A07E4190EC}"/>
              </a:ext>
            </a:extLst>
          </p:cNvPr>
          <p:cNvSpPr/>
          <p:nvPr/>
        </p:nvSpPr>
        <p:spPr>
          <a:xfrm>
            <a:off x="6907128" y="3149433"/>
            <a:ext cx="892347" cy="892346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462F4ED-1739-E46E-F324-27A866E7260F}"/>
              </a:ext>
            </a:extLst>
          </p:cNvPr>
          <p:cNvGrpSpPr/>
          <p:nvPr/>
        </p:nvGrpSpPr>
        <p:grpSpPr>
          <a:xfrm>
            <a:off x="3578160" y="3374942"/>
            <a:ext cx="401661" cy="441326"/>
            <a:chOff x="3578160" y="3374942"/>
            <a:chExt cx="401661" cy="441326"/>
          </a:xfrm>
          <a:solidFill>
            <a:schemeClr val="bg1"/>
          </a:solidFill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1B1DBA9-30D2-6AFC-C1B7-98CF95DE5CC6}"/>
                </a:ext>
              </a:extLst>
            </p:cNvPr>
            <p:cNvSpPr/>
            <p:nvPr/>
          </p:nvSpPr>
          <p:spPr>
            <a:xfrm>
              <a:off x="3622127" y="3599742"/>
              <a:ext cx="85837" cy="85837"/>
            </a:xfrm>
            <a:custGeom>
              <a:avLst/>
              <a:gdLst>
                <a:gd name="connsiteX0" fmla="*/ 85838 w 85837"/>
                <a:gd name="connsiteY0" fmla="*/ 42919 h 85837"/>
                <a:gd name="connsiteX1" fmla="*/ 42919 w 85837"/>
                <a:gd name="connsiteY1" fmla="*/ 85838 h 85837"/>
                <a:gd name="connsiteX2" fmla="*/ 0 w 85837"/>
                <a:gd name="connsiteY2" fmla="*/ 42919 h 85837"/>
                <a:gd name="connsiteX3" fmla="*/ 42919 w 85837"/>
                <a:gd name="connsiteY3" fmla="*/ 0 h 85837"/>
                <a:gd name="connsiteX4" fmla="*/ 85838 w 85837"/>
                <a:gd name="connsiteY4" fmla="*/ 42919 h 8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37" h="85837">
                  <a:moveTo>
                    <a:pt x="85838" y="42919"/>
                  </a:moveTo>
                  <a:cubicBezTo>
                    <a:pt x="85838" y="66622"/>
                    <a:pt x="66622" y="85838"/>
                    <a:pt x="42919" y="85838"/>
                  </a:cubicBezTo>
                  <a:cubicBezTo>
                    <a:pt x="19215" y="85838"/>
                    <a:pt x="0" y="66622"/>
                    <a:pt x="0" y="42919"/>
                  </a:cubicBezTo>
                  <a:cubicBezTo>
                    <a:pt x="0" y="19215"/>
                    <a:pt x="19215" y="0"/>
                    <a:pt x="42919" y="0"/>
                  </a:cubicBezTo>
                  <a:cubicBezTo>
                    <a:pt x="66622" y="0"/>
                    <a:pt x="85838" y="19215"/>
                    <a:pt x="85838" y="42919"/>
                  </a:cubicBez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9A55B8D-4991-2B48-6152-6EE52A403C19}"/>
                </a:ext>
              </a:extLst>
            </p:cNvPr>
            <p:cNvSpPr/>
            <p:nvPr/>
          </p:nvSpPr>
          <p:spPr>
            <a:xfrm>
              <a:off x="3851009" y="3599742"/>
              <a:ext cx="85837" cy="85837"/>
            </a:xfrm>
            <a:custGeom>
              <a:avLst/>
              <a:gdLst>
                <a:gd name="connsiteX0" fmla="*/ 85838 w 85837"/>
                <a:gd name="connsiteY0" fmla="*/ 42919 h 85837"/>
                <a:gd name="connsiteX1" fmla="*/ 42919 w 85837"/>
                <a:gd name="connsiteY1" fmla="*/ 85838 h 85837"/>
                <a:gd name="connsiteX2" fmla="*/ 0 w 85837"/>
                <a:gd name="connsiteY2" fmla="*/ 42919 h 85837"/>
                <a:gd name="connsiteX3" fmla="*/ 42919 w 85837"/>
                <a:gd name="connsiteY3" fmla="*/ 0 h 85837"/>
                <a:gd name="connsiteX4" fmla="*/ 85838 w 85837"/>
                <a:gd name="connsiteY4" fmla="*/ 42919 h 8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37" h="85837">
                  <a:moveTo>
                    <a:pt x="85838" y="42919"/>
                  </a:moveTo>
                  <a:cubicBezTo>
                    <a:pt x="85838" y="66622"/>
                    <a:pt x="66622" y="85838"/>
                    <a:pt x="42919" y="85838"/>
                  </a:cubicBezTo>
                  <a:cubicBezTo>
                    <a:pt x="19215" y="85838"/>
                    <a:pt x="0" y="66622"/>
                    <a:pt x="0" y="42919"/>
                  </a:cubicBezTo>
                  <a:cubicBezTo>
                    <a:pt x="0" y="19215"/>
                    <a:pt x="19215" y="0"/>
                    <a:pt x="42919" y="0"/>
                  </a:cubicBezTo>
                  <a:cubicBezTo>
                    <a:pt x="66622" y="0"/>
                    <a:pt x="85838" y="19215"/>
                    <a:pt x="85838" y="42919"/>
                  </a:cubicBez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BE4BE5A-6E24-1912-B596-7DEDE8F1C6CC}"/>
                </a:ext>
              </a:extLst>
            </p:cNvPr>
            <p:cNvSpPr/>
            <p:nvPr/>
          </p:nvSpPr>
          <p:spPr>
            <a:xfrm>
              <a:off x="3579202" y="3697220"/>
              <a:ext cx="155407" cy="85948"/>
            </a:xfrm>
            <a:custGeom>
              <a:avLst/>
              <a:gdLst>
                <a:gd name="connsiteX0" fmla="*/ 6 w 155407"/>
                <a:gd name="connsiteY0" fmla="*/ 42754 h 85948"/>
                <a:gd name="connsiteX1" fmla="*/ 6 w 155407"/>
                <a:gd name="connsiteY1" fmla="*/ 85948 h 85948"/>
                <a:gd name="connsiteX2" fmla="*/ 95167 w 155407"/>
                <a:gd name="connsiteY2" fmla="*/ 85948 h 85948"/>
                <a:gd name="connsiteX3" fmla="*/ 95167 w 155407"/>
                <a:gd name="connsiteY3" fmla="*/ 76129 h 85948"/>
                <a:gd name="connsiteX4" fmla="*/ 111275 w 155407"/>
                <a:gd name="connsiteY4" fmla="*/ 43747 h 85948"/>
                <a:gd name="connsiteX5" fmla="*/ 155408 w 155407"/>
                <a:gd name="connsiteY5" fmla="*/ 21680 h 85948"/>
                <a:gd name="connsiteX6" fmla="*/ 153422 w 155407"/>
                <a:gd name="connsiteY6" fmla="*/ 19419 h 85948"/>
                <a:gd name="connsiteX7" fmla="*/ 121094 w 155407"/>
                <a:gd name="connsiteY7" fmla="*/ 5517 h 85948"/>
                <a:gd name="connsiteX8" fmla="*/ 85844 w 155407"/>
                <a:gd name="connsiteY8" fmla="*/ 0 h 85948"/>
                <a:gd name="connsiteX9" fmla="*/ 50537 w 155407"/>
                <a:gd name="connsiteY9" fmla="*/ 5517 h 85948"/>
                <a:gd name="connsiteX10" fmla="*/ 8556 w 155407"/>
                <a:gd name="connsiteY10" fmla="*/ 25542 h 85948"/>
                <a:gd name="connsiteX11" fmla="*/ 6 w 155407"/>
                <a:gd name="connsiteY11" fmla="*/ 42754 h 85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407" h="85948">
                  <a:moveTo>
                    <a:pt x="6" y="42754"/>
                  </a:moveTo>
                  <a:lnTo>
                    <a:pt x="6" y="85948"/>
                  </a:lnTo>
                  <a:lnTo>
                    <a:pt x="95167" y="85948"/>
                  </a:lnTo>
                  <a:lnTo>
                    <a:pt x="95167" y="76129"/>
                  </a:lnTo>
                  <a:cubicBezTo>
                    <a:pt x="95007" y="63370"/>
                    <a:pt x="101003" y="51316"/>
                    <a:pt x="111275" y="43747"/>
                  </a:cubicBezTo>
                  <a:cubicBezTo>
                    <a:pt x="124345" y="33487"/>
                    <a:pt x="139358" y="25981"/>
                    <a:pt x="155408" y="21680"/>
                  </a:cubicBezTo>
                  <a:lnTo>
                    <a:pt x="153422" y="19419"/>
                  </a:lnTo>
                  <a:cubicBezTo>
                    <a:pt x="143382" y="13232"/>
                    <a:pt x="132491" y="8549"/>
                    <a:pt x="121094" y="5517"/>
                  </a:cubicBezTo>
                  <a:cubicBezTo>
                    <a:pt x="109707" y="1839"/>
                    <a:pt x="97811" y="-23"/>
                    <a:pt x="85844" y="0"/>
                  </a:cubicBezTo>
                  <a:cubicBezTo>
                    <a:pt x="73887" y="313"/>
                    <a:pt x="62020" y="2167"/>
                    <a:pt x="50537" y="5517"/>
                  </a:cubicBezTo>
                  <a:cubicBezTo>
                    <a:pt x="35259" y="9074"/>
                    <a:pt x="20935" y="15906"/>
                    <a:pt x="8556" y="25542"/>
                  </a:cubicBezTo>
                  <a:cubicBezTo>
                    <a:pt x="3045" y="29520"/>
                    <a:pt x="-153" y="35958"/>
                    <a:pt x="6" y="42754"/>
                  </a:cubicBez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03884BF-7184-07CD-A9BB-677381678322}"/>
                </a:ext>
              </a:extLst>
            </p:cNvPr>
            <p:cNvSpPr/>
            <p:nvPr/>
          </p:nvSpPr>
          <p:spPr>
            <a:xfrm>
              <a:off x="3824199" y="3697219"/>
              <a:ext cx="155622" cy="85949"/>
            </a:xfrm>
            <a:custGeom>
              <a:avLst/>
              <a:gdLst>
                <a:gd name="connsiteX0" fmla="*/ 60241 w 155622"/>
                <a:gd name="connsiteY0" fmla="*/ 85949 h 85949"/>
                <a:gd name="connsiteX1" fmla="*/ 155623 w 155622"/>
                <a:gd name="connsiteY1" fmla="*/ 85949 h 85949"/>
                <a:gd name="connsiteX2" fmla="*/ 155623 w 155622"/>
                <a:gd name="connsiteY2" fmla="*/ 42754 h 85949"/>
                <a:gd name="connsiteX3" fmla="*/ 147017 w 155622"/>
                <a:gd name="connsiteY3" fmla="*/ 25543 h 85949"/>
                <a:gd name="connsiteX4" fmla="*/ 105036 w 155622"/>
                <a:gd name="connsiteY4" fmla="*/ 5517 h 85949"/>
                <a:gd name="connsiteX5" fmla="*/ 69729 w 155622"/>
                <a:gd name="connsiteY5" fmla="*/ 1 h 85949"/>
                <a:gd name="connsiteX6" fmla="*/ 34479 w 155622"/>
                <a:gd name="connsiteY6" fmla="*/ 5517 h 85949"/>
                <a:gd name="connsiteX7" fmla="*/ 3144 w 155622"/>
                <a:gd name="connsiteY7" fmla="*/ 18150 h 85949"/>
                <a:gd name="connsiteX8" fmla="*/ 0 w 155622"/>
                <a:gd name="connsiteY8" fmla="*/ 21736 h 85949"/>
                <a:gd name="connsiteX9" fmla="*/ 43415 w 155622"/>
                <a:gd name="connsiteY9" fmla="*/ 43251 h 85949"/>
                <a:gd name="connsiteX10" fmla="*/ 44133 w 155622"/>
                <a:gd name="connsiteY10" fmla="*/ 43747 h 85949"/>
                <a:gd name="connsiteX11" fmla="*/ 44739 w 155622"/>
                <a:gd name="connsiteY11" fmla="*/ 44299 h 85949"/>
                <a:gd name="connsiteX12" fmla="*/ 60241 w 155622"/>
                <a:gd name="connsiteY12" fmla="*/ 76130 h 85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622" h="85949">
                  <a:moveTo>
                    <a:pt x="60241" y="85949"/>
                  </a:moveTo>
                  <a:lnTo>
                    <a:pt x="155623" y="85949"/>
                  </a:lnTo>
                  <a:lnTo>
                    <a:pt x="155623" y="42754"/>
                  </a:lnTo>
                  <a:cubicBezTo>
                    <a:pt x="155538" y="36003"/>
                    <a:pt x="152368" y="29661"/>
                    <a:pt x="147017" y="25543"/>
                  </a:cubicBezTo>
                  <a:cubicBezTo>
                    <a:pt x="134318" y="16436"/>
                    <a:pt x="120104" y="9656"/>
                    <a:pt x="105036" y="5517"/>
                  </a:cubicBezTo>
                  <a:cubicBezTo>
                    <a:pt x="93634" y="1817"/>
                    <a:pt x="81716" y="-45"/>
                    <a:pt x="69729" y="1"/>
                  </a:cubicBezTo>
                  <a:cubicBezTo>
                    <a:pt x="57791" y="317"/>
                    <a:pt x="45943" y="2171"/>
                    <a:pt x="34479" y="5517"/>
                  </a:cubicBezTo>
                  <a:cubicBezTo>
                    <a:pt x="23486" y="8215"/>
                    <a:pt x="12934" y="12469"/>
                    <a:pt x="3144" y="18150"/>
                  </a:cubicBezTo>
                  <a:cubicBezTo>
                    <a:pt x="2151" y="19364"/>
                    <a:pt x="1103" y="20578"/>
                    <a:pt x="0" y="21736"/>
                  </a:cubicBezTo>
                  <a:cubicBezTo>
                    <a:pt x="15514" y="26579"/>
                    <a:pt x="30166" y="33840"/>
                    <a:pt x="43415" y="43251"/>
                  </a:cubicBezTo>
                  <a:lnTo>
                    <a:pt x="44133" y="43747"/>
                  </a:lnTo>
                  <a:lnTo>
                    <a:pt x="44739" y="44299"/>
                  </a:lnTo>
                  <a:cubicBezTo>
                    <a:pt x="54511" y="51974"/>
                    <a:pt x="60224" y="63705"/>
                    <a:pt x="60241" y="76130"/>
                  </a:cubicBez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BE9DB21B-C8D2-32F6-4A38-BD7C3A9C8DB9}"/>
                </a:ext>
              </a:extLst>
            </p:cNvPr>
            <p:cNvSpPr/>
            <p:nvPr/>
          </p:nvSpPr>
          <p:spPr>
            <a:xfrm>
              <a:off x="3693614" y="3730650"/>
              <a:ext cx="171737" cy="85618"/>
            </a:xfrm>
            <a:custGeom>
              <a:avLst/>
              <a:gdLst>
                <a:gd name="connsiteX0" fmla="*/ 7 w 171737"/>
                <a:gd name="connsiteY0" fmla="*/ 85618 h 85618"/>
                <a:gd name="connsiteX1" fmla="*/ 7 w 171737"/>
                <a:gd name="connsiteY1" fmla="*/ 42699 h 85618"/>
                <a:gd name="connsiteX2" fmla="*/ 8613 w 171737"/>
                <a:gd name="connsiteY2" fmla="*/ 25543 h 85618"/>
                <a:gd name="connsiteX3" fmla="*/ 50594 w 171737"/>
                <a:gd name="connsiteY3" fmla="*/ 5518 h 85618"/>
                <a:gd name="connsiteX4" fmla="*/ 85900 w 171737"/>
                <a:gd name="connsiteY4" fmla="*/ 1 h 85618"/>
                <a:gd name="connsiteX5" fmla="*/ 121151 w 171737"/>
                <a:gd name="connsiteY5" fmla="*/ 5518 h 85618"/>
                <a:gd name="connsiteX6" fmla="*/ 163132 w 171737"/>
                <a:gd name="connsiteY6" fmla="*/ 25543 h 85618"/>
                <a:gd name="connsiteX7" fmla="*/ 171738 w 171737"/>
                <a:gd name="connsiteY7" fmla="*/ 42699 h 85618"/>
                <a:gd name="connsiteX8" fmla="*/ 171738 w 171737"/>
                <a:gd name="connsiteY8" fmla="*/ 85618 h 85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737" h="85618">
                  <a:moveTo>
                    <a:pt x="7" y="85618"/>
                  </a:moveTo>
                  <a:lnTo>
                    <a:pt x="7" y="42699"/>
                  </a:lnTo>
                  <a:cubicBezTo>
                    <a:pt x="-170" y="35902"/>
                    <a:pt x="3059" y="29465"/>
                    <a:pt x="8613" y="25543"/>
                  </a:cubicBezTo>
                  <a:cubicBezTo>
                    <a:pt x="20979" y="15886"/>
                    <a:pt x="35307" y="9051"/>
                    <a:pt x="50594" y="5518"/>
                  </a:cubicBezTo>
                  <a:cubicBezTo>
                    <a:pt x="62070" y="2141"/>
                    <a:pt x="73941" y="286"/>
                    <a:pt x="85900" y="1"/>
                  </a:cubicBezTo>
                  <a:cubicBezTo>
                    <a:pt x="97869" y="-49"/>
                    <a:pt x="109769" y="1813"/>
                    <a:pt x="121151" y="5518"/>
                  </a:cubicBezTo>
                  <a:cubicBezTo>
                    <a:pt x="136236" y="9611"/>
                    <a:pt x="150458" y="16395"/>
                    <a:pt x="163132" y="25543"/>
                  </a:cubicBezTo>
                  <a:cubicBezTo>
                    <a:pt x="168534" y="29594"/>
                    <a:pt x="171721" y="35947"/>
                    <a:pt x="171738" y="42699"/>
                  </a:cubicBezTo>
                  <a:lnTo>
                    <a:pt x="171738" y="85618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7041B10-7E4B-E5EC-8641-E82609CF7936}"/>
                </a:ext>
              </a:extLst>
            </p:cNvPr>
            <p:cNvSpPr/>
            <p:nvPr/>
          </p:nvSpPr>
          <p:spPr>
            <a:xfrm>
              <a:off x="3736595" y="3633118"/>
              <a:ext cx="85837" cy="85837"/>
            </a:xfrm>
            <a:custGeom>
              <a:avLst/>
              <a:gdLst>
                <a:gd name="connsiteX0" fmla="*/ 85838 w 85837"/>
                <a:gd name="connsiteY0" fmla="*/ 42919 h 85837"/>
                <a:gd name="connsiteX1" fmla="*/ 42919 w 85837"/>
                <a:gd name="connsiteY1" fmla="*/ 85838 h 85837"/>
                <a:gd name="connsiteX2" fmla="*/ 0 w 85837"/>
                <a:gd name="connsiteY2" fmla="*/ 42919 h 85837"/>
                <a:gd name="connsiteX3" fmla="*/ 42919 w 85837"/>
                <a:gd name="connsiteY3" fmla="*/ 0 h 85837"/>
                <a:gd name="connsiteX4" fmla="*/ 85838 w 85837"/>
                <a:gd name="connsiteY4" fmla="*/ 42919 h 8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37" h="85837">
                  <a:moveTo>
                    <a:pt x="85838" y="42919"/>
                  </a:moveTo>
                  <a:cubicBezTo>
                    <a:pt x="85838" y="66622"/>
                    <a:pt x="66622" y="85838"/>
                    <a:pt x="42919" y="85838"/>
                  </a:cubicBezTo>
                  <a:cubicBezTo>
                    <a:pt x="19215" y="85838"/>
                    <a:pt x="0" y="66622"/>
                    <a:pt x="0" y="42919"/>
                  </a:cubicBezTo>
                  <a:cubicBezTo>
                    <a:pt x="0" y="19215"/>
                    <a:pt x="19215" y="0"/>
                    <a:pt x="42919" y="0"/>
                  </a:cubicBezTo>
                  <a:cubicBezTo>
                    <a:pt x="66622" y="0"/>
                    <a:pt x="85838" y="19215"/>
                    <a:pt x="85838" y="42919"/>
                  </a:cubicBez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DF9DED0F-25E8-C322-9D1C-33DF505F2CDC}"/>
                </a:ext>
              </a:extLst>
            </p:cNvPr>
            <p:cNvSpPr/>
            <p:nvPr/>
          </p:nvSpPr>
          <p:spPr>
            <a:xfrm>
              <a:off x="3578160" y="3374942"/>
              <a:ext cx="401330" cy="198596"/>
            </a:xfrm>
            <a:custGeom>
              <a:avLst/>
              <a:gdLst>
                <a:gd name="connsiteX0" fmla="*/ 0 w 401330"/>
                <a:gd name="connsiteY0" fmla="*/ 22066 h 198596"/>
                <a:gd name="connsiteX1" fmla="*/ 0 w 401330"/>
                <a:gd name="connsiteY1" fmla="*/ 143431 h 198596"/>
                <a:gd name="connsiteX2" fmla="*/ 22066 w 401330"/>
                <a:gd name="connsiteY2" fmla="*/ 165497 h 198596"/>
                <a:gd name="connsiteX3" fmla="*/ 110331 w 401330"/>
                <a:gd name="connsiteY3" fmla="*/ 165497 h 198596"/>
                <a:gd name="connsiteX4" fmla="*/ 110331 w 401330"/>
                <a:gd name="connsiteY4" fmla="*/ 198597 h 198596"/>
                <a:gd name="connsiteX5" fmla="*/ 145086 w 401330"/>
                <a:gd name="connsiteY5" fmla="*/ 165497 h 198596"/>
                <a:gd name="connsiteX6" fmla="*/ 184254 w 401330"/>
                <a:gd name="connsiteY6" fmla="*/ 165497 h 198596"/>
                <a:gd name="connsiteX7" fmla="*/ 204113 w 401330"/>
                <a:gd name="connsiteY7" fmla="*/ 198597 h 198596"/>
                <a:gd name="connsiteX8" fmla="*/ 225628 w 401330"/>
                <a:gd name="connsiteY8" fmla="*/ 165497 h 198596"/>
                <a:gd name="connsiteX9" fmla="*/ 263141 w 401330"/>
                <a:gd name="connsiteY9" fmla="*/ 165497 h 198596"/>
                <a:gd name="connsiteX10" fmla="*/ 297895 w 401330"/>
                <a:gd name="connsiteY10" fmla="*/ 198597 h 198596"/>
                <a:gd name="connsiteX11" fmla="*/ 297895 w 401330"/>
                <a:gd name="connsiteY11" fmla="*/ 165497 h 198596"/>
                <a:gd name="connsiteX12" fmla="*/ 379264 w 401330"/>
                <a:gd name="connsiteY12" fmla="*/ 165497 h 198596"/>
                <a:gd name="connsiteX13" fmla="*/ 401331 w 401330"/>
                <a:gd name="connsiteY13" fmla="*/ 143431 h 198596"/>
                <a:gd name="connsiteX14" fmla="*/ 401331 w 401330"/>
                <a:gd name="connsiteY14" fmla="*/ 22066 h 198596"/>
                <a:gd name="connsiteX15" fmla="*/ 379264 w 401330"/>
                <a:gd name="connsiteY15" fmla="*/ 0 h 198596"/>
                <a:gd name="connsiteX16" fmla="*/ 22066 w 401330"/>
                <a:gd name="connsiteY16" fmla="*/ 0 h 198596"/>
                <a:gd name="connsiteX17" fmla="*/ 0 w 401330"/>
                <a:gd name="connsiteY17" fmla="*/ 22066 h 198596"/>
                <a:gd name="connsiteX18" fmla="*/ 346165 w 401330"/>
                <a:gd name="connsiteY18" fmla="*/ 60682 h 198596"/>
                <a:gd name="connsiteX19" fmla="*/ 88265 w 401330"/>
                <a:gd name="connsiteY19" fmla="*/ 60682 h 198596"/>
                <a:gd name="connsiteX20" fmla="*/ 88265 w 401330"/>
                <a:gd name="connsiteY20" fmla="*/ 49649 h 198596"/>
                <a:gd name="connsiteX21" fmla="*/ 346165 w 401330"/>
                <a:gd name="connsiteY21" fmla="*/ 49649 h 198596"/>
                <a:gd name="connsiteX22" fmla="*/ 143431 w 401330"/>
                <a:gd name="connsiteY22" fmla="*/ 104815 h 198596"/>
                <a:gd name="connsiteX23" fmla="*/ 346165 w 401330"/>
                <a:gd name="connsiteY23" fmla="*/ 104815 h 198596"/>
                <a:gd name="connsiteX24" fmla="*/ 346165 w 401330"/>
                <a:gd name="connsiteY24" fmla="*/ 115848 h 198596"/>
                <a:gd name="connsiteX25" fmla="*/ 143431 w 401330"/>
                <a:gd name="connsiteY25" fmla="*/ 115848 h 198596"/>
                <a:gd name="connsiteX26" fmla="*/ 55166 w 401330"/>
                <a:gd name="connsiteY26" fmla="*/ 77232 h 198596"/>
                <a:gd name="connsiteX27" fmla="*/ 346165 w 401330"/>
                <a:gd name="connsiteY27" fmla="*/ 77232 h 198596"/>
                <a:gd name="connsiteX28" fmla="*/ 346165 w 401330"/>
                <a:gd name="connsiteY28" fmla="*/ 88265 h 198596"/>
                <a:gd name="connsiteX29" fmla="*/ 55166 w 401330"/>
                <a:gd name="connsiteY29" fmla="*/ 88265 h 19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1330" h="198596">
                  <a:moveTo>
                    <a:pt x="0" y="22066"/>
                  </a:moveTo>
                  <a:lnTo>
                    <a:pt x="0" y="143431"/>
                  </a:lnTo>
                  <a:cubicBezTo>
                    <a:pt x="0" y="155618"/>
                    <a:pt x="9879" y="165497"/>
                    <a:pt x="22066" y="165497"/>
                  </a:cubicBezTo>
                  <a:lnTo>
                    <a:pt x="110331" y="165497"/>
                  </a:lnTo>
                  <a:lnTo>
                    <a:pt x="110331" y="198597"/>
                  </a:lnTo>
                  <a:lnTo>
                    <a:pt x="145086" y="165497"/>
                  </a:lnTo>
                  <a:lnTo>
                    <a:pt x="184254" y="165497"/>
                  </a:lnTo>
                  <a:lnTo>
                    <a:pt x="204113" y="198597"/>
                  </a:lnTo>
                  <a:lnTo>
                    <a:pt x="225628" y="165497"/>
                  </a:lnTo>
                  <a:lnTo>
                    <a:pt x="263141" y="165497"/>
                  </a:lnTo>
                  <a:lnTo>
                    <a:pt x="297895" y="198597"/>
                  </a:lnTo>
                  <a:lnTo>
                    <a:pt x="297895" y="165497"/>
                  </a:lnTo>
                  <a:lnTo>
                    <a:pt x="379264" y="165497"/>
                  </a:lnTo>
                  <a:cubicBezTo>
                    <a:pt x="391451" y="165497"/>
                    <a:pt x="401331" y="155618"/>
                    <a:pt x="401331" y="143431"/>
                  </a:cubicBezTo>
                  <a:lnTo>
                    <a:pt x="401331" y="22066"/>
                  </a:lnTo>
                  <a:cubicBezTo>
                    <a:pt x="401331" y="9879"/>
                    <a:pt x="391451" y="0"/>
                    <a:pt x="379264" y="0"/>
                  </a:cubicBezTo>
                  <a:lnTo>
                    <a:pt x="22066" y="0"/>
                  </a:lnTo>
                  <a:cubicBezTo>
                    <a:pt x="9879" y="0"/>
                    <a:pt x="0" y="9879"/>
                    <a:pt x="0" y="22066"/>
                  </a:cubicBezTo>
                  <a:close/>
                  <a:moveTo>
                    <a:pt x="346165" y="60682"/>
                  </a:moveTo>
                  <a:lnTo>
                    <a:pt x="88265" y="60682"/>
                  </a:lnTo>
                  <a:lnTo>
                    <a:pt x="88265" y="49649"/>
                  </a:lnTo>
                  <a:lnTo>
                    <a:pt x="346165" y="49649"/>
                  </a:lnTo>
                  <a:close/>
                  <a:moveTo>
                    <a:pt x="143431" y="104815"/>
                  </a:moveTo>
                  <a:lnTo>
                    <a:pt x="346165" y="104815"/>
                  </a:lnTo>
                  <a:lnTo>
                    <a:pt x="346165" y="115848"/>
                  </a:lnTo>
                  <a:lnTo>
                    <a:pt x="143431" y="115848"/>
                  </a:lnTo>
                  <a:close/>
                  <a:moveTo>
                    <a:pt x="55166" y="77232"/>
                  </a:moveTo>
                  <a:lnTo>
                    <a:pt x="346165" y="77232"/>
                  </a:lnTo>
                  <a:lnTo>
                    <a:pt x="346165" y="88265"/>
                  </a:lnTo>
                  <a:lnTo>
                    <a:pt x="55166" y="88265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54" descr="日程表 纯色填充">
            <a:extLst>
              <a:ext uri="{FF2B5EF4-FFF2-40B4-BE49-F238E27FC236}">
                <a16:creationId xmlns:a16="http://schemas.microsoft.com/office/drawing/2014/main" id="{62450A38-54A8-FBA0-4CF3-F51111758FA6}"/>
              </a:ext>
            </a:extLst>
          </p:cNvPr>
          <p:cNvGrpSpPr/>
          <p:nvPr/>
        </p:nvGrpSpPr>
        <p:grpSpPr>
          <a:xfrm>
            <a:off x="7147965" y="3388959"/>
            <a:ext cx="399855" cy="399855"/>
            <a:chOff x="7018425" y="3274659"/>
            <a:chExt cx="647700" cy="647700"/>
          </a:xfrm>
          <a:solidFill>
            <a:schemeClr val="bg1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61CA401-1D42-1253-716E-7A4AAFFC02F3}"/>
                </a:ext>
              </a:extLst>
            </p:cNvPr>
            <p:cNvSpPr/>
            <p:nvPr/>
          </p:nvSpPr>
          <p:spPr>
            <a:xfrm>
              <a:off x="7132725" y="3274659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574CA93-ABCF-F960-BB5A-7443036D2183}"/>
                </a:ext>
              </a:extLst>
            </p:cNvPr>
            <p:cNvSpPr/>
            <p:nvPr/>
          </p:nvSpPr>
          <p:spPr>
            <a:xfrm>
              <a:off x="7018425" y="3503259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4FD66B4-ED1D-B432-2B73-C5F528F29AA2}"/>
                </a:ext>
              </a:extLst>
            </p:cNvPr>
            <p:cNvSpPr/>
            <p:nvPr/>
          </p:nvSpPr>
          <p:spPr>
            <a:xfrm>
              <a:off x="7494675" y="3274659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2578A5CB-B545-E3C8-24DF-A0A0BA777D1E}"/>
                </a:ext>
              </a:extLst>
            </p:cNvPr>
            <p:cNvSpPr/>
            <p:nvPr/>
          </p:nvSpPr>
          <p:spPr>
            <a:xfrm>
              <a:off x="7018425" y="3331809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" name="图形 56" descr="落叶树 纯色填充">
            <a:extLst>
              <a:ext uri="{FF2B5EF4-FFF2-40B4-BE49-F238E27FC236}">
                <a16:creationId xmlns:a16="http://schemas.microsoft.com/office/drawing/2014/main" id="{1BE25746-7AF8-D7AC-13E4-0B64280829FF}"/>
              </a:ext>
            </a:extLst>
          </p:cNvPr>
          <p:cNvSpPr/>
          <p:nvPr/>
        </p:nvSpPr>
        <p:spPr>
          <a:xfrm>
            <a:off x="5302947" y="1269797"/>
            <a:ext cx="462854" cy="473438"/>
          </a:xfrm>
          <a:custGeom>
            <a:avLst/>
            <a:gdLst>
              <a:gd name="connsiteX0" fmla="*/ 525971 w 580453"/>
              <a:gd name="connsiteY0" fmla="*/ 187198 h 593725"/>
              <a:gd name="connsiteX1" fmla="*/ 474282 w 580453"/>
              <a:gd name="connsiteY1" fmla="*/ 120840 h 593725"/>
              <a:gd name="connsiteX2" fmla="*/ 474282 w 580453"/>
              <a:gd name="connsiteY2" fmla="*/ 114554 h 593725"/>
              <a:gd name="connsiteX3" fmla="*/ 387668 w 580453"/>
              <a:gd name="connsiteY3" fmla="*/ 27940 h 593725"/>
              <a:gd name="connsiteX4" fmla="*/ 347853 w 580453"/>
              <a:gd name="connsiteY4" fmla="*/ 37719 h 593725"/>
              <a:gd name="connsiteX5" fmla="*/ 275908 w 580453"/>
              <a:gd name="connsiteY5" fmla="*/ 0 h 593725"/>
              <a:gd name="connsiteX6" fmla="*/ 192786 w 580453"/>
              <a:gd name="connsiteY6" fmla="*/ 60071 h 593725"/>
              <a:gd name="connsiteX7" fmla="*/ 150178 w 580453"/>
              <a:gd name="connsiteY7" fmla="*/ 48895 h 593725"/>
              <a:gd name="connsiteX8" fmla="*/ 62865 w 580453"/>
              <a:gd name="connsiteY8" fmla="*/ 136208 h 593725"/>
              <a:gd name="connsiteX9" fmla="*/ 78232 w 580453"/>
              <a:gd name="connsiteY9" fmla="*/ 185103 h 593725"/>
              <a:gd name="connsiteX10" fmla="*/ 0 w 580453"/>
              <a:gd name="connsiteY10" fmla="*/ 286385 h 593725"/>
              <a:gd name="connsiteX11" fmla="*/ 104775 w 580453"/>
              <a:gd name="connsiteY11" fmla="*/ 391160 h 593725"/>
              <a:gd name="connsiteX12" fmla="*/ 129921 w 580453"/>
              <a:gd name="connsiteY12" fmla="*/ 388366 h 593725"/>
              <a:gd name="connsiteX13" fmla="*/ 240983 w 580453"/>
              <a:gd name="connsiteY13" fmla="*/ 499428 h 593725"/>
              <a:gd name="connsiteX14" fmla="*/ 238188 w 580453"/>
              <a:gd name="connsiteY14" fmla="*/ 565785 h 593725"/>
              <a:gd name="connsiteX15" fmla="*/ 233998 w 580453"/>
              <a:gd name="connsiteY15" fmla="*/ 575564 h 593725"/>
              <a:gd name="connsiteX16" fmla="*/ 227711 w 580453"/>
              <a:gd name="connsiteY16" fmla="*/ 581851 h 593725"/>
              <a:gd name="connsiteX17" fmla="*/ 232601 w 580453"/>
              <a:gd name="connsiteY17" fmla="*/ 593725 h 593725"/>
              <a:gd name="connsiteX18" fmla="*/ 309436 w 580453"/>
              <a:gd name="connsiteY18" fmla="*/ 593725 h 593725"/>
              <a:gd name="connsiteX19" fmla="*/ 315722 w 580453"/>
              <a:gd name="connsiteY19" fmla="*/ 583248 h 593725"/>
              <a:gd name="connsiteX20" fmla="*/ 310134 w 580453"/>
              <a:gd name="connsiteY20" fmla="*/ 574167 h 593725"/>
              <a:gd name="connsiteX21" fmla="*/ 305943 w 580453"/>
              <a:gd name="connsiteY21" fmla="*/ 564388 h 593725"/>
              <a:gd name="connsiteX22" fmla="*/ 303149 w 580453"/>
              <a:gd name="connsiteY22" fmla="*/ 479869 h 593725"/>
              <a:gd name="connsiteX23" fmla="*/ 303848 w 580453"/>
              <a:gd name="connsiteY23" fmla="*/ 478473 h 593725"/>
              <a:gd name="connsiteX24" fmla="*/ 378587 w 580453"/>
              <a:gd name="connsiteY24" fmla="*/ 419100 h 593725"/>
              <a:gd name="connsiteX25" fmla="*/ 469392 w 580453"/>
              <a:gd name="connsiteY25" fmla="*/ 344361 h 593725"/>
              <a:gd name="connsiteX26" fmla="*/ 496634 w 580453"/>
              <a:gd name="connsiteY26" fmla="*/ 349250 h 593725"/>
              <a:gd name="connsiteX27" fmla="*/ 580454 w 580453"/>
              <a:gd name="connsiteY27" fmla="*/ 265430 h 593725"/>
              <a:gd name="connsiteX28" fmla="*/ 525971 w 580453"/>
              <a:gd name="connsiteY28" fmla="*/ 187198 h 593725"/>
              <a:gd name="connsiteX29" fmla="*/ 274511 w 580453"/>
              <a:gd name="connsiteY29" fmla="*/ 400241 h 593725"/>
              <a:gd name="connsiteX30" fmla="*/ 259842 w 580453"/>
              <a:gd name="connsiteY30" fmla="*/ 341567 h 593725"/>
              <a:gd name="connsiteX31" fmla="*/ 307340 w 580453"/>
              <a:gd name="connsiteY31" fmla="*/ 325501 h 593725"/>
              <a:gd name="connsiteX32" fmla="*/ 274511 w 580453"/>
              <a:gd name="connsiteY32" fmla="*/ 400241 h 593725"/>
              <a:gd name="connsiteX33" fmla="*/ 169037 w 580453"/>
              <a:gd name="connsiteY33" fmla="*/ 368808 h 593725"/>
              <a:gd name="connsiteX34" fmla="*/ 199771 w 580453"/>
              <a:gd name="connsiteY34" fmla="*/ 331089 h 593725"/>
              <a:gd name="connsiteX35" fmla="*/ 219329 w 580453"/>
              <a:gd name="connsiteY35" fmla="*/ 338074 h 593725"/>
              <a:gd name="connsiteX36" fmla="*/ 240983 w 580453"/>
              <a:gd name="connsiteY36" fmla="*/ 423989 h 593725"/>
              <a:gd name="connsiteX37" fmla="*/ 169037 w 580453"/>
              <a:gd name="connsiteY37" fmla="*/ 368808 h 593725"/>
              <a:gd name="connsiteX38" fmla="*/ 362522 w 580453"/>
              <a:gd name="connsiteY38" fmla="*/ 387668 h 593725"/>
              <a:gd name="connsiteX39" fmla="*/ 304546 w 580453"/>
              <a:gd name="connsiteY39" fmla="*/ 420497 h 593725"/>
              <a:gd name="connsiteX40" fmla="*/ 354838 w 580453"/>
              <a:gd name="connsiteY40" fmla="*/ 317119 h 593725"/>
              <a:gd name="connsiteX41" fmla="*/ 415608 w 580453"/>
              <a:gd name="connsiteY41" fmla="*/ 334582 h 593725"/>
              <a:gd name="connsiteX42" fmla="*/ 435166 w 580453"/>
              <a:gd name="connsiteY42" fmla="*/ 332486 h 593725"/>
              <a:gd name="connsiteX43" fmla="*/ 362522 w 580453"/>
              <a:gd name="connsiteY43" fmla="*/ 387668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80453" h="593725">
                <a:moveTo>
                  <a:pt x="525971" y="187198"/>
                </a:moveTo>
                <a:cubicBezTo>
                  <a:pt x="517589" y="159258"/>
                  <a:pt x="499428" y="135509"/>
                  <a:pt x="474282" y="120840"/>
                </a:cubicBezTo>
                <a:cubicBezTo>
                  <a:pt x="474282" y="118745"/>
                  <a:pt x="474282" y="116650"/>
                  <a:pt x="474282" y="114554"/>
                </a:cubicBezTo>
                <a:cubicBezTo>
                  <a:pt x="474980" y="67056"/>
                  <a:pt x="435864" y="27940"/>
                  <a:pt x="387668" y="27940"/>
                </a:cubicBezTo>
                <a:cubicBezTo>
                  <a:pt x="372999" y="27940"/>
                  <a:pt x="359728" y="31433"/>
                  <a:pt x="347853" y="37719"/>
                </a:cubicBezTo>
                <a:cubicBezTo>
                  <a:pt x="331788" y="14669"/>
                  <a:pt x="305943" y="0"/>
                  <a:pt x="275908" y="0"/>
                </a:cubicBezTo>
                <a:cubicBezTo>
                  <a:pt x="237490" y="0"/>
                  <a:pt x="204661" y="25146"/>
                  <a:pt x="192786" y="60071"/>
                </a:cubicBezTo>
                <a:cubicBezTo>
                  <a:pt x="180213" y="53086"/>
                  <a:pt x="165545" y="48895"/>
                  <a:pt x="150178" y="48895"/>
                </a:cubicBezTo>
                <a:cubicBezTo>
                  <a:pt x="101981" y="48895"/>
                  <a:pt x="62865" y="88011"/>
                  <a:pt x="62865" y="136208"/>
                </a:cubicBezTo>
                <a:cubicBezTo>
                  <a:pt x="62865" y="154369"/>
                  <a:pt x="68453" y="171133"/>
                  <a:pt x="78232" y="185103"/>
                </a:cubicBezTo>
                <a:cubicBezTo>
                  <a:pt x="32830" y="196977"/>
                  <a:pt x="0" y="237490"/>
                  <a:pt x="0" y="286385"/>
                </a:cubicBezTo>
                <a:cubicBezTo>
                  <a:pt x="0" y="344361"/>
                  <a:pt x="46800" y="391160"/>
                  <a:pt x="104775" y="391160"/>
                </a:cubicBezTo>
                <a:cubicBezTo>
                  <a:pt x="113157" y="391160"/>
                  <a:pt x="121539" y="389763"/>
                  <a:pt x="129921" y="388366"/>
                </a:cubicBezTo>
                <a:cubicBezTo>
                  <a:pt x="163449" y="403733"/>
                  <a:pt x="237490" y="448437"/>
                  <a:pt x="240983" y="499428"/>
                </a:cubicBezTo>
                <a:lnTo>
                  <a:pt x="238188" y="565785"/>
                </a:lnTo>
                <a:cubicBezTo>
                  <a:pt x="238188" y="569278"/>
                  <a:pt x="236792" y="572770"/>
                  <a:pt x="233998" y="575564"/>
                </a:cubicBezTo>
                <a:lnTo>
                  <a:pt x="227711" y="581851"/>
                </a:lnTo>
                <a:cubicBezTo>
                  <a:pt x="223520" y="586740"/>
                  <a:pt x="226314" y="593725"/>
                  <a:pt x="232601" y="593725"/>
                </a:cubicBezTo>
                <a:lnTo>
                  <a:pt x="309436" y="593725"/>
                </a:lnTo>
                <a:cubicBezTo>
                  <a:pt x="315024" y="593725"/>
                  <a:pt x="317818" y="588137"/>
                  <a:pt x="315722" y="583248"/>
                </a:cubicBezTo>
                <a:cubicBezTo>
                  <a:pt x="315722" y="583248"/>
                  <a:pt x="312230" y="576263"/>
                  <a:pt x="310134" y="574167"/>
                </a:cubicBezTo>
                <a:cubicBezTo>
                  <a:pt x="308039" y="571373"/>
                  <a:pt x="305943" y="568579"/>
                  <a:pt x="305943" y="564388"/>
                </a:cubicBezTo>
                <a:lnTo>
                  <a:pt x="303149" y="479869"/>
                </a:lnTo>
                <a:cubicBezTo>
                  <a:pt x="303149" y="479171"/>
                  <a:pt x="303848" y="478473"/>
                  <a:pt x="303848" y="478473"/>
                </a:cubicBezTo>
                <a:cubicBezTo>
                  <a:pt x="309436" y="453327"/>
                  <a:pt x="342964" y="436563"/>
                  <a:pt x="378587" y="419100"/>
                </a:cubicBezTo>
                <a:cubicBezTo>
                  <a:pt x="414211" y="401638"/>
                  <a:pt x="456121" y="380683"/>
                  <a:pt x="469392" y="344361"/>
                </a:cubicBezTo>
                <a:cubicBezTo>
                  <a:pt x="477774" y="347155"/>
                  <a:pt x="486854" y="349250"/>
                  <a:pt x="496634" y="349250"/>
                </a:cubicBezTo>
                <a:cubicBezTo>
                  <a:pt x="542735" y="349250"/>
                  <a:pt x="580454" y="311531"/>
                  <a:pt x="580454" y="265430"/>
                </a:cubicBezTo>
                <a:cubicBezTo>
                  <a:pt x="579755" y="229807"/>
                  <a:pt x="557403" y="199073"/>
                  <a:pt x="525971" y="187198"/>
                </a:cubicBezTo>
                <a:close/>
                <a:moveTo>
                  <a:pt x="274511" y="400241"/>
                </a:moveTo>
                <a:cubicBezTo>
                  <a:pt x="272415" y="382778"/>
                  <a:pt x="268224" y="361823"/>
                  <a:pt x="259842" y="341567"/>
                </a:cubicBezTo>
                <a:cubicBezTo>
                  <a:pt x="277305" y="339471"/>
                  <a:pt x="293370" y="333883"/>
                  <a:pt x="307340" y="325501"/>
                </a:cubicBezTo>
                <a:cubicBezTo>
                  <a:pt x="292672" y="350647"/>
                  <a:pt x="281496" y="377889"/>
                  <a:pt x="274511" y="400241"/>
                </a:cubicBezTo>
                <a:close/>
                <a:moveTo>
                  <a:pt x="169037" y="368808"/>
                </a:moveTo>
                <a:cubicBezTo>
                  <a:pt x="181610" y="359029"/>
                  <a:pt x="192088" y="345758"/>
                  <a:pt x="199771" y="331089"/>
                </a:cubicBezTo>
                <a:cubicBezTo>
                  <a:pt x="206058" y="333883"/>
                  <a:pt x="212344" y="336677"/>
                  <a:pt x="219329" y="338074"/>
                </a:cubicBezTo>
                <a:cubicBezTo>
                  <a:pt x="237490" y="368110"/>
                  <a:pt x="240983" y="402336"/>
                  <a:pt x="240983" y="423989"/>
                </a:cubicBezTo>
                <a:cubicBezTo>
                  <a:pt x="218631" y="400241"/>
                  <a:pt x="189992" y="381381"/>
                  <a:pt x="169037" y="368808"/>
                </a:cubicBezTo>
                <a:close/>
                <a:moveTo>
                  <a:pt x="362522" y="387668"/>
                </a:moveTo>
                <a:cubicBezTo>
                  <a:pt x="342265" y="397447"/>
                  <a:pt x="321310" y="407924"/>
                  <a:pt x="304546" y="420497"/>
                </a:cubicBezTo>
                <a:cubicBezTo>
                  <a:pt x="313627" y="391859"/>
                  <a:pt x="329692" y="348552"/>
                  <a:pt x="354838" y="317119"/>
                </a:cubicBezTo>
                <a:cubicBezTo>
                  <a:pt x="372301" y="328295"/>
                  <a:pt x="393256" y="334582"/>
                  <a:pt x="415608" y="334582"/>
                </a:cubicBezTo>
                <a:cubicBezTo>
                  <a:pt x="422593" y="334582"/>
                  <a:pt x="428879" y="333883"/>
                  <a:pt x="435166" y="332486"/>
                </a:cubicBezTo>
                <a:cubicBezTo>
                  <a:pt x="427482" y="354140"/>
                  <a:pt x="400241" y="368808"/>
                  <a:pt x="362522" y="387668"/>
                </a:cubicBezTo>
                <a:close/>
              </a:path>
            </a:pathLst>
          </a:custGeom>
          <a:solidFill>
            <a:schemeClr val="bg1"/>
          </a:solidFill>
          <a:ln w="69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D2A10C3-3AF8-9769-D71F-5E6D39F162B1}"/>
              </a:ext>
            </a:extLst>
          </p:cNvPr>
          <p:cNvGrpSpPr/>
          <p:nvPr/>
        </p:nvGrpSpPr>
        <p:grpSpPr>
          <a:xfrm>
            <a:off x="1728181" y="1329053"/>
            <a:ext cx="318406" cy="410848"/>
            <a:chOff x="1860900" y="1153567"/>
            <a:chExt cx="590550" cy="762000"/>
          </a:xfrm>
          <a:solidFill>
            <a:schemeClr val="bg1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43C2EF3-0735-975A-B053-103CC2C3AFC9}"/>
                </a:ext>
              </a:extLst>
            </p:cNvPr>
            <p:cNvSpPr/>
            <p:nvPr/>
          </p:nvSpPr>
          <p:spPr>
            <a:xfrm>
              <a:off x="1860900" y="1153567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6A90B4F-8CC7-1A9C-1398-7ADC2B4CFF06}"/>
                </a:ext>
              </a:extLst>
            </p:cNvPr>
            <p:cNvSpPr/>
            <p:nvPr/>
          </p:nvSpPr>
          <p:spPr>
            <a:xfrm>
              <a:off x="1975200" y="150599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AB5624D-F316-0A16-5635-DDE52ADAD384}"/>
                </a:ext>
              </a:extLst>
            </p:cNvPr>
            <p:cNvSpPr/>
            <p:nvPr/>
          </p:nvSpPr>
          <p:spPr>
            <a:xfrm>
              <a:off x="1975200" y="1429792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365056E-BF50-D380-F3F8-F44FFD59DF7B}"/>
                </a:ext>
              </a:extLst>
            </p:cNvPr>
            <p:cNvSpPr/>
            <p:nvPr/>
          </p:nvSpPr>
          <p:spPr>
            <a:xfrm>
              <a:off x="1975200" y="158219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85F0FED4-E187-DD84-689E-E5518989AD62}"/>
                </a:ext>
              </a:extLst>
            </p:cNvPr>
            <p:cNvSpPr/>
            <p:nvPr/>
          </p:nvSpPr>
          <p:spPr>
            <a:xfrm>
              <a:off x="1975200" y="165839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E24FD7E-3F19-1140-4681-766816FC58C3}"/>
                </a:ext>
              </a:extLst>
            </p:cNvPr>
            <p:cNvSpPr/>
            <p:nvPr/>
          </p:nvSpPr>
          <p:spPr>
            <a:xfrm>
              <a:off x="1975200" y="173459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0F9834F5-DB87-B63D-985A-6E4DDE08A55F}"/>
              </a:ext>
            </a:extLst>
          </p:cNvPr>
          <p:cNvSpPr txBox="1"/>
          <p:nvPr/>
        </p:nvSpPr>
        <p:spPr>
          <a:xfrm>
            <a:off x="1177162" y="3005020"/>
            <a:ext cx="1620433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BFA9A50B-6D14-08A2-4742-856528B812F5}"/>
              </a:ext>
            </a:extLst>
          </p:cNvPr>
          <p:cNvSpPr txBox="1"/>
          <p:nvPr/>
        </p:nvSpPr>
        <p:spPr>
          <a:xfrm>
            <a:off x="4803183" y="3005020"/>
            <a:ext cx="1620433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11F4DAA2-1DA3-0F47-518F-B55C7B9B537E}"/>
              </a:ext>
            </a:extLst>
          </p:cNvPr>
          <p:cNvSpPr txBox="1"/>
          <p:nvPr/>
        </p:nvSpPr>
        <p:spPr>
          <a:xfrm>
            <a:off x="2924392" y="1477985"/>
            <a:ext cx="1620433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8EB24215-89D1-C156-B9CA-F1B5A1EF0245}"/>
              </a:ext>
            </a:extLst>
          </p:cNvPr>
          <p:cNvSpPr txBox="1"/>
          <p:nvPr/>
        </p:nvSpPr>
        <p:spPr>
          <a:xfrm>
            <a:off x="6443592" y="1301595"/>
            <a:ext cx="1620433" cy="8104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模板网，幻 灯片演示模板及素材免费下载！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 唯一 访问网址：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www.51ppt moban.com</a:t>
            </a:r>
          </a:p>
        </p:txBody>
      </p:sp>
    </p:spTree>
    <p:extLst>
      <p:ext uri="{BB962C8B-B14F-4D97-AF65-F5344CB8AC3E}">
        <p14:creationId xmlns:p14="http://schemas.microsoft.com/office/powerpoint/2010/main" val="3256955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172007" y="81504"/>
            <a:ext cx="5613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2" name="任意多边形: 形状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60FB855-5FC3-4407-3280-986C54814CDB}"/>
              </a:ext>
            </a:extLst>
          </p:cNvPr>
          <p:cNvSpPr/>
          <p:nvPr/>
        </p:nvSpPr>
        <p:spPr>
          <a:xfrm rot="5400000">
            <a:off x="2701290" y="565785"/>
            <a:ext cx="3741420" cy="2609850"/>
          </a:xfrm>
          <a:custGeom>
            <a:avLst/>
            <a:gdLst>
              <a:gd name="connsiteX0" fmla="*/ 0 w 3741420"/>
              <a:gd name="connsiteY0" fmla="*/ 2609850 h 2609850"/>
              <a:gd name="connsiteX1" fmla="*/ 0 w 3741420"/>
              <a:gd name="connsiteY1" fmla="*/ 0 h 2609850"/>
              <a:gd name="connsiteX2" fmla="*/ 2436495 w 3741420"/>
              <a:gd name="connsiteY2" fmla="*/ 0 h 2609850"/>
              <a:gd name="connsiteX3" fmla="*/ 3741420 w 3741420"/>
              <a:gd name="connsiteY3" fmla="*/ 1304925 h 2609850"/>
              <a:gd name="connsiteX4" fmla="*/ 2436495 w 3741420"/>
              <a:gd name="connsiteY4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1420" h="2609850">
                <a:moveTo>
                  <a:pt x="0" y="2609850"/>
                </a:moveTo>
                <a:lnTo>
                  <a:pt x="0" y="0"/>
                </a:lnTo>
                <a:lnTo>
                  <a:pt x="2436495" y="0"/>
                </a:lnTo>
                <a:cubicBezTo>
                  <a:pt x="3157185" y="0"/>
                  <a:pt x="3741420" y="584235"/>
                  <a:pt x="3741420" y="1304925"/>
                </a:cubicBezTo>
                <a:cubicBezTo>
                  <a:pt x="3741420" y="2025615"/>
                  <a:pt x="3157185" y="2609850"/>
                  <a:pt x="2436495" y="2609850"/>
                </a:cubicBezTo>
                <a:close/>
              </a:path>
            </a:pathLst>
          </a:custGeom>
          <a:blipFill dpi="0" rotWithShape="0">
            <a:blip r:embed="rId3"/>
            <a:srcRect/>
            <a:tile tx="-14605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E4C3374-D892-1EA5-15C9-2D4E09028DD0}"/>
              </a:ext>
            </a:extLst>
          </p:cNvPr>
          <p:cNvSpPr/>
          <p:nvPr/>
        </p:nvSpPr>
        <p:spPr>
          <a:xfrm>
            <a:off x="2986087" y="1314450"/>
            <a:ext cx="561975" cy="561975"/>
          </a:xfrm>
          <a:prstGeom prst="ellipse">
            <a:avLst/>
          </a:prstGeom>
          <a:solidFill>
            <a:srgbClr val="0038E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350C8DB-EF19-ACC0-2FF9-72E294554676}"/>
              </a:ext>
            </a:extLst>
          </p:cNvPr>
          <p:cNvSpPr/>
          <p:nvPr/>
        </p:nvSpPr>
        <p:spPr>
          <a:xfrm>
            <a:off x="5595940" y="1314450"/>
            <a:ext cx="561975" cy="561975"/>
          </a:xfrm>
          <a:prstGeom prst="ellipse">
            <a:avLst/>
          </a:prstGeom>
          <a:solidFill>
            <a:srgbClr val="FEBF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8D3C60B-64AA-1E47-F4A3-985363787BE9}"/>
              </a:ext>
            </a:extLst>
          </p:cNvPr>
          <p:cNvSpPr/>
          <p:nvPr/>
        </p:nvSpPr>
        <p:spPr>
          <a:xfrm>
            <a:off x="2986087" y="2571750"/>
            <a:ext cx="561975" cy="561975"/>
          </a:xfrm>
          <a:prstGeom prst="ellipse">
            <a:avLst/>
          </a:prstGeom>
          <a:solidFill>
            <a:srgbClr val="FEBF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B15AB35-7F25-EE45-A2AF-79646217F3C3}"/>
              </a:ext>
            </a:extLst>
          </p:cNvPr>
          <p:cNvSpPr/>
          <p:nvPr/>
        </p:nvSpPr>
        <p:spPr>
          <a:xfrm>
            <a:off x="5595940" y="2571750"/>
            <a:ext cx="561975" cy="561975"/>
          </a:xfrm>
          <a:prstGeom prst="ellipse">
            <a:avLst/>
          </a:prstGeom>
          <a:solidFill>
            <a:srgbClr val="0038E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873A302-580D-26BE-4B3D-F4F9CCA5636F}"/>
              </a:ext>
            </a:extLst>
          </p:cNvPr>
          <p:cNvGrpSpPr/>
          <p:nvPr/>
        </p:nvGrpSpPr>
        <p:grpSpPr>
          <a:xfrm>
            <a:off x="598424" y="1267295"/>
            <a:ext cx="2341801" cy="656283"/>
            <a:chOff x="-9087" y="1807430"/>
            <a:chExt cx="2341801" cy="65628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AC7723-FED8-7DBB-7715-40E8FB52A0D8}"/>
                </a:ext>
              </a:extLst>
            </p:cNvPr>
            <p:cNvSpPr txBox="1"/>
            <p:nvPr/>
          </p:nvSpPr>
          <p:spPr>
            <a:xfrm>
              <a:off x="-9087" y="2019361"/>
              <a:ext cx="23418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C0FAAD8-F203-ABA5-6887-02742B855A64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1542EB1-A6F7-FFB1-04FD-80106C6DC8BF}"/>
              </a:ext>
            </a:extLst>
          </p:cNvPr>
          <p:cNvGrpSpPr/>
          <p:nvPr/>
        </p:nvGrpSpPr>
        <p:grpSpPr>
          <a:xfrm>
            <a:off x="6191011" y="1267295"/>
            <a:ext cx="2341802" cy="656283"/>
            <a:chOff x="-9088" y="1807430"/>
            <a:chExt cx="2341802" cy="65628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EFB68C0-F471-2A57-835A-B00687D22C32}"/>
                </a:ext>
              </a:extLst>
            </p:cNvPr>
            <p:cNvSpPr txBox="1"/>
            <p:nvPr/>
          </p:nvSpPr>
          <p:spPr>
            <a:xfrm>
              <a:off x="-9087" y="2019361"/>
              <a:ext cx="23418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3E1A3C7-33D9-28E1-4F84-A5B4ECB2C723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E3A3A46-D5A2-3184-A2A8-20A24C3DCB7C}"/>
              </a:ext>
            </a:extLst>
          </p:cNvPr>
          <p:cNvGrpSpPr/>
          <p:nvPr/>
        </p:nvGrpSpPr>
        <p:grpSpPr>
          <a:xfrm>
            <a:off x="598424" y="2534592"/>
            <a:ext cx="2341801" cy="656283"/>
            <a:chOff x="-9087" y="1807430"/>
            <a:chExt cx="2341801" cy="65628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A08F3DF-9E97-1E0F-EFEA-57C4FAB5D88C}"/>
                </a:ext>
              </a:extLst>
            </p:cNvPr>
            <p:cNvSpPr txBox="1"/>
            <p:nvPr/>
          </p:nvSpPr>
          <p:spPr>
            <a:xfrm>
              <a:off x="-9087" y="2019361"/>
              <a:ext cx="23418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80735A7-B89D-0BDC-E8B8-DE84C4DD59E7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C19E758-128C-E876-FB6C-716925F94EC9}"/>
              </a:ext>
            </a:extLst>
          </p:cNvPr>
          <p:cNvGrpSpPr/>
          <p:nvPr/>
        </p:nvGrpSpPr>
        <p:grpSpPr>
          <a:xfrm>
            <a:off x="6191011" y="2534592"/>
            <a:ext cx="2341802" cy="837680"/>
            <a:chOff x="-9088" y="1807430"/>
            <a:chExt cx="2341802" cy="83768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3536025-D5BF-04BF-59A3-1B71B88CB88E}"/>
                </a:ext>
              </a:extLst>
            </p:cNvPr>
            <p:cNvSpPr txBox="1"/>
            <p:nvPr/>
          </p:nvSpPr>
          <p:spPr>
            <a:xfrm>
              <a:off x="-9087" y="2019361"/>
              <a:ext cx="2341801" cy="625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 素材免费下载！</a:t>
              </a:r>
            </a:p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588CD42-E609-D181-6488-97B66D85D41C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8648A020-90D6-1B4E-0B90-C0B06E39E307}"/>
              </a:ext>
            </a:extLst>
          </p:cNvPr>
          <p:cNvSpPr txBox="1"/>
          <p:nvPr/>
        </p:nvSpPr>
        <p:spPr>
          <a:xfrm>
            <a:off x="598424" y="3863034"/>
            <a:ext cx="79216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8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/>
              <a:t>200</a:t>
            </a:r>
            <a:r>
              <a:rPr lang="zh-CN" altLang="en-US" sz="1000" dirty="0"/>
              <a:t>字以内，据统计每页幻灯片的最好控制在</a:t>
            </a:r>
            <a:r>
              <a:rPr lang="en-US" altLang="zh-CN" sz="1000" dirty="0"/>
              <a:t>5</a:t>
            </a:r>
            <a:r>
              <a:rPr lang="zh-CN" altLang="en-US" sz="1000" dirty="0"/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9497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172007" y="81504"/>
            <a:ext cx="5613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2" name="圆角矩形 43">
            <a:extLst>
              <a:ext uri="{FF2B5EF4-FFF2-40B4-BE49-F238E27FC236}">
                <a16:creationId xmlns:a16="http://schemas.microsoft.com/office/drawing/2014/main" id="{7A242B78-5651-C5DF-A4C2-8B94F44FD617}"/>
              </a:ext>
            </a:extLst>
          </p:cNvPr>
          <p:cNvSpPr/>
          <p:nvPr/>
        </p:nvSpPr>
        <p:spPr>
          <a:xfrm rot="5400000">
            <a:off x="4064958" y="4686167"/>
            <a:ext cx="1026239" cy="397895"/>
          </a:xfrm>
          <a:prstGeom prst="roundRect">
            <a:avLst>
              <a:gd name="adj" fmla="val 50000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8C36959-A79E-282D-6A17-FFE926498089}"/>
              </a:ext>
            </a:extLst>
          </p:cNvPr>
          <p:cNvSpPr/>
          <p:nvPr/>
        </p:nvSpPr>
        <p:spPr>
          <a:xfrm>
            <a:off x="1626162" y="3213206"/>
            <a:ext cx="1057512" cy="1057512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4D603CC-BCAE-9690-E332-78678F2F7945}"/>
              </a:ext>
            </a:extLst>
          </p:cNvPr>
          <p:cNvSpPr/>
          <p:nvPr/>
        </p:nvSpPr>
        <p:spPr>
          <a:xfrm>
            <a:off x="2285379" y="1493646"/>
            <a:ext cx="1057512" cy="1057512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5EBE566-D7F1-DDE7-7D63-C7E77347F38E}"/>
              </a:ext>
            </a:extLst>
          </p:cNvPr>
          <p:cNvSpPr/>
          <p:nvPr/>
        </p:nvSpPr>
        <p:spPr>
          <a:xfrm>
            <a:off x="4035186" y="847096"/>
            <a:ext cx="1057512" cy="1057512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A2C8219-CEA8-F2C8-21E6-9C26C38B3368}"/>
              </a:ext>
            </a:extLst>
          </p:cNvPr>
          <p:cNvSpPr/>
          <p:nvPr/>
        </p:nvSpPr>
        <p:spPr>
          <a:xfrm>
            <a:off x="5655734" y="1484040"/>
            <a:ext cx="1057512" cy="1057512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B755EDA0-0E34-1C85-1D4B-2604925399BB}"/>
              </a:ext>
            </a:extLst>
          </p:cNvPr>
          <p:cNvSpPr/>
          <p:nvPr/>
        </p:nvSpPr>
        <p:spPr>
          <a:xfrm>
            <a:off x="6447080" y="3206270"/>
            <a:ext cx="1057512" cy="1057512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EFAD33B1-94DB-72A5-3730-A8AE6A75F645}"/>
              </a:ext>
            </a:extLst>
          </p:cNvPr>
          <p:cNvCxnSpPr/>
          <p:nvPr/>
        </p:nvCxnSpPr>
        <p:spPr>
          <a:xfrm flipH="1">
            <a:off x="2822029" y="3750533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10626BD-101C-82C8-24C3-3DDDB950C3BD}"/>
              </a:ext>
            </a:extLst>
          </p:cNvPr>
          <p:cNvCxnSpPr/>
          <p:nvPr/>
        </p:nvCxnSpPr>
        <p:spPr>
          <a:xfrm>
            <a:off x="4578077" y="3750533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D29F2DAB-4BD8-B5C3-C2CB-0F7708693272}"/>
              </a:ext>
            </a:extLst>
          </p:cNvPr>
          <p:cNvCxnSpPr/>
          <p:nvPr/>
        </p:nvCxnSpPr>
        <p:spPr>
          <a:xfrm rot="16200000" flipV="1">
            <a:off x="3700055" y="2872510"/>
            <a:ext cx="17560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E6458BB-6B95-0204-396D-40A128C96957}"/>
              </a:ext>
            </a:extLst>
          </p:cNvPr>
          <p:cNvCxnSpPr/>
          <p:nvPr/>
        </p:nvCxnSpPr>
        <p:spPr>
          <a:xfrm rot="2700000" flipH="1">
            <a:off x="3079195" y="3129676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B523002B-DF3C-EEFB-E880-F2ED8F3AABF7}"/>
              </a:ext>
            </a:extLst>
          </p:cNvPr>
          <p:cNvCxnSpPr/>
          <p:nvPr/>
        </p:nvCxnSpPr>
        <p:spPr>
          <a:xfrm rot="18900000">
            <a:off x="4320911" y="3129676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7">
            <a:extLst>
              <a:ext uri="{FF2B5EF4-FFF2-40B4-BE49-F238E27FC236}">
                <a16:creationId xmlns:a16="http://schemas.microsoft.com/office/drawing/2014/main" id="{FFE65D74-E70E-5A00-A75F-86946FAB555D}"/>
              </a:ext>
            </a:extLst>
          </p:cNvPr>
          <p:cNvSpPr txBox="1"/>
          <p:nvPr/>
        </p:nvSpPr>
        <p:spPr>
          <a:xfrm>
            <a:off x="1689817" y="3492316"/>
            <a:ext cx="89094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TextBox 38">
            <a:extLst>
              <a:ext uri="{FF2B5EF4-FFF2-40B4-BE49-F238E27FC236}">
                <a16:creationId xmlns:a16="http://schemas.microsoft.com/office/drawing/2014/main" id="{108A0FF5-01C6-2085-A3BF-EC2CC8F438DB}"/>
              </a:ext>
            </a:extLst>
          </p:cNvPr>
          <p:cNvSpPr txBox="1"/>
          <p:nvPr/>
        </p:nvSpPr>
        <p:spPr>
          <a:xfrm>
            <a:off x="2384912" y="1784966"/>
            <a:ext cx="89094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7" name="TextBox 39">
            <a:extLst>
              <a:ext uri="{FF2B5EF4-FFF2-40B4-BE49-F238E27FC236}">
                <a16:creationId xmlns:a16="http://schemas.microsoft.com/office/drawing/2014/main" id="{39BCFB22-1A19-1D27-7F9C-7E7B613ED619}"/>
              </a:ext>
            </a:extLst>
          </p:cNvPr>
          <p:cNvSpPr txBox="1"/>
          <p:nvPr/>
        </p:nvSpPr>
        <p:spPr>
          <a:xfrm>
            <a:off x="4132606" y="1137344"/>
            <a:ext cx="89094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TextBox 40">
            <a:extLst>
              <a:ext uri="{FF2B5EF4-FFF2-40B4-BE49-F238E27FC236}">
                <a16:creationId xmlns:a16="http://schemas.microsoft.com/office/drawing/2014/main" id="{38EE7BAB-1AB4-E7AE-BFB6-966B2BE01CED}"/>
              </a:ext>
            </a:extLst>
          </p:cNvPr>
          <p:cNvSpPr txBox="1"/>
          <p:nvPr/>
        </p:nvSpPr>
        <p:spPr>
          <a:xfrm>
            <a:off x="5724128" y="1802946"/>
            <a:ext cx="89094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TextBox 41">
            <a:extLst>
              <a:ext uri="{FF2B5EF4-FFF2-40B4-BE49-F238E27FC236}">
                <a16:creationId xmlns:a16="http://schemas.microsoft.com/office/drawing/2014/main" id="{134D1E42-E3BF-B9BC-03D0-4FD95468A47B}"/>
              </a:ext>
            </a:extLst>
          </p:cNvPr>
          <p:cNvSpPr txBox="1"/>
          <p:nvPr/>
        </p:nvSpPr>
        <p:spPr>
          <a:xfrm>
            <a:off x="6548712" y="3493140"/>
            <a:ext cx="89094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791EF46-9456-3DC0-C7CB-DF18E2D14019}"/>
              </a:ext>
            </a:extLst>
          </p:cNvPr>
          <p:cNvGrpSpPr/>
          <p:nvPr/>
        </p:nvGrpSpPr>
        <p:grpSpPr>
          <a:xfrm>
            <a:off x="3475768" y="2467467"/>
            <a:ext cx="2176351" cy="2176351"/>
            <a:chOff x="2193191" y="1899415"/>
            <a:chExt cx="2421376" cy="2421376"/>
          </a:xfrm>
          <a:effectLst/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D22789AB-7252-D9A6-A93D-6B8E930E1A50}"/>
                </a:ext>
              </a:extLst>
            </p:cNvPr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rgbClr val="003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>
                    <a:lumMod val="75000"/>
                  </a:schemeClr>
                </a:solidFill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36955513-B576-647E-3271-502C675BC527}"/>
                </a:ext>
              </a:extLst>
            </p:cNvPr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>
                    <a:lumMod val="75000"/>
                  </a:schemeClr>
                </a:solidFill>
                <a:sym typeface="+mn-lt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031D8F7E-9C17-CAE4-564D-E03C33E4E6CE}"/>
              </a:ext>
            </a:extLst>
          </p:cNvPr>
          <p:cNvSpPr/>
          <p:nvPr/>
        </p:nvSpPr>
        <p:spPr>
          <a:xfrm>
            <a:off x="3723290" y="3203426"/>
            <a:ext cx="16308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99D86AA-B6AB-7F5C-1E7D-76515861C656}"/>
              </a:ext>
            </a:extLst>
          </p:cNvPr>
          <p:cNvSpPr txBox="1"/>
          <p:nvPr/>
        </p:nvSpPr>
        <p:spPr>
          <a:xfrm>
            <a:off x="172007" y="3364625"/>
            <a:ext cx="1448426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DD621F1-75A8-F11D-0B3E-487E7B12E4E5}"/>
              </a:ext>
            </a:extLst>
          </p:cNvPr>
          <p:cNvSpPr txBox="1"/>
          <p:nvPr/>
        </p:nvSpPr>
        <p:spPr>
          <a:xfrm>
            <a:off x="7504592" y="3364625"/>
            <a:ext cx="1448426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CDC8D9F-8AB0-C007-BFB8-EAA7E93C6B0C}"/>
              </a:ext>
            </a:extLst>
          </p:cNvPr>
          <p:cNvSpPr txBox="1"/>
          <p:nvPr/>
        </p:nvSpPr>
        <p:spPr>
          <a:xfrm>
            <a:off x="785086" y="1679645"/>
            <a:ext cx="1448426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345EB16-2F47-F83B-6070-626BF45A59B5}"/>
              </a:ext>
            </a:extLst>
          </p:cNvPr>
          <p:cNvSpPr txBox="1"/>
          <p:nvPr/>
        </p:nvSpPr>
        <p:spPr>
          <a:xfrm>
            <a:off x="6780379" y="1679645"/>
            <a:ext cx="1448426" cy="8104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模板网，幻灯片演示模板及素材免 费下载！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 唯一访 问网址：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www.51pptmoba n.com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272D579-84B4-F962-78BE-D28009181F72}"/>
              </a:ext>
            </a:extLst>
          </p:cNvPr>
          <p:cNvSpPr txBox="1"/>
          <p:nvPr/>
        </p:nvSpPr>
        <p:spPr>
          <a:xfrm>
            <a:off x="2614483" y="546634"/>
            <a:ext cx="3978740" cy="2596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78816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D811471-BF23-B1CE-573C-2F5DCDE5BE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3" b="53135"/>
          <a:stretch/>
        </p:blipFill>
        <p:spPr>
          <a:xfrm>
            <a:off x="0" y="3078914"/>
            <a:ext cx="9144000" cy="2064586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E2DFBCB-F899-4A94-7AEE-AC3A3B79B4FD}"/>
              </a:ext>
            </a:extLst>
          </p:cNvPr>
          <p:cNvSpPr/>
          <p:nvPr/>
        </p:nvSpPr>
        <p:spPr>
          <a:xfrm>
            <a:off x="0" y="3078914"/>
            <a:ext cx="9144000" cy="2064585"/>
          </a:xfrm>
          <a:prstGeom prst="rect">
            <a:avLst/>
          </a:prstGeom>
          <a:solidFill>
            <a:srgbClr val="0038E5">
              <a:alpha val="85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403809" y="261344"/>
            <a:ext cx="4324453" cy="3801766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gradFill>
            <a:gsLst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BF4F3EE-EF5C-A663-81A5-5E6D442D85B7}"/>
              </a:ext>
            </a:extLst>
          </p:cNvPr>
          <p:cNvSpPr/>
          <p:nvPr/>
        </p:nvSpPr>
        <p:spPr>
          <a:xfrm rot="5400000">
            <a:off x="695325" y="565785"/>
            <a:ext cx="3741420" cy="2609850"/>
          </a:xfrm>
          <a:custGeom>
            <a:avLst/>
            <a:gdLst>
              <a:gd name="connsiteX0" fmla="*/ 0 w 3741420"/>
              <a:gd name="connsiteY0" fmla="*/ 2609850 h 2609850"/>
              <a:gd name="connsiteX1" fmla="*/ 0 w 3741420"/>
              <a:gd name="connsiteY1" fmla="*/ 0 h 2609850"/>
              <a:gd name="connsiteX2" fmla="*/ 2436495 w 3741420"/>
              <a:gd name="connsiteY2" fmla="*/ 0 h 2609850"/>
              <a:gd name="connsiteX3" fmla="*/ 3741420 w 3741420"/>
              <a:gd name="connsiteY3" fmla="*/ 1304925 h 2609850"/>
              <a:gd name="connsiteX4" fmla="*/ 2436495 w 3741420"/>
              <a:gd name="connsiteY4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1420" h="2609850">
                <a:moveTo>
                  <a:pt x="0" y="2609850"/>
                </a:moveTo>
                <a:lnTo>
                  <a:pt x="0" y="0"/>
                </a:lnTo>
                <a:lnTo>
                  <a:pt x="2436495" y="0"/>
                </a:lnTo>
                <a:cubicBezTo>
                  <a:pt x="3157185" y="0"/>
                  <a:pt x="3741420" y="584235"/>
                  <a:pt x="3741420" y="1304925"/>
                </a:cubicBezTo>
                <a:cubicBezTo>
                  <a:pt x="3741420" y="2025615"/>
                  <a:pt x="3157185" y="2609850"/>
                  <a:pt x="2436495" y="2609850"/>
                </a:cubicBezTo>
                <a:close/>
              </a:path>
            </a:pathLst>
          </a:custGeom>
          <a:blipFill dpi="0" rotWithShape="0">
            <a:blip r:embed="rId4"/>
            <a:srcRect/>
            <a:tile tx="-10033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3A447D3-1F60-FF22-1AE9-7D4497CA416C}"/>
              </a:ext>
            </a:extLst>
          </p:cNvPr>
          <p:cNvSpPr/>
          <p:nvPr/>
        </p:nvSpPr>
        <p:spPr>
          <a:xfrm>
            <a:off x="3630662" y="1205476"/>
            <a:ext cx="469084" cy="469084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9582470-DE16-BBB4-409D-58E1C94A4641}"/>
              </a:ext>
            </a:extLst>
          </p:cNvPr>
          <p:cNvSpPr/>
          <p:nvPr/>
        </p:nvSpPr>
        <p:spPr>
          <a:xfrm>
            <a:off x="1261110" y="3348432"/>
            <a:ext cx="276999" cy="276999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054167F-964E-ECB1-4F1E-785821A27AE2}"/>
              </a:ext>
            </a:extLst>
          </p:cNvPr>
          <p:cNvGrpSpPr/>
          <p:nvPr/>
        </p:nvGrpSpPr>
        <p:grpSpPr>
          <a:xfrm>
            <a:off x="1912476" y="465393"/>
            <a:ext cx="1307118" cy="539459"/>
            <a:chOff x="8244408" y="263825"/>
            <a:chExt cx="575796" cy="237636"/>
          </a:xfrm>
          <a:solidFill>
            <a:srgbClr val="FEBF00"/>
          </a:solidFill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BC58348-F0C4-E54D-4D21-A3AA91597F6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31CF26B-2D82-CD51-6EB4-87965BC77A40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4" name="文本框-2_矢量">
              <a:extLst>
                <a:ext uri="{FF2B5EF4-FFF2-40B4-BE49-F238E27FC236}">
                  <a16:creationId xmlns:a16="http://schemas.microsoft.com/office/drawing/2014/main" id="{4920CBBA-E3E5-F3CB-5C98-0C8711DB5AD6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081D5C-D2BC-D54A-65EE-55F55B75746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70E57D85-2213-09D0-9D57-A6B3E2C19C77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32AB69E3-E579-94DA-5CE0-C4E0B15951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1D7771B-C95F-CD50-0D84-E262A37C58AE}"/>
              </a:ext>
            </a:extLst>
          </p:cNvPr>
          <p:cNvGrpSpPr/>
          <p:nvPr/>
        </p:nvGrpSpPr>
        <p:grpSpPr>
          <a:xfrm>
            <a:off x="4801897" y="1205476"/>
            <a:ext cx="2034574" cy="420560"/>
            <a:chOff x="698921" y="1776580"/>
            <a:chExt cx="2034574" cy="420560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B32437BE-7302-0A27-3138-B51849FC7FEA}"/>
                </a:ext>
              </a:extLst>
            </p:cNvPr>
            <p:cNvSpPr/>
            <p:nvPr/>
          </p:nvSpPr>
          <p:spPr>
            <a:xfrm>
              <a:off x="824947" y="2125160"/>
              <a:ext cx="1782522" cy="71980"/>
            </a:xfrm>
            <a:prstGeom prst="roundRect">
              <a:avLst>
                <a:gd name="adj" fmla="val 50000"/>
              </a:avLst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8A6D737E-FD28-E84A-5DEC-B0C9DDDADB40}"/>
                </a:ext>
              </a:extLst>
            </p:cNvPr>
            <p:cNvSpPr/>
            <p:nvPr/>
          </p:nvSpPr>
          <p:spPr>
            <a:xfrm>
              <a:off x="698921" y="1803589"/>
              <a:ext cx="2034574" cy="354478"/>
            </a:xfrm>
            <a:prstGeom prst="roundRect">
              <a:avLst>
                <a:gd name="adj" fmla="val 50000"/>
              </a:avLst>
            </a:prstGeom>
            <a:solidFill>
              <a:srgbClr val="003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36BAEED-11B9-9C17-EE64-4F3669B36FF0}"/>
                </a:ext>
              </a:extLst>
            </p:cNvPr>
            <p:cNvSpPr/>
            <p:nvPr/>
          </p:nvSpPr>
          <p:spPr>
            <a:xfrm>
              <a:off x="1279291" y="1834289"/>
              <a:ext cx="1349609" cy="28469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GB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B265044-E9D3-3441-292A-6DF98DC4AB37}"/>
                </a:ext>
              </a:extLst>
            </p:cNvPr>
            <p:cNvSpPr txBox="1"/>
            <p:nvPr/>
          </p:nvSpPr>
          <p:spPr>
            <a:xfrm>
              <a:off x="820060" y="1776580"/>
              <a:ext cx="56457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阿里汉仪智能黑体" panose="00020600040101010101" pitchFamily="18" charset="-122"/>
                  <a:ea typeface="阿里汉仪智能黑体" panose="00020600040101010101" pitchFamily="18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254C929E-F015-D402-ED57-53D60EA12ADD}"/>
              </a:ext>
            </a:extLst>
          </p:cNvPr>
          <p:cNvSpPr txBox="1"/>
          <p:nvPr/>
        </p:nvSpPr>
        <p:spPr>
          <a:xfrm>
            <a:off x="4801897" y="1682943"/>
            <a:ext cx="3801767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模 板网，幻灯片 演示模板及素材免费下载！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模板网 唯一访 问网址：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www.51pptmob an.com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7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172007" y="81504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2" name="Shape 1787">
            <a:extLst>
              <a:ext uri="{FF2B5EF4-FFF2-40B4-BE49-F238E27FC236}">
                <a16:creationId xmlns:a16="http://schemas.microsoft.com/office/drawing/2014/main" id="{20EA81C7-4AE5-B0F1-09F4-A785518136E8}"/>
              </a:ext>
            </a:extLst>
          </p:cNvPr>
          <p:cNvSpPr/>
          <p:nvPr/>
        </p:nvSpPr>
        <p:spPr>
          <a:xfrm>
            <a:off x="4596246" y="1399919"/>
            <a:ext cx="1" cy="102266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500">
              <a:cs typeface="+mn-ea"/>
              <a:sym typeface="+mn-lt"/>
            </a:endParaRPr>
          </a:p>
        </p:txBody>
      </p:sp>
      <p:sp>
        <p:nvSpPr>
          <p:cNvPr id="3" name="Shape 1785">
            <a:extLst>
              <a:ext uri="{FF2B5EF4-FFF2-40B4-BE49-F238E27FC236}">
                <a16:creationId xmlns:a16="http://schemas.microsoft.com/office/drawing/2014/main" id="{262AE638-513E-AAF4-858E-D46190EAC456}"/>
              </a:ext>
            </a:extLst>
          </p:cNvPr>
          <p:cNvSpPr/>
          <p:nvPr/>
        </p:nvSpPr>
        <p:spPr>
          <a:xfrm>
            <a:off x="4596246" y="1399920"/>
            <a:ext cx="3103813" cy="101713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500">
              <a:cs typeface="+mn-ea"/>
              <a:sym typeface="+mn-lt"/>
            </a:endParaRPr>
          </a:p>
        </p:txBody>
      </p:sp>
      <p:sp>
        <p:nvSpPr>
          <p:cNvPr id="5" name="Shape 1786">
            <a:extLst>
              <a:ext uri="{FF2B5EF4-FFF2-40B4-BE49-F238E27FC236}">
                <a16:creationId xmlns:a16="http://schemas.microsoft.com/office/drawing/2014/main" id="{A4B80A54-1337-32EE-DFB6-1B40E9491054}"/>
              </a:ext>
            </a:extLst>
          </p:cNvPr>
          <p:cNvSpPr/>
          <p:nvPr/>
        </p:nvSpPr>
        <p:spPr>
          <a:xfrm>
            <a:off x="4600697" y="1399919"/>
            <a:ext cx="1561255" cy="101714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500">
              <a:cs typeface="+mn-ea"/>
              <a:sym typeface="+mn-lt"/>
            </a:endParaRPr>
          </a:p>
        </p:txBody>
      </p:sp>
      <p:sp>
        <p:nvSpPr>
          <p:cNvPr id="6" name="Shape 1788">
            <a:extLst>
              <a:ext uri="{FF2B5EF4-FFF2-40B4-BE49-F238E27FC236}">
                <a16:creationId xmlns:a16="http://schemas.microsoft.com/office/drawing/2014/main" id="{AD6B25F4-3553-A72F-2CB7-9B55114B4110}"/>
              </a:ext>
            </a:extLst>
          </p:cNvPr>
          <p:cNvSpPr/>
          <p:nvPr/>
        </p:nvSpPr>
        <p:spPr>
          <a:xfrm flipH="1">
            <a:off x="3041579" y="1399919"/>
            <a:ext cx="1555238" cy="101162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500">
              <a:cs typeface="+mn-ea"/>
              <a:sym typeface="+mn-lt"/>
            </a:endParaRPr>
          </a:p>
        </p:txBody>
      </p:sp>
      <p:sp>
        <p:nvSpPr>
          <p:cNvPr id="7" name="Shape 1789">
            <a:extLst>
              <a:ext uri="{FF2B5EF4-FFF2-40B4-BE49-F238E27FC236}">
                <a16:creationId xmlns:a16="http://schemas.microsoft.com/office/drawing/2014/main" id="{99CFD8C2-23B1-092D-6964-D526CCE39F22}"/>
              </a:ext>
            </a:extLst>
          </p:cNvPr>
          <p:cNvSpPr/>
          <p:nvPr/>
        </p:nvSpPr>
        <p:spPr>
          <a:xfrm flipH="1">
            <a:off x="1486914" y="1399919"/>
            <a:ext cx="3109333" cy="102266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500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915455DA-BB71-1C7D-3E33-9A6512E69314}"/>
              </a:ext>
            </a:extLst>
          </p:cNvPr>
          <p:cNvSpPr/>
          <p:nvPr/>
        </p:nvSpPr>
        <p:spPr>
          <a:xfrm>
            <a:off x="3828263" y="661336"/>
            <a:ext cx="1471503" cy="147150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4CB66D1-96C7-99C2-9289-B2C09B808D64}"/>
              </a:ext>
            </a:extLst>
          </p:cNvPr>
          <p:cNvSpPr/>
          <p:nvPr/>
        </p:nvSpPr>
        <p:spPr>
          <a:xfrm>
            <a:off x="4018763" y="851836"/>
            <a:ext cx="1090503" cy="109050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C2BEE30E-D24E-9F36-EC90-F62E74724A8E}"/>
              </a:ext>
            </a:extLst>
          </p:cNvPr>
          <p:cNvSpPr txBox="1"/>
          <p:nvPr/>
        </p:nvSpPr>
        <p:spPr>
          <a:xfrm>
            <a:off x="4184846" y="1118236"/>
            <a:ext cx="771787" cy="544256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8" name="圆角矩形 13">
            <a:extLst>
              <a:ext uri="{FF2B5EF4-FFF2-40B4-BE49-F238E27FC236}">
                <a16:creationId xmlns:a16="http://schemas.microsoft.com/office/drawing/2014/main" id="{1013616D-D5B1-CAE6-2BEE-916EF3AC472E}"/>
              </a:ext>
            </a:extLst>
          </p:cNvPr>
          <p:cNvSpPr/>
          <p:nvPr/>
        </p:nvSpPr>
        <p:spPr>
          <a:xfrm>
            <a:off x="799050" y="2213957"/>
            <a:ext cx="1387598" cy="467674"/>
          </a:xfrm>
          <a:prstGeom prst="roundRect">
            <a:avLst>
              <a:gd name="adj" fmla="val 9039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22" name="圆角矩形 16">
            <a:extLst>
              <a:ext uri="{FF2B5EF4-FFF2-40B4-BE49-F238E27FC236}">
                <a16:creationId xmlns:a16="http://schemas.microsoft.com/office/drawing/2014/main" id="{F8D37D2F-C61F-F78C-6361-8A236E4D9B7C}"/>
              </a:ext>
            </a:extLst>
          </p:cNvPr>
          <p:cNvSpPr/>
          <p:nvPr/>
        </p:nvSpPr>
        <p:spPr>
          <a:xfrm>
            <a:off x="2353494" y="2213957"/>
            <a:ext cx="1387598" cy="467674"/>
          </a:xfrm>
          <a:prstGeom prst="roundRect">
            <a:avLst>
              <a:gd name="adj" fmla="val 9039"/>
            </a:avLst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25" name="圆角矩形 19">
            <a:extLst>
              <a:ext uri="{FF2B5EF4-FFF2-40B4-BE49-F238E27FC236}">
                <a16:creationId xmlns:a16="http://schemas.microsoft.com/office/drawing/2014/main" id="{605D7AEE-0FE1-7B16-5F2F-5AFAAE736F49}"/>
              </a:ext>
            </a:extLst>
          </p:cNvPr>
          <p:cNvSpPr/>
          <p:nvPr/>
        </p:nvSpPr>
        <p:spPr>
          <a:xfrm>
            <a:off x="3882780" y="2213957"/>
            <a:ext cx="1387598" cy="467674"/>
          </a:xfrm>
          <a:prstGeom prst="roundRect">
            <a:avLst>
              <a:gd name="adj" fmla="val 9039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28" name="圆角矩形 22">
            <a:extLst>
              <a:ext uri="{FF2B5EF4-FFF2-40B4-BE49-F238E27FC236}">
                <a16:creationId xmlns:a16="http://schemas.microsoft.com/office/drawing/2014/main" id="{94DDA6E9-955B-6DE3-31B3-C70F6945923F}"/>
              </a:ext>
            </a:extLst>
          </p:cNvPr>
          <p:cNvSpPr/>
          <p:nvPr/>
        </p:nvSpPr>
        <p:spPr>
          <a:xfrm>
            <a:off x="5398110" y="2213957"/>
            <a:ext cx="1387598" cy="467674"/>
          </a:xfrm>
          <a:prstGeom prst="roundRect">
            <a:avLst>
              <a:gd name="adj" fmla="val 9039"/>
            </a:avLst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31" name="圆角矩形 25">
            <a:extLst>
              <a:ext uri="{FF2B5EF4-FFF2-40B4-BE49-F238E27FC236}">
                <a16:creationId xmlns:a16="http://schemas.microsoft.com/office/drawing/2014/main" id="{5B8C4600-5053-E53A-66FA-6BCFA980BDB5}"/>
              </a:ext>
            </a:extLst>
          </p:cNvPr>
          <p:cNvSpPr/>
          <p:nvPr/>
        </p:nvSpPr>
        <p:spPr>
          <a:xfrm>
            <a:off x="6927432" y="2213957"/>
            <a:ext cx="1387598" cy="467674"/>
          </a:xfrm>
          <a:prstGeom prst="roundRect">
            <a:avLst>
              <a:gd name="adj" fmla="val 9039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8DD38A4-7D8E-D0CD-956F-03C4E09A62D4}"/>
              </a:ext>
            </a:extLst>
          </p:cNvPr>
          <p:cNvSpPr txBox="1">
            <a:spLocks/>
          </p:cNvSpPr>
          <p:nvPr/>
        </p:nvSpPr>
        <p:spPr>
          <a:xfrm>
            <a:off x="2339137" y="2298362"/>
            <a:ext cx="1407470" cy="306559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  <a:endParaRPr lang="en-GB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CFCCAAD5-BDB4-E666-38AF-D0ED1B14D863}"/>
              </a:ext>
            </a:extLst>
          </p:cNvPr>
          <p:cNvSpPr txBox="1">
            <a:spLocks/>
          </p:cNvSpPr>
          <p:nvPr/>
        </p:nvSpPr>
        <p:spPr>
          <a:xfrm>
            <a:off x="3875146" y="2298362"/>
            <a:ext cx="1407470" cy="3065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en-GB" altLang="zh-CN" sz="1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4A1C00F8-B2F2-53F3-69A1-DEF10DB7C420}"/>
              </a:ext>
            </a:extLst>
          </p:cNvPr>
          <p:cNvSpPr txBox="1">
            <a:spLocks/>
          </p:cNvSpPr>
          <p:nvPr/>
        </p:nvSpPr>
        <p:spPr>
          <a:xfrm>
            <a:off x="5391686" y="2298362"/>
            <a:ext cx="1407470" cy="3065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en-GB" altLang="zh-CN" sz="1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A3B6CCC1-1164-6A3D-E15B-8BEB3F5AC1F9}"/>
              </a:ext>
            </a:extLst>
          </p:cNvPr>
          <p:cNvSpPr txBox="1">
            <a:spLocks/>
          </p:cNvSpPr>
          <p:nvPr/>
        </p:nvSpPr>
        <p:spPr>
          <a:xfrm>
            <a:off x="804028" y="2298362"/>
            <a:ext cx="1407470" cy="3065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en-GB" altLang="zh-CN" sz="1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03111BE3-D1CA-FD4E-9BC4-53D02CD0D419}"/>
              </a:ext>
            </a:extLst>
          </p:cNvPr>
          <p:cNvSpPr txBox="1">
            <a:spLocks/>
          </p:cNvSpPr>
          <p:nvPr/>
        </p:nvSpPr>
        <p:spPr>
          <a:xfrm>
            <a:off x="6931285" y="2297642"/>
            <a:ext cx="1407470" cy="3065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en-GB" altLang="zh-CN" sz="1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L 形 40">
            <a:extLst>
              <a:ext uri="{FF2B5EF4-FFF2-40B4-BE49-F238E27FC236}">
                <a16:creationId xmlns:a16="http://schemas.microsoft.com/office/drawing/2014/main" id="{85433710-C164-49BB-E5AF-FAE35B188CB7}"/>
              </a:ext>
            </a:extLst>
          </p:cNvPr>
          <p:cNvSpPr/>
          <p:nvPr/>
        </p:nvSpPr>
        <p:spPr>
          <a:xfrm rot="5400000">
            <a:off x="830853" y="3027995"/>
            <a:ext cx="261347" cy="261347"/>
          </a:xfrm>
          <a:prstGeom prst="corner">
            <a:avLst>
              <a:gd name="adj1" fmla="val 26906"/>
              <a:gd name="adj2" fmla="val 25517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L 形 41">
            <a:extLst>
              <a:ext uri="{FF2B5EF4-FFF2-40B4-BE49-F238E27FC236}">
                <a16:creationId xmlns:a16="http://schemas.microsoft.com/office/drawing/2014/main" id="{2B5A06E6-04AA-DBDE-E94E-B06B76CA731F}"/>
              </a:ext>
            </a:extLst>
          </p:cNvPr>
          <p:cNvSpPr/>
          <p:nvPr/>
        </p:nvSpPr>
        <p:spPr>
          <a:xfrm rot="16200000">
            <a:off x="8051800" y="4160990"/>
            <a:ext cx="261347" cy="261347"/>
          </a:xfrm>
          <a:prstGeom prst="corner">
            <a:avLst>
              <a:gd name="adj1" fmla="val 26906"/>
              <a:gd name="adj2" fmla="val 25517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DA3460A5-27C5-C042-5185-940FBC427CAC}"/>
              </a:ext>
            </a:extLst>
          </p:cNvPr>
          <p:cNvSpPr/>
          <p:nvPr/>
        </p:nvSpPr>
        <p:spPr>
          <a:xfrm>
            <a:off x="961526" y="3158668"/>
            <a:ext cx="7229974" cy="1132996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75C73DC-B19E-D740-79E7-90D90906C3F6}"/>
              </a:ext>
            </a:extLst>
          </p:cNvPr>
          <p:cNvSpPr txBox="1"/>
          <p:nvPr/>
        </p:nvSpPr>
        <p:spPr>
          <a:xfrm>
            <a:off x="1145727" y="3340290"/>
            <a:ext cx="685254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8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/>
              <a:t>200</a:t>
            </a:r>
            <a:r>
              <a:rPr lang="zh-CN" altLang="en-US" sz="1000" dirty="0"/>
              <a:t>字以内，据统计每页幻灯片的最好控制在</a:t>
            </a:r>
            <a:r>
              <a:rPr lang="en-US" altLang="zh-CN" sz="1000" dirty="0"/>
              <a:t>5</a:t>
            </a:r>
            <a:r>
              <a:rPr lang="zh-CN" altLang="en-US" sz="1000" dirty="0"/>
              <a:t>分钟之内。</a:t>
            </a:r>
            <a:r>
              <a:rPr lang="en-US" altLang="zh-CN" sz="1000" dirty="0"/>
              <a:t>51PPT</a:t>
            </a:r>
            <a:r>
              <a:rPr lang="zh-CN" altLang="en-US" sz="1000" dirty="0"/>
              <a:t>模板 网，幻灯片演示模 板及素材免费下载！</a:t>
            </a:r>
          </a:p>
          <a:p>
            <a:pPr algn="ctr"/>
            <a:r>
              <a:rPr lang="en-US" altLang="zh-CN" sz="1000" dirty="0"/>
              <a:t>51PPT</a:t>
            </a:r>
            <a:r>
              <a:rPr lang="zh-CN" altLang="en-US" sz="1000" dirty="0"/>
              <a:t>模板网 唯一访问网址：</a:t>
            </a:r>
            <a:r>
              <a:rPr lang="en-US" altLang="zh-CN" sz="1000" dirty="0"/>
              <a:t>www.51p ptmoban.com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5380194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: 圆角 6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3C6229F-62CD-2951-5E22-62D29163F3B5}"/>
              </a:ext>
            </a:extLst>
          </p:cNvPr>
          <p:cNvSpPr/>
          <p:nvPr/>
        </p:nvSpPr>
        <p:spPr>
          <a:xfrm>
            <a:off x="0" y="1891241"/>
            <a:ext cx="9144000" cy="1224549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CEC5917B-2010-0CAF-BECF-57FFD0061473}"/>
              </a:ext>
            </a:extLst>
          </p:cNvPr>
          <p:cNvSpPr/>
          <p:nvPr/>
        </p:nvSpPr>
        <p:spPr>
          <a:xfrm>
            <a:off x="1283737" y="2667969"/>
            <a:ext cx="914400" cy="914400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37FD3278-CC34-080A-812B-09128923E691}"/>
              </a:ext>
            </a:extLst>
          </p:cNvPr>
          <p:cNvSpPr/>
          <p:nvPr/>
        </p:nvSpPr>
        <p:spPr>
          <a:xfrm>
            <a:off x="6964913" y="1414470"/>
            <a:ext cx="914400" cy="914400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2A7D06CE-F2FF-3E56-3F03-C70DE8A13B0E}"/>
              </a:ext>
            </a:extLst>
          </p:cNvPr>
          <p:cNvSpPr/>
          <p:nvPr/>
        </p:nvSpPr>
        <p:spPr>
          <a:xfrm>
            <a:off x="6964913" y="2667969"/>
            <a:ext cx="914400" cy="914400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38E90775-89F3-0196-F3E5-13529396D15C}"/>
              </a:ext>
            </a:extLst>
          </p:cNvPr>
          <p:cNvSpPr/>
          <p:nvPr/>
        </p:nvSpPr>
        <p:spPr>
          <a:xfrm>
            <a:off x="1283737" y="1414470"/>
            <a:ext cx="914400" cy="914400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172007" y="81504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grpSp>
        <p:nvGrpSpPr>
          <p:cNvPr id="5" name="组合 24">
            <a:extLst>
              <a:ext uri="{FF2B5EF4-FFF2-40B4-BE49-F238E27FC236}">
                <a16:creationId xmlns:a16="http://schemas.microsoft.com/office/drawing/2014/main" id="{C60CD3CF-C92A-A0AD-ECB4-4BFCEBA84FE6}"/>
              </a:ext>
            </a:extLst>
          </p:cNvPr>
          <p:cNvGrpSpPr/>
          <p:nvPr/>
        </p:nvGrpSpPr>
        <p:grpSpPr bwMode="auto">
          <a:xfrm>
            <a:off x="1498168" y="1686518"/>
            <a:ext cx="447891" cy="370303"/>
            <a:chOff x="32297" y="-48750"/>
            <a:chExt cx="550987" cy="455539"/>
          </a:xfr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12000000" scaled="0"/>
          </a:gradFill>
        </p:grpSpPr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1DE9E472-6C37-F49E-34CE-E94F220EE36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2297" y="-48750"/>
              <a:ext cx="373544" cy="358919"/>
            </a:xfrm>
            <a:custGeom>
              <a:avLst/>
              <a:gdLst>
                <a:gd name="T0" fmla="*/ 2147483647 w 52"/>
                <a:gd name="T1" fmla="*/ 1287720650 h 52"/>
                <a:gd name="T2" fmla="*/ 2147483647 w 52"/>
                <a:gd name="T3" fmla="*/ 1096948243 h 52"/>
                <a:gd name="T4" fmla="*/ 2147483647 w 52"/>
                <a:gd name="T5" fmla="*/ 953868938 h 52"/>
                <a:gd name="T6" fmla="*/ 2147483647 w 52"/>
                <a:gd name="T7" fmla="*/ 620017227 h 52"/>
                <a:gd name="T8" fmla="*/ 2147483647 w 52"/>
                <a:gd name="T9" fmla="*/ 572317219 h 52"/>
                <a:gd name="T10" fmla="*/ 1893363828 w 52"/>
                <a:gd name="T11" fmla="*/ 620017227 h 52"/>
                <a:gd name="T12" fmla="*/ 2035366631 w 52"/>
                <a:gd name="T13" fmla="*/ 333851711 h 52"/>
                <a:gd name="T14" fmla="*/ 1751361025 w 52"/>
                <a:gd name="T15" fmla="*/ 95386203 h 52"/>
                <a:gd name="T16" fmla="*/ 1514689686 w 52"/>
                <a:gd name="T17" fmla="*/ 333851711 h 52"/>
                <a:gd name="T18" fmla="*/ 1372686883 w 52"/>
                <a:gd name="T19" fmla="*/ 47693102 h 52"/>
                <a:gd name="T20" fmla="*/ 1278018348 w 52"/>
                <a:gd name="T21" fmla="*/ 0 h 52"/>
                <a:gd name="T22" fmla="*/ 899351086 w 52"/>
                <a:gd name="T23" fmla="*/ 95386203 h 52"/>
                <a:gd name="T24" fmla="*/ 852016818 w 52"/>
                <a:gd name="T25" fmla="*/ 429237915 h 52"/>
                <a:gd name="T26" fmla="*/ 568011212 w 52"/>
                <a:gd name="T27" fmla="*/ 190772406 h 52"/>
                <a:gd name="T28" fmla="*/ 284005606 w 52"/>
                <a:gd name="T29" fmla="*/ 476931016 h 52"/>
                <a:gd name="T30" fmla="*/ 473342677 w 52"/>
                <a:gd name="T31" fmla="*/ 715403430 h 52"/>
                <a:gd name="T32" fmla="*/ 142002803 w 52"/>
                <a:gd name="T33" fmla="*/ 763096532 h 52"/>
                <a:gd name="T34" fmla="*/ 94668535 w 52"/>
                <a:gd name="T35" fmla="*/ 810789634 h 52"/>
                <a:gd name="T36" fmla="*/ 0 w 52"/>
                <a:gd name="T37" fmla="*/ 1192334446 h 52"/>
                <a:gd name="T38" fmla="*/ 331339874 w 52"/>
                <a:gd name="T39" fmla="*/ 1287720650 h 52"/>
                <a:gd name="T40" fmla="*/ 94668535 w 52"/>
                <a:gd name="T41" fmla="*/ 1478493056 h 52"/>
                <a:gd name="T42" fmla="*/ 189337071 w 52"/>
                <a:gd name="T43" fmla="*/ 1860044775 h 52"/>
                <a:gd name="T44" fmla="*/ 284005606 w 52"/>
                <a:gd name="T45" fmla="*/ 1907737877 h 52"/>
                <a:gd name="T46" fmla="*/ 568011212 w 52"/>
                <a:gd name="T47" fmla="*/ 1907737877 h 52"/>
                <a:gd name="T48" fmla="*/ 473342677 w 52"/>
                <a:gd name="T49" fmla="*/ 2147483647 h 52"/>
                <a:gd name="T50" fmla="*/ 804682551 w 52"/>
                <a:gd name="T51" fmla="*/ 2147483647 h 52"/>
                <a:gd name="T52" fmla="*/ 994019622 w 52"/>
                <a:gd name="T53" fmla="*/ 2146203385 h 52"/>
                <a:gd name="T54" fmla="*/ 1088688157 w 52"/>
                <a:gd name="T55" fmla="*/ 2147483647 h 52"/>
                <a:gd name="T56" fmla="*/ 1136022425 w 52"/>
                <a:gd name="T57" fmla="*/ 2147483647 h 52"/>
                <a:gd name="T58" fmla="*/ 1514689686 w 52"/>
                <a:gd name="T59" fmla="*/ 2147483647 h 52"/>
                <a:gd name="T60" fmla="*/ 1562023954 w 52"/>
                <a:gd name="T61" fmla="*/ 2147483647 h 52"/>
                <a:gd name="T62" fmla="*/ 1656692489 w 52"/>
                <a:gd name="T63" fmla="*/ 2098510283 h 52"/>
                <a:gd name="T64" fmla="*/ 1893363828 w 52"/>
                <a:gd name="T65" fmla="*/ 2147483647 h 52"/>
                <a:gd name="T66" fmla="*/ 2147483647 w 52"/>
                <a:gd name="T67" fmla="*/ 2050817182 h 52"/>
                <a:gd name="T68" fmla="*/ 2147483647 w 52"/>
                <a:gd name="T69" fmla="*/ 1955430978 h 52"/>
                <a:gd name="T70" fmla="*/ 2035366631 w 52"/>
                <a:gd name="T71" fmla="*/ 1669265463 h 52"/>
                <a:gd name="T72" fmla="*/ 2147483647 w 52"/>
                <a:gd name="T73" fmla="*/ 1716958564 h 52"/>
                <a:gd name="T74" fmla="*/ 2147483647 w 52"/>
                <a:gd name="T75" fmla="*/ 1383106853 h 52"/>
                <a:gd name="T76" fmla="*/ 1562023954 w 52"/>
                <a:gd name="T77" fmla="*/ 1335413751 h 52"/>
                <a:gd name="T78" fmla="*/ 899351086 w 52"/>
                <a:gd name="T79" fmla="*/ 1192334446 h 52"/>
                <a:gd name="T80" fmla="*/ 1562023954 w 52"/>
                <a:gd name="T81" fmla="*/ 1335413751 h 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2"/>
                <a:gd name="T124" fmla="*/ 0 h 52"/>
                <a:gd name="T125" fmla="*/ 52 w 52"/>
                <a:gd name="T126" fmla="*/ 52 h 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2" h="52">
                  <a:moveTo>
                    <a:pt x="52" y="27"/>
                  </a:moveTo>
                  <a:cubicBezTo>
                    <a:pt x="52" y="27"/>
                    <a:pt x="52" y="27"/>
                    <a:pt x="51" y="2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2" y="20"/>
                  </a:cubicBezTo>
                  <a:cubicBezTo>
                    <a:pt x="52" y="20"/>
                    <a:pt x="52" y="20"/>
                    <a:pt x="51" y="1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2"/>
                    <a:pt x="48" y="12"/>
                    <a:pt x="48" y="12"/>
                  </a:cubicBezTo>
                  <a:cubicBezTo>
                    <a:pt x="48" y="12"/>
                    <a:pt x="47" y="12"/>
                    <a:pt x="47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2"/>
                    <a:pt x="1" y="33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6"/>
                    <a:pt x="10" y="47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7" y="50"/>
                    <a:pt x="17" y="50"/>
                  </a:cubicBezTo>
                  <a:cubicBezTo>
                    <a:pt x="17" y="50"/>
                    <a:pt x="18" y="50"/>
                    <a:pt x="18" y="50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3" y="51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40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2"/>
                  </a:cubicBezTo>
                  <a:cubicBezTo>
                    <a:pt x="46" y="42"/>
                    <a:pt x="46" y="42"/>
                    <a:pt x="46" y="4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7"/>
                    <a:pt x="50" y="36"/>
                    <a:pt x="50" y="36"/>
                  </a:cubicBezTo>
                  <a:cubicBezTo>
                    <a:pt x="50" y="36"/>
                    <a:pt x="51" y="36"/>
                    <a:pt x="51" y="35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7"/>
                  </a:cubicBezTo>
                  <a:close/>
                  <a:moveTo>
                    <a:pt x="33" y="28"/>
                  </a:moveTo>
                  <a:cubicBezTo>
                    <a:pt x="32" y="31"/>
                    <a:pt x="28" y="34"/>
                    <a:pt x="25" y="33"/>
                  </a:cubicBezTo>
                  <a:cubicBezTo>
                    <a:pt x="21" y="32"/>
                    <a:pt x="18" y="28"/>
                    <a:pt x="19" y="25"/>
                  </a:cubicBezTo>
                  <a:cubicBezTo>
                    <a:pt x="20" y="21"/>
                    <a:pt x="24" y="18"/>
                    <a:pt x="28" y="19"/>
                  </a:cubicBezTo>
                  <a:cubicBezTo>
                    <a:pt x="32" y="20"/>
                    <a:pt x="34" y="24"/>
                    <a:pt x="33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Freeform 27">
              <a:extLst>
                <a:ext uri="{FF2B5EF4-FFF2-40B4-BE49-F238E27FC236}">
                  <a16:creationId xmlns:a16="http://schemas.microsoft.com/office/drawing/2014/main" id="{1EAE5635-A1BD-8735-4A31-F7D46B01BF1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28835" y="150825"/>
              <a:ext cx="254449" cy="255964"/>
            </a:xfrm>
            <a:custGeom>
              <a:avLst/>
              <a:gdLst>
                <a:gd name="T0" fmla="*/ 1560673257 w 37"/>
                <a:gd name="T1" fmla="*/ 1387878316 h 37"/>
                <a:gd name="T2" fmla="*/ 1466086999 w 37"/>
                <a:gd name="T3" fmla="*/ 1148593483 h 37"/>
                <a:gd name="T4" fmla="*/ 1702552644 w 37"/>
                <a:gd name="T5" fmla="*/ 1196451833 h 37"/>
                <a:gd name="T6" fmla="*/ 1749845773 w 37"/>
                <a:gd name="T7" fmla="*/ 957160083 h 37"/>
                <a:gd name="T8" fmla="*/ 1702552644 w 37"/>
                <a:gd name="T9" fmla="*/ 861443383 h 37"/>
                <a:gd name="T10" fmla="*/ 1513380128 w 37"/>
                <a:gd name="T11" fmla="*/ 765726683 h 37"/>
                <a:gd name="T12" fmla="*/ 1749845773 w 37"/>
                <a:gd name="T13" fmla="*/ 670009983 h 37"/>
                <a:gd name="T14" fmla="*/ 1655259515 w 37"/>
                <a:gd name="T15" fmla="*/ 430725150 h 37"/>
                <a:gd name="T16" fmla="*/ 1418793870 w 37"/>
                <a:gd name="T17" fmla="*/ 478576583 h 37"/>
                <a:gd name="T18" fmla="*/ 1466086999 w 37"/>
                <a:gd name="T19" fmla="*/ 239291750 h 37"/>
                <a:gd name="T20" fmla="*/ 1418793870 w 37"/>
                <a:gd name="T21" fmla="*/ 191433400 h 37"/>
                <a:gd name="T22" fmla="*/ 1135035096 w 37"/>
                <a:gd name="T23" fmla="*/ 95716700 h 37"/>
                <a:gd name="T24" fmla="*/ 993155709 w 37"/>
                <a:gd name="T25" fmla="*/ 239291750 h 37"/>
                <a:gd name="T26" fmla="*/ 898569451 w 37"/>
                <a:gd name="T27" fmla="*/ 0 h 37"/>
                <a:gd name="T28" fmla="*/ 662103806 w 37"/>
                <a:gd name="T29" fmla="*/ 47858350 h 37"/>
                <a:gd name="T30" fmla="*/ 662103806 w 37"/>
                <a:gd name="T31" fmla="*/ 239291750 h 37"/>
                <a:gd name="T32" fmla="*/ 472931290 w 37"/>
                <a:gd name="T33" fmla="*/ 143575050 h 37"/>
                <a:gd name="T34" fmla="*/ 378345032 w 37"/>
                <a:gd name="T35" fmla="*/ 143575050 h 37"/>
                <a:gd name="T36" fmla="*/ 189172516 w 37"/>
                <a:gd name="T37" fmla="*/ 335008450 h 37"/>
                <a:gd name="T38" fmla="*/ 331051903 w 37"/>
                <a:gd name="T39" fmla="*/ 526434933 h 37"/>
                <a:gd name="T40" fmla="*/ 141879387 w 37"/>
                <a:gd name="T41" fmla="*/ 526434933 h 37"/>
                <a:gd name="T42" fmla="*/ 0 w 37"/>
                <a:gd name="T43" fmla="*/ 813585033 h 37"/>
                <a:gd name="T44" fmla="*/ 47293129 w 37"/>
                <a:gd name="T45" fmla="*/ 861443383 h 37"/>
                <a:gd name="T46" fmla="*/ 236465645 w 37"/>
                <a:gd name="T47" fmla="*/ 957160083 h 37"/>
                <a:gd name="T48" fmla="*/ 47293129 w 37"/>
                <a:gd name="T49" fmla="*/ 1100735133 h 37"/>
                <a:gd name="T50" fmla="*/ 189172516 w 37"/>
                <a:gd name="T51" fmla="*/ 1340019966 h 37"/>
                <a:gd name="T52" fmla="*/ 378345032 w 37"/>
                <a:gd name="T53" fmla="*/ 1292168534 h 37"/>
                <a:gd name="T54" fmla="*/ 331051903 w 37"/>
                <a:gd name="T55" fmla="*/ 1483595016 h 37"/>
                <a:gd name="T56" fmla="*/ 331051903 w 37"/>
                <a:gd name="T57" fmla="*/ 1579311716 h 37"/>
                <a:gd name="T58" fmla="*/ 567517548 w 37"/>
                <a:gd name="T59" fmla="*/ 1675028416 h 37"/>
                <a:gd name="T60" fmla="*/ 614810677 w 37"/>
                <a:gd name="T61" fmla="*/ 1675028416 h 37"/>
                <a:gd name="T62" fmla="*/ 803983193 w 37"/>
                <a:gd name="T63" fmla="*/ 1531453366 h 37"/>
                <a:gd name="T64" fmla="*/ 803983193 w 37"/>
                <a:gd name="T65" fmla="*/ 1770745116 h 37"/>
                <a:gd name="T66" fmla="*/ 1087741967 w 37"/>
                <a:gd name="T67" fmla="*/ 1722886766 h 37"/>
                <a:gd name="T68" fmla="*/ 1135035096 w 37"/>
                <a:gd name="T69" fmla="*/ 1675028416 h 37"/>
                <a:gd name="T70" fmla="*/ 1182328225 w 37"/>
                <a:gd name="T71" fmla="*/ 1483595016 h 37"/>
                <a:gd name="T72" fmla="*/ 1324207612 w 37"/>
                <a:gd name="T73" fmla="*/ 1627170066 h 37"/>
                <a:gd name="T74" fmla="*/ 1560673257 w 37"/>
                <a:gd name="T75" fmla="*/ 1435736666 h 37"/>
                <a:gd name="T76" fmla="*/ 1040448838 w 37"/>
                <a:gd name="T77" fmla="*/ 1052876783 h 37"/>
                <a:gd name="T78" fmla="*/ 709396935 w 37"/>
                <a:gd name="T79" fmla="*/ 717868333 h 37"/>
                <a:gd name="T80" fmla="*/ 1040448838 w 37"/>
                <a:gd name="T81" fmla="*/ 1052876783 h 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7"/>
                <a:gd name="T124" fmla="*/ 0 h 37"/>
                <a:gd name="T125" fmla="*/ 37 w 37"/>
                <a:gd name="T126" fmla="*/ 37 h 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7" h="37"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6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7" y="14"/>
                    <a:pt x="37" y="14"/>
                  </a:cubicBezTo>
                  <a:cubicBezTo>
                    <a:pt x="37" y="14"/>
                    <a:pt x="37" y="13"/>
                    <a:pt x="37" y="1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4"/>
                    <a:pt x="31" y="4"/>
                  </a:cubicBezTo>
                  <a:cubicBezTo>
                    <a:pt x="31" y="4"/>
                    <a:pt x="30" y="4"/>
                    <a:pt x="30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4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3"/>
                    <a:pt x="1" y="2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4" y="36"/>
                    <a:pt x="24" y="36"/>
                  </a:cubicBezTo>
                  <a:cubicBezTo>
                    <a:pt x="24" y="36"/>
                    <a:pt x="24" y="35"/>
                    <a:pt x="24" y="35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29"/>
                  </a:cubicBezTo>
                  <a:close/>
                  <a:moveTo>
                    <a:pt x="22" y="22"/>
                  </a:moveTo>
                  <a:cubicBezTo>
                    <a:pt x="20" y="24"/>
                    <a:pt x="17" y="24"/>
                    <a:pt x="15" y="22"/>
                  </a:cubicBezTo>
                  <a:cubicBezTo>
                    <a:pt x="13" y="20"/>
                    <a:pt x="13" y="16"/>
                    <a:pt x="15" y="15"/>
                  </a:cubicBezTo>
                  <a:cubicBezTo>
                    <a:pt x="17" y="13"/>
                    <a:pt x="21" y="13"/>
                    <a:pt x="23" y="15"/>
                  </a:cubicBezTo>
                  <a:cubicBezTo>
                    <a:pt x="24" y="17"/>
                    <a:pt x="24" y="20"/>
                    <a:pt x="22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cxnSp>
        <p:nvCxnSpPr>
          <p:cNvPr id="10" name="肘形连接符 3">
            <a:extLst>
              <a:ext uri="{FF2B5EF4-FFF2-40B4-BE49-F238E27FC236}">
                <a16:creationId xmlns:a16="http://schemas.microsoft.com/office/drawing/2014/main" id="{725CE1C4-EC59-E7C5-2FD4-0D0B71ACCC5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731981" y="1186957"/>
            <a:ext cx="2126911" cy="319501"/>
          </a:xfrm>
          <a:prstGeom prst="bentConnector3">
            <a:avLst>
              <a:gd name="adj1" fmla="val 218"/>
            </a:avLst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肘形连接符 4">
            <a:extLst>
              <a:ext uri="{FF2B5EF4-FFF2-40B4-BE49-F238E27FC236}">
                <a16:creationId xmlns:a16="http://schemas.microsoft.com/office/drawing/2014/main" id="{2A4B4ECB-D9C6-82C9-4315-A84F6B5AD2AF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5197205" y="1175069"/>
            <a:ext cx="2205858" cy="319501"/>
          </a:xfrm>
          <a:prstGeom prst="bentConnector3">
            <a:avLst>
              <a:gd name="adj1" fmla="val 218"/>
            </a:avLst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肘形连接符 2">
            <a:extLst>
              <a:ext uri="{FF2B5EF4-FFF2-40B4-BE49-F238E27FC236}">
                <a16:creationId xmlns:a16="http://schemas.microsoft.com/office/drawing/2014/main" id="{140D6BCC-0D2E-F233-4A7E-17388374A4D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268536" y="3466561"/>
            <a:ext cx="2205858" cy="318573"/>
          </a:xfrm>
          <a:prstGeom prst="bentConnector3">
            <a:avLst>
              <a:gd name="adj1" fmla="val 218"/>
            </a:avLst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肘形连接符 4">
            <a:extLst>
              <a:ext uri="{FF2B5EF4-FFF2-40B4-BE49-F238E27FC236}">
                <a16:creationId xmlns:a16="http://schemas.microsoft.com/office/drawing/2014/main" id="{11D681F9-4C4C-744A-4D6C-7BCF098E26C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96315" y="3466561"/>
            <a:ext cx="2126911" cy="318573"/>
          </a:xfrm>
          <a:prstGeom prst="bentConnector3">
            <a:avLst>
              <a:gd name="adj1" fmla="val 218"/>
            </a:avLst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" name="组合 9">
            <a:extLst>
              <a:ext uri="{FF2B5EF4-FFF2-40B4-BE49-F238E27FC236}">
                <a16:creationId xmlns:a16="http://schemas.microsoft.com/office/drawing/2014/main" id="{7C1C7087-F33D-1DFF-8665-E3B7E7D1C154}"/>
              </a:ext>
            </a:extLst>
          </p:cNvPr>
          <p:cNvGrpSpPr/>
          <p:nvPr/>
        </p:nvGrpSpPr>
        <p:grpSpPr bwMode="auto">
          <a:xfrm>
            <a:off x="1621895" y="2925632"/>
            <a:ext cx="220172" cy="371380"/>
            <a:chOff x="0" y="0"/>
            <a:chExt cx="292099" cy="492124"/>
          </a:xfrm>
          <a:solidFill>
            <a:schemeClr val="bg1"/>
          </a:solidFill>
        </p:grpSpPr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8AF18DE3-7758-17E8-EFF8-EC68D0B20F6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292099" cy="492124"/>
            </a:xfrm>
            <a:custGeom>
              <a:avLst/>
              <a:gdLst>
                <a:gd name="T0" fmla="*/ 0 w 166"/>
                <a:gd name="T1" fmla="*/ 2147483647 h 280"/>
                <a:gd name="T2" fmla="*/ 2147483647 w 166"/>
                <a:gd name="T3" fmla="*/ 2147483647 h 280"/>
                <a:gd name="T4" fmla="*/ 2147483647 w 166"/>
                <a:gd name="T5" fmla="*/ 2147483647 h 280"/>
                <a:gd name="T6" fmla="*/ 2147483647 w 166"/>
                <a:gd name="T7" fmla="*/ 2147483647 h 280"/>
                <a:gd name="T8" fmla="*/ 2147483647 w 166"/>
                <a:gd name="T9" fmla="*/ 2147483647 h 280"/>
                <a:gd name="T10" fmla="*/ 2147483647 w 166"/>
                <a:gd name="T11" fmla="*/ 2147483647 h 280"/>
                <a:gd name="T12" fmla="*/ 2147483647 w 166"/>
                <a:gd name="T13" fmla="*/ 2147483647 h 280"/>
                <a:gd name="T14" fmla="*/ 2147483647 w 166"/>
                <a:gd name="T15" fmla="*/ 2147483647 h 280"/>
                <a:gd name="T16" fmla="*/ 2147483647 w 166"/>
                <a:gd name="T17" fmla="*/ 2147483647 h 280"/>
                <a:gd name="T18" fmla="*/ 0 w 166"/>
                <a:gd name="T19" fmla="*/ 2147483647 h 280"/>
                <a:gd name="T20" fmla="*/ 0 w 166"/>
                <a:gd name="T21" fmla="*/ 2147483647 h 280"/>
                <a:gd name="T22" fmla="*/ 0 w 166"/>
                <a:gd name="T23" fmla="*/ 2147483647 h 280"/>
                <a:gd name="T24" fmla="*/ 0 w 166"/>
                <a:gd name="T25" fmla="*/ 0 h 280"/>
                <a:gd name="T26" fmla="*/ 2147483647 w 166"/>
                <a:gd name="T27" fmla="*/ 0 h 280"/>
                <a:gd name="T28" fmla="*/ 2147483647 w 166"/>
                <a:gd name="T29" fmla="*/ 2147483647 h 280"/>
                <a:gd name="T30" fmla="*/ 2147483647 w 166"/>
                <a:gd name="T31" fmla="*/ 2147483647 h 280"/>
                <a:gd name="T32" fmla="*/ 2147483647 w 166"/>
                <a:gd name="T33" fmla="*/ 2147483647 h 280"/>
                <a:gd name="T34" fmla="*/ 2147483647 w 166"/>
                <a:gd name="T35" fmla="*/ 2147483647 h 280"/>
                <a:gd name="T36" fmla="*/ 2147483647 w 166"/>
                <a:gd name="T37" fmla="*/ 2147483647 h 280"/>
                <a:gd name="T38" fmla="*/ 2147483647 w 166"/>
                <a:gd name="T39" fmla="*/ 2147483647 h 280"/>
                <a:gd name="T40" fmla="*/ 2147483647 w 166"/>
                <a:gd name="T41" fmla="*/ 2147483647 h 280"/>
                <a:gd name="T42" fmla="*/ 0 w 166"/>
                <a:gd name="T43" fmla="*/ 2147483647 h 280"/>
                <a:gd name="T44" fmla="*/ 0 w 166"/>
                <a:gd name="T45" fmla="*/ 0 h 2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6"/>
                <a:gd name="T70" fmla="*/ 0 h 280"/>
                <a:gd name="T71" fmla="*/ 166 w 166"/>
                <a:gd name="T72" fmla="*/ 280 h 28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6" h="280">
                  <a:moveTo>
                    <a:pt x="0" y="280"/>
                  </a:moveTo>
                  <a:lnTo>
                    <a:pt x="166" y="280"/>
                  </a:lnTo>
                  <a:lnTo>
                    <a:pt x="166" y="268"/>
                  </a:lnTo>
                  <a:lnTo>
                    <a:pt x="164" y="264"/>
                  </a:lnTo>
                  <a:lnTo>
                    <a:pt x="160" y="262"/>
                  </a:lnTo>
                  <a:lnTo>
                    <a:pt x="6" y="262"/>
                  </a:lnTo>
                  <a:lnTo>
                    <a:pt x="2" y="264"/>
                  </a:lnTo>
                  <a:lnTo>
                    <a:pt x="0" y="268"/>
                  </a:lnTo>
                  <a:lnTo>
                    <a:pt x="0" y="280"/>
                  </a:lnTo>
                  <a:close/>
                  <a:moveTo>
                    <a:pt x="0" y="0"/>
                  </a:moveTo>
                  <a:lnTo>
                    <a:pt x="166" y="0"/>
                  </a:lnTo>
                  <a:lnTo>
                    <a:pt x="166" y="12"/>
                  </a:lnTo>
                  <a:lnTo>
                    <a:pt x="164" y="16"/>
                  </a:lnTo>
                  <a:lnTo>
                    <a:pt x="160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787B2FFA-DF25-4BB0-E6F1-53799ACDE4C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3812" y="46039"/>
              <a:ext cx="244476" cy="400050"/>
            </a:xfrm>
            <a:custGeom>
              <a:avLst/>
              <a:gdLst>
                <a:gd name="T0" fmla="*/ 2147483647 w 138"/>
                <a:gd name="T1" fmla="*/ 2147483647 h 228"/>
                <a:gd name="T2" fmla="*/ 2147483647 w 138"/>
                <a:gd name="T3" fmla="*/ 2147483647 h 228"/>
                <a:gd name="T4" fmla="*/ 2147483647 w 138"/>
                <a:gd name="T5" fmla="*/ 2147483647 h 228"/>
                <a:gd name="T6" fmla="*/ 2147483647 w 138"/>
                <a:gd name="T7" fmla="*/ 2147483647 h 228"/>
                <a:gd name="T8" fmla="*/ 2147483647 w 138"/>
                <a:gd name="T9" fmla="*/ 2147483647 h 228"/>
                <a:gd name="T10" fmla="*/ 2147483647 w 138"/>
                <a:gd name="T11" fmla="*/ 2147483647 h 228"/>
                <a:gd name="T12" fmla="*/ 2147483647 w 138"/>
                <a:gd name="T13" fmla="*/ 2147483647 h 228"/>
                <a:gd name="T14" fmla="*/ 2147483647 w 138"/>
                <a:gd name="T15" fmla="*/ 2147483647 h 228"/>
                <a:gd name="T16" fmla="*/ 2147483647 w 138"/>
                <a:gd name="T17" fmla="*/ 2147483647 h 228"/>
                <a:gd name="T18" fmla="*/ 2147483647 w 138"/>
                <a:gd name="T19" fmla="*/ 2147483647 h 228"/>
                <a:gd name="T20" fmla="*/ 0 w 138"/>
                <a:gd name="T21" fmla="*/ 2147483647 h 228"/>
                <a:gd name="T22" fmla="*/ 0 w 138"/>
                <a:gd name="T23" fmla="*/ 2147483647 h 228"/>
                <a:gd name="T24" fmla="*/ 2147483647 w 138"/>
                <a:gd name="T25" fmla="*/ 2147483647 h 228"/>
                <a:gd name="T26" fmla="*/ 2147483647 w 138"/>
                <a:gd name="T27" fmla="*/ 2147483647 h 228"/>
                <a:gd name="T28" fmla="*/ 2147483647 w 138"/>
                <a:gd name="T29" fmla="*/ 2147483647 h 228"/>
                <a:gd name="T30" fmla="*/ 2147483647 w 138"/>
                <a:gd name="T31" fmla="*/ 2147483647 h 228"/>
                <a:gd name="T32" fmla="*/ 2147483647 w 138"/>
                <a:gd name="T33" fmla="*/ 2147483647 h 228"/>
                <a:gd name="T34" fmla="*/ 2147483647 w 138"/>
                <a:gd name="T35" fmla="*/ 2147483647 h 228"/>
                <a:gd name="T36" fmla="*/ 2147483647 w 138"/>
                <a:gd name="T37" fmla="*/ 2147483647 h 228"/>
                <a:gd name="T38" fmla="*/ 0 w 138"/>
                <a:gd name="T39" fmla="*/ 2147483647 h 228"/>
                <a:gd name="T40" fmla="*/ 2147483647 w 138"/>
                <a:gd name="T41" fmla="*/ 0 h 228"/>
                <a:gd name="T42" fmla="*/ 2147483647 w 138"/>
                <a:gd name="T43" fmla="*/ 2147483647 h 228"/>
                <a:gd name="T44" fmla="*/ 2147483647 w 138"/>
                <a:gd name="T45" fmla="*/ 2147483647 h 228"/>
                <a:gd name="T46" fmla="*/ 2147483647 w 138"/>
                <a:gd name="T47" fmla="*/ 2147483647 h 228"/>
                <a:gd name="T48" fmla="*/ 2147483647 w 138"/>
                <a:gd name="T49" fmla="*/ 2147483647 h 228"/>
                <a:gd name="T50" fmla="*/ 2147483647 w 138"/>
                <a:gd name="T51" fmla="*/ 2147483647 h 228"/>
                <a:gd name="T52" fmla="*/ 2147483647 w 138"/>
                <a:gd name="T53" fmla="*/ 2147483647 h 228"/>
                <a:gd name="T54" fmla="*/ 2147483647 w 138"/>
                <a:gd name="T55" fmla="*/ 2147483647 h 228"/>
                <a:gd name="T56" fmla="*/ 2147483647 w 138"/>
                <a:gd name="T57" fmla="*/ 2147483647 h 228"/>
                <a:gd name="T58" fmla="*/ 2147483647 w 138"/>
                <a:gd name="T59" fmla="*/ 2147483647 h 228"/>
                <a:gd name="T60" fmla="*/ 2147483647 w 138"/>
                <a:gd name="T61" fmla="*/ 2147483647 h 228"/>
                <a:gd name="T62" fmla="*/ 2147483647 w 138"/>
                <a:gd name="T63" fmla="*/ 0 h 228"/>
                <a:gd name="T64" fmla="*/ 2147483647 w 138"/>
                <a:gd name="T65" fmla="*/ 2147483647 h 228"/>
                <a:gd name="T66" fmla="*/ 2147483647 w 138"/>
                <a:gd name="T67" fmla="*/ 2147483647 h 228"/>
                <a:gd name="T68" fmla="*/ 2147483647 w 138"/>
                <a:gd name="T69" fmla="*/ 2147483647 h 228"/>
                <a:gd name="T70" fmla="*/ 2147483647 w 138"/>
                <a:gd name="T71" fmla="*/ 2147483647 h 228"/>
                <a:gd name="T72" fmla="*/ 2147483647 w 138"/>
                <a:gd name="T73" fmla="*/ 2147483647 h 228"/>
                <a:gd name="T74" fmla="*/ 2147483647 w 138"/>
                <a:gd name="T75" fmla="*/ 2147483647 h 228"/>
                <a:gd name="T76" fmla="*/ 2147483647 w 138"/>
                <a:gd name="T77" fmla="*/ 2147483647 h 228"/>
                <a:gd name="T78" fmla="*/ 2147483647 w 138"/>
                <a:gd name="T79" fmla="*/ 2147483647 h 228"/>
                <a:gd name="T80" fmla="*/ 2147483647 w 138"/>
                <a:gd name="T81" fmla="*/ 2147483647 h 228"/>
                <a:gd name="T82" fmla="*/ 2147483647 w 138"/>
                <a:gd name="T83" fmla="*/ 2147483647 h 2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8"/>
                <a:gd name="T127" fmla="*/ 0 h 228"/>
                <a:gd name="T128" fmla="*/ 138 w 138"/>
                <a:gd name="T129" fmla="*/ 228 h 2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8" h="228">
                  <a:moveTo>
                    <a:pt x="14" y="0"/>
                  </a:moveTo>
                  <a:lnTo>
                    <a:pt x="14" y="50"/>
                  </a:lnTo>
                  <a:lnTo>
                    <a:pt x="14" y="58"/>
                  </a:lnTo>
                  <a:lnTo>
                    <a:pt x="16" y="66"/>
                  </a:lnTo>
                  <a:lnTo>
                    <a:pt x="20" y="70"/>
                  </a:lnTo>
                  <a:lnTo>
                    <a:pt x="24" y="76"/>
                  </a:lnTo>
                  <a:lnTo>
                    <a:pt x="48" y="96"/>
                  </a:lnTo>
                  <a:lnTo>
                    <a:pt x="56" y="104"/>
                  </a:lnTo>
                  <a:lnTo>
                    <a:pt x="58" y="110"/>
                  </a:lnTo>
                  <a:lnTo>
                    <a:pt x="58" y="114"/>
                  </a:lnTo>
                  <a:lnTo>
                    <a:pt x="56" y="122"/>
                  </a:lnTo>
                  <a:lnTo>
                    <a:pt x="48" y="132"/>
                  </a:lnTo>
                  <a:lnTo>
                    <a:pt x="24" y="152"/>
                  </a:lnTo>
                  <a:lnTo>
                    <a:pt x="20" y="156"/>
                  </a:lnTo>
                  <a:lnTo>
                    <a:pt x="16" y="162"/>
                  </a:lnTo>
                  <a:lnTo>
                    <a:pt x="14" y="168"/>
                  </a:lnTo>
                  <a:lnTo>
                    <a:pt x="14" y="176"/>
                  </a:lnTo>
                  <a:lnTo>
                    <a:pt x="14" y="228"/>
                  </a:lnTo>
                  <a:lnTo>
                    <a:pt x="0" y="228"/>
                  </a:lnTo>
                  <a:lnTo>
                    <a:pt x="0" y="172"/>
                  </a:lnTo>
                  <a:lnTo>
                    <a:pt x="0" y="162"/>
                  </a:lnTo>
                  <a:lnTo>
                    <a:pt x="2" y="154"/>
                  </a:lnTo>
                  <a:lnTo>
                    <a:pt x="8" y="148"/>
                  </a:lnTo>
                  <a:lnTo>
                    <a:pt x="14" y="142"/>
                  </a:lnTo>
                  <a:lnTo>
                    <a:pt x="36" y="122"/>
                  </a:lnTo>
                  <a:lnTo>
                    <a:pt x="40" y="118"/>
                  </a:lnTo>
                  <a:lnTo>
                    <a:pt x="42" y="114"/>
                  </a:lnTo>
                  <a:lnTo>
                    <a:pt x="40" y="110"/>
                  </a:lnTo>
                  <a:lnTo>
                    <a:pt x="36" y="106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2"/>
                  </a:lnTo>
                  <a:lnTo>
                    <a:pt x="0" y="6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4" y="0"/>
                  </a:lnTo>
                  <a:close/>
                  <a:moveTo>
                    <a:pt x="124" y="228"/>
                  </a:moveTo>
                  <a:lnTo>
                    <a:pt x="124" y="176"/>
                  </a:lnTo>
                  <a:lnTo>
                    <a:pt x="124" y="168"/>
                  </a:lnTo>
                  <a:lnTo>
                    <a:pt x="122" y="162"/>
                  </a:lnTo>
                  <a:lnTo>
                    <a:pt x="118" y="156"/>
                  </a:lnTo>
                  <a:lnTo>
                    <a:pt x="114" y="152"/>
                  </a:lnTo>
                  <a:lnTo>
                    <a:pt x="90" y="132"/>
                  </a:lnTo>
                  <a:lnTo>
                    <a:pt x="82" y="122"/>
                  </a:lnTo>
                  <a:lnTo>
                    <a:pt x="80" y="114"/>
                  </a:lnTo>
                  <a:lnTo>
                    <a:pt x="80" y="110"/>
                  </a:lnTo>
                  <a:lnTo>
                    <a:pt x="82" y="104"/>
                  </a:lnTo>
                  <a:lnTo>
                    <a:pt x="90" y="96"/>
                  </a:lnTo>
                  <a:lnTo>
                    <a:pt x="114" y="76"/>
                  </a:lnTo>
                  <a:lnTo>
                    <a:pt x="118" y="70"/>
                  </a:lnTo>
                  <a:lnTo>
                    <a:pt x="122" y="66"/>
                  </a:lnTo>
                  <a:lnTo>
                    <a:pt x="124" y="58"/>
                  </a:lnTo>
                  <a:lnTo>
                    <a:pt x="124" y="50"/>
                  </a:lnTo>
                  <a:lnTo>
                    <a:pt x="124" y="0"/>
                  </a:lnTo>
                  <a:lnTo>
                    <a:pt x="138" y="0"/>
                  </a:lnTo>
                  <a:lnTo>
                    <a:pt x="138" y="56"/>
                  </a:lnTo>
                  <a:lnTo>
                    <a:pt x="138" y="66"/>
                  </a:lnTo>
                  <a:lnTo>
                    <a:pt x="136" y="72"/>
                  </a:lnTo>
                  <a:lnTo>
                    <a:pt x="132" y="80"/>
                  </a:lnTo>
                  <a:lnTo>
                    <a:pt x="124" y="86"/>
                  </a:lnTo>
                  <a:lnTo>
                    <a:pt x="102" y="106"/>
                  </a:lnTo>
                  <a:lnTo>
                    <a:pt x="98" y="110"/>
                  </a:lnTo>
                  <a:lnTo>
                    <a:pt x="96" y="114"/>
                  </a:lnTo>
                  <a:lnTo>
                    <a:pt x="98" y="118"/>
                  </a:lnTo>
                  <a:lnTo>
                    <a:pt x="102" y="122"/>
                  </a:lnTo>
                  <a:lnTo>
                    <a:pt x="124" y="142"/>
                  </a:lnTo>
                  <a:lnTo>
                    <a:pt x="132" y="148"/>
                  </a:lnTo>
                  <a:lnTo>
                    <a:pt x="136" y="154"/>
                  </a:lnTo>
                  <a:lnTo>
                    <a:pt x="138" y="162"/>
                  </a:lnTo>
                  <a:lnTo>
                    <a:pt x="138" y="172"/>
                  </a:lnTo>
                  <a:lnTo>
                    <a:pt x="138" y="228"/>
                  </a:lnTo>
                  <a:lnTo>
                    <a:pt x="12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3FC91BAE-1F3B-5EF5-B55E-F91CD07F0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99" y="87921"/>
              <a:ext cx="165100" cy="279400"/>
            </a:xfrm>
            <a:custGeom>
              <a:avLst/>
              <a:gdLst>
                <a:gd name="T0" fmla="*/ 0 w 94"/>
                <a:gd name="T1" fmla="*/ 2147483647 h 160"/>
                <a:gd name="T2" fmla="*/ 2147483647 w 94"/>
                <a:gd name="T3" fmla="*/ 2147483647 h 160"/>
                <a:gd name="T4" fmla="*/ 2147483647 w 94"/>
                <a:gd name="T5" fmla="*/ 2147483647 h 160"/>
                <a:gd name="T6" fmla="*/ 2147483647 w 94"/>
                <a:gd name="T7" fmla="*/ 2147483647 h 160"/>
                <a:gd name="T8" fmla="*/ 2147483647 w 94"/>
                <a:gd name="T9" fmla="*/ 2147483647 h 160"/>
                <a:gd name="T10" fmla="*/ 2147483647 w 94"/>
                <a:gd name="T11" fmla="*/ 2147483647 h 160"/>
                <a:gd name="T12" fmla="*/ 2147483647 w 94"/>
                <a:gd name="T13" fmla="*/ 2147483647 h 160"/>
                <a:gd name="T14" fmla="*/ 2147483647 w 94"/>
                <a:gd name="T15" fmla="*/ 2147483647 h 160"/>
                <a:gd name="T16" fmla="*/ 2147483647 w 94"/>
                <a:gd name="T17" fmla="*/ 2147483647 h 160"/>
                <a:gd name="T18" fmla="*/ 2147483647 w 94"/>
                <a:gd name="T19" fmla="*/ 2147483647 h 160"/>
                <a:gd name="T20" fmla="*/ 2147483647 w 94"/>
                <a:gd name="T21" fmla="*/ 2147483647 h 160"/>
                <a:gd name="T22" fmla="*/ 2147483647 w 94"/>
                <a:gd name="T23" fmla="*/ 2147483647 h 160"/>
                <a:gd name="T24" fmla="*/ 2147483647 w 94"/>
                <a:gd name="T25" fmla="*/ 2147483647 h 160"/>
                <a:gd name="T26" fmla="*/ 2147483647 w 94"/>
                <a:gd name="T27" fmla="*/ 2147483647 h 160"/>
                <a:gd name="T28" fmla="*/ 2147483647 w 94"/>
                <a:gd name="T29" fmla="*/ 2147483647 h 160"/>
                <a:gd name="T30" fmla="*/ 2147483647 w 94"/>
                <a:gd name="T31" fmla="*/ 2147483647 h 160"/>
                <a:gd name="T32" fmla="*/ 2147483647 w 94"/>
                <a:gd name="T33" fmla="*/ 2147483647 h 160"/>
                <a:gd name="T34" fmla="*/ 2147483647 w 94"/>
                <a:gd name="T35" fmla="*/ 0 h 160"/>
                <a:gd name="T36" fmla="*/ 2147483647 w 94"/>
                <a:gd name="T37" fmla="*/ 0 h 160"/>
                <a:gd name="T38" fmla="*/ 2147483647 w 94"/>
                <a:gd name="T39" fmla="*/ 0 h 160"/>
                <a:gd name="T40" fmla="*/ 2147483647 w 94"/>
                <a:gd name="T41" fmla="*/ 0 h 160"/>
                <a:gd name="T42" fmla="*/ 2147483647 w 94"/>
                <a:gd name="T43" fmla="*/ 2147483647 h 160"/>
                <a:gd name="T44" fmla="*/ 2147483647 w 94"/>
                <a:gd name="T45" fmla="*/ 2147483647 h 160"/>
                <a:gd name="T46" fmla="*/ 2147483647 w 94"/>
                <a:gd name="T47" fmla="*/ 2147483647 h 160"/>
                <a:gd name="T48" fmla="*/ 2147483647 w 94"/>
                <a:gd name="T49" fmla="*/ 2147483647 h 160"/>
                <a:gd name="T50" fmla="*/ 2147483647 w 94"/>
                <a:gd name="T51" fmla="*/ 2147483647 h 160"/>
                <a:gd name="T52" fmla="*/ 2147483647 w 94"/>
                <a:gd name="T53" fmla="*/ 2147483647 h 160"/>
                <a:gd name="T54" fmla="*/ 2147483647 w 94"/>
                <a:gd name="T55" fmla="*/ 2147483647 h 160"/>
                <a:gd name="T56" fmla="*/ 2147483647 w 94"/>
                <a:gd name="T57" fmla="*/ 2147483647 h 160"/>
                <a:gd name="T58" fmla="*/ 2147483647 w 94"/>
                <a:gd name="T59" fmla="*/ 2147483647 h 160"/>
                <a:gd name="T60" fmla="*/ 2147483647 w 94"/>
                <a:gd name="T61" fmla="*/ 2147483647 h 160"/>
                <a:gd name="T62" fmla="*/ 2147483647 w 94"/>
                <a:gd name="T63" fmla="*/ 2147483647 h 160"/>
                <a:gd name="T64" fmla="*/ 2147483647 w 94"/>
                <a:gd name="T65" fmla="*/ 2147483647 h 160"/>
                <a:gd name="T66" fmla="*/ 0 w 94"/>
                <a:gd name="T67" fmla="*/ 2147483647 h 160"/>
                <a:gd name="T68" fmla="*/ 0 w 94"/>
                <a:gd name="T69" fmla="*/ 2147483647 h 16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60"/>
                <a:gd name="T107" fmla="*/ 94 w 94"/>
                <a:gd name="T108" fmla="*/ 160 h 16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60">
                  <a:moveTo>
                    <a:pt x="0" y="160"/>
                  </a:moveTo>
                  <a:lnTo>
                    <a:pt x="48" y="160"/>
                  </a:lnTo>
                  <a:lnTo>
                    <a:pt x="94" y="160"/>
                  </a:lnTo>
                  <a:lnTo>
                    <a:pt x="94" y="134"/>
                  </a:lnTo>
                  <a:lnTo>
                    <a:pt x="58" y="98"/>
                  </a:lnTo>
                  <a:lnTo>
                    <a:pt x="54" y="94"/>
                  </a:lnTo>
                  <a:lnTo>
                    <a:pt x="52" y="90"/>
                  </a:lnTo>
                  <a:lnTo>
                    <a:pt x="52" y="78"/>
                  </a:lnTo>
                  <a:lnTo>
                    <a:pt x="52" y="44"/>
                  </a:lnTo>
                  <a:lnTo>
                    <a:pt x="52" y="38"/>
                  </a:lnTo>
                  <a:lnTo>
                    <a:pt x="54" y="32"/>
                  </a:lnTo>
                  <a:lnTo>
                    <a:pt x="62" y="22"/>
                  </a:lnTo>
                  <a:lnTo>
                    <a:pt x="76" y="10"/>
                  </a:lnTo>
                  <a:lnTo>
                    <a:pt x="82" y="6"/>
                  </a:lnTo>
                  <a:lnTo>
                    <a:pt x="88" y="0"/>
                  </a:lnTo>
                  <a:lnTo>
                    <a:pt x="48" y="0"/>
                  </a:lnTo>
                  <a:lnTo>
                    <a:pt x="6" y="0"/>
                  </a:lnTo>
                  <a:lnTo>
                    <a:pt x="12" y="6"/>
                  </a:lnTo>
                  <a:lnTo>
                    <a:pt x="18" y="10"/>
                  </a:lnTo>
                  <a:lnTo>
                    <a:pt x="32" y="22"/>
                  </a:lnTo>
                  <a:lnTo>
                    <a:pt x="38" y="32"/>
                  </a:lnTo>
                  <a:lnTo>
                    <a:pt x="42" y="38"/>
                  </a:lnTo>
                  <a:lnTo>
                    <a:pt x="42" y="44"/>
                  </a:lnTo>
                  <a:lnTo>
                    <a:pt x="42" y="78"/>
                  </a:lnTo>
                  <a:lnTo>
                    <a:pt x="42" y="90"/>
                  </a:lnTo>
                  <a:lnTo>
                    <a:pt x="40" y="94"/>
                  </a:lnTo>
                  <a:lnTo>
                    <a:pt x="38" y="98"/>
                  </a:lnTo>
                  <a:lnTo>
                    <a:pt x="0" y="134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9" name="Freeform 12">
            <a:extLst>
              <a:ext uri="{FF2B5EF4-FFF2-40B4-BE49-F238E27FC236}">
                <a16:creationId xmlns:a16="http://schemas.microsoft.com/office/drawing/2014/main" id="{0838A5F9-B1AA-4801-66BB-B2177325B07A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289853" y="2923114"/>
            <a:ext cx="264519" cy="373897"/>
          </a:xfrm>
          <a:custGeom>
            <a:avLst/>
            <a:gdLst>
              <a:gd name="T0" fmla="*/ 2147483647 w 408"/>
              <a:gd name="T1" fmla="*/ 2147483647 h 578"/>
              <a:gd name="T2" fmla="*/ 2147483647 w 408"/>
              <a:gd name="T3" fmla="*/ 2147483647 h 578"/>
              <a:gd name="T4" fmla="*/ 2147483647 w 408"/>
              <a:gd name="T5" fmla="*/ 2147483647 h 578"/>
              <a:gd name="T6" fmla="*/ 2147483647 w 408"/>
              <a:gd name="T7" fmla="*/ 2147483647 h 578"/>
              <a:gd name="T8" fmla="*/ 2147483647 w 408"/>
              <a:gd name="T9" fmla="*/ 2147483647 h 578"/>
              <a:gd name="T10" fmla="*/ 2147483647 w 408"/>
              <a:gd name="T11" fmla="*/ 2147483647 h 578"/>
              <a:gd name="T12" fmla="*/ 2147483647 w 408"/>
              <a:gd name="T13" fmla="*/ 2147483647 h 578"/>
              <a:gd name="T14" fmla="*/ 2147483647 w 408"/>
              <a:gd name="T15" fmla="*/ 2147483647 h 578"/>
              <a:gd name="T16" fmla="*/ 2147483647 w 408"/>
              <a:gd name="T17" fmla="*/ 2147483647 h 578"/>
              <a:gd name="T18" fmla="*/ 2147483647 w 408"/>
              <a:gd name="T19" fmla="*/ 2147483647 h 578"/>
              <a:gd name="T20" fmla="*/ 2147483647 w 408"/>
              <a:gd name="T21" fmla="*/ 2147483647 h 578"/>
              <a:gd name="T22" fmla="*/ 2147483647 w 408"/>
              <a:gd name="T23" fmla="*/ 2147483647 h 578"/>
              <a:gd name="T24" fmla="*/ 2147483647 w 408"/>
              <a:gd name="T25" fmla="*/ 2147483647 h 578"/>
              <a:gd name="T26" fmla="*/ 2147483647 w 408"/>
              <a:gd name="T27" fmla="*/ 2147483647 h 578"/>
              <a:gd name="T28" fmla="*/ 2147483647 w 408"/>
              <a:gd name="T29" fmla="*/ 2147483647 h 578"/>
              <a:gd name="T30" fmla="*/ 2147483647 w 408"/>
              <a:gd name="T31" fmla="*/ 2147483647 h 578"/>
              <a:gd name="T32" fmla="*/ 2147483647 w 408"/>
              <a:gd name="T33" fmla="*/ 2147483647 h 578"/>
              <a:gd name="T34" fmla="*/ 0 w 408"/>
              <a:gd name="T35" fmla="*/ 2147483647 h 578"/>
              <a:gd name="T36" fmla="*/ 2147483647 w 408"/>
              <a:gd name="T37" fmla="*/ 2147483647 h 578"/>
              <a:gd name="T38" fmla="*/ 2147483647 w 408"/>
              <a:gd name="T39" fmla="*/ 2147483647 h 578"/>
              <a:gd name="T40" fmla="*/ 2147483647 w 408"/>
              <a:gd name="T41" fmla="*/ 2147483647 h 578"/>
              <a:gd name="T42" fmla="*/ 2147483647 w 408"/>
              <a:gd name="T43" fmla="*/ 2147483647 h 578"/>
              <a:gd name="T44" fmla="*/ 2147483647 w 408"/>
              <a:gd name="T45" fmla="*/ 0 h 578"/>
              <a:gd name="T46" fmla="*/ 2147483647 w 408"/>
              <a:gd name="T47" fmla="*/ 2147483647 h 578"/>
              <a:gd name="T48" fmla="*/ 2147483647 w 408"/>
              <a:gd name="T49" fmla="*/ 2147483647 h 578"/>
              <a:gd name="T50" fmla="*/ 2147483647 w 408"/>
              <a:gd name="T51" fmla="*/ 2147483647 h 578"/>
              <a:gd name="T52" fmla="*/ 2147483647 w 408"/>
              <a:gd name="T53" fmla="*/ 2147483647 h 578"/>
              <a:gd name="T54" fmla="*/ 2147483647 w 408"/>
              <a:gd name="T55" fmla="*/ 2147483647 h 578"/>
              <a:gd name="T56" fmla="*/ 2147483647 w 408"/>
              <a:gd name="T57" fmla="*/ 2147483647 h 578"/>
              <a:gd name="T58" fmla="*/ 2147483647 w 408"/>
              <a:gd name="T59" fmla="*/ 2147483647 h 578"/>
              <a:gd name="T60" fmla="*/ 2147483647 w 408"/>
              <a:gd name="T61" fmla="*/ 2147483647 h 578"/>
              <a:gd name="T62" fmla="*/ 2147483647 w 408"/>
              <a:gd name="T63" fmla="*/ 2147483647 h 578"/>
              <a:gd name="T64" fmla="*/ 2147483647 w 408"/>
              <a:gd name="T65" fmla="*/ 2147483647 h 578"/>
              <a:gd name="T66" fmla="*/ 2147483647 w 408"/>
              <a:gd name="T67" fmla="*/ 2147483647 h 578"/>
              <a:gd name="T68" fmla="*/ 2147483647 w 408"/>
              <a:gd name="T69" fmla="*/ 2147483647 h 578"/>
              <a:gd name="T70" fmla="*/ 2147483647 w 408"/>
              <a:gd name="T71" fmla="*/ 2147483647 h 578"/>
              <a:gd name="T72" fmla="*/ 2147483647 w 408"/>
              <a:gd name="T73" fmla="*/ 2147483647 h 578"/>
              <a:gd name="T74" fmla="*/ 2147483647 w 408"/>
              <a:gd name="T75" fmla="*/ 2147483647 h 578"/>
              <a:gd name="T76" fmla="*/ 2147483647 w 408"/>
              <a:gd name="T77" fmla="*/ 2147483647 h 578"/>
              <a:gd name="T78" fmla="*/ 2147483647 w 408"/>
              <a:gd name="T79" fmla="*/ 2147483647 h 578"/>
              <a:gd name="T80" fmla="*/ 2147483647 w 408"/>
              <a:gd name="T81" fmla="*/ 2147483647 h 578"/>
              <a:gd name="T82" fmla="*/ 2147483647 w 408"/>
              <a:gd name="T83" fmla="*/ 2147483647 h 578"/>
              <a:gd name="T84" fmla="*/ 2147483647 w 408"/>
              <a:gd name="T85" fmla="*/ 2147483647 h 578"/>
              <a:gd name="T86" fmla="*/ 2147483647 w 408"/>
              <a:gd name="T87" fmla="*/ 2147483647 h 57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08"/>
              <a:gd name="T133" fmla="*/ 0 h 578"/>
              <a:gd name="T134" fmla="*/ 408 w 408"/>
              <a:gd name="T135" fmla="*/ 578 h 57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08" h="578">
                <a:moveTo>
                  <a:pt x="248" y="430"/>
                </a:moveTo>
                <a:lnTo>
                  <a:pt x="166" y="430"/>
                </a:lnTo>
                <a:lnTo>
                  <a:pt x="158" y="430"/>
                </a:lnTo>
                <a:lnTo>
                  <a:pt x="154" y="426"/>
                </a:lnTo>
                <a:lnTo>
                  <a:pt x="150" y="422"/>
                </a:lnTo>
                <a:lnTo>
                  <a:pt x="148" y="414"/>
                </a:lnTo>
                <a:lnTo>
                  <a:pt x="148" y="404"/>
                </a:lnTo>
                <a:lnTo>
                  <a:pt x="150" y="382"/>
                </a:lnTo>
                <a:lnTo>
                  <a:pt x="152" y="360"/>
                </a:lnTo>
                <a:lnTo>
                  <a:pt x="158" y="342"/>
                </a:lnTo>
                <a:lnTo>
                  <a:pt x="164" y="326"/>
                </a:lnTo>
                <a:lnTo>
                  <a:pt x="174" y="308"/>
                </a:lnTo>
                <a:lnTo>
                  <a:pt x="188" y="292"/>
                </a:lnTo>
                <a:lnTo>
                  <a:pt x="206" y="274"/>
                </a:lnTo>
                <a:lnTo>
                  <a:pt x="228" y="254"/>
                </a:lnTo>
                <a:lnTo>
                  <a:pt x="268" y="222"/>
                </a:lnTo>
                <a:lnTo>
                  <a:pt x="286" y="204"/>
                </a:lnTo>
                <a:lnTo>
                  <a:pt x="292" y="194"/>
                </a:lnTo>
                <a:lnTo>
                  <a:pt x="296" y="184"/>
                </a:lnTo>
                <a:lnTo>
                  <a:pt x="300" y="172"/>
                </a:lnTo>
                <a:lnTo>
                  <a:pt x="300" y="162"/>
                </a:lnTo>
                <a:lnTo>
                  <a:pt x="298" y="146"/>
                </a:lnTo>
                <a:lnTo>
                  <a:pt x="294" y="132"/>
                </a:lnTo>
                <a:lnTo>
                  <a:pt x="286" y="118"/>
                </a:lnTo>
                <a:lnTo>
                  <a:pt x="276" y="106"/>
                </a:lnTo>
                <a:lnTo>
                  <a:pt x="262" y="96"/>
                </a:lnTo>
                <a:lnTo>
                  <a:pt x="244" y="90"/>
                </a:lnTo>
                <a:lnTo>
                  <a:pt x="226" y="86"/>
                </a:lnTo>
                <a:lnTo>
                  <a:pt x="206" y="84"/>
                </a:lnTo>
                <a:lnTo>
                  <a:pt x="186" y="86"/>
                </a:lnTo>
                <a:lnTo>
                  <a:pt x="168" y="90"/>
                </a:lnTo>
                <a:lnTo>
                  <a:pt x="152" y="98"/>
                </a:lnTo>
                <a:lnTo>
                  <a:pt x="136" y="108"/>
                </a:lnTo>
                <a:lnTo>
                  <a:pt x="124" y="122"/>
                </a:lnTo>
                <a:lnTo>
                  <a:pt x="112" y="138"/>
                </a:lnTo>
                <a:lnTo>
                  <a:pt x="104" y="158"/>
                </a:lnTo>
                <a:lnTo>
                  <a:pt x="98" y="180"/>
                </a:lnTo>
                <a:lnTo>
                  <a:pt x="12" y="170"/>
                </a:lnTo>
                <a:lnTo>
                  <a:pt x="6" y="168"/>
                </a:lnTo>
                <a:lnTo>
                  <a:pt x="2" y="164"/>
                </a:lnTo>
                <a:lnTo>
                  <a:pt x="0" y="158"/>
                </a:lnTo>
                <a:lnTo>
                  <a:pt x="0" y="152"/>
                </a:lnTo>
                <a:lnTo>
                  <a:pt x="4" y="140"/>
                </a:lnTo>
                <a:lnTo>
                  <a:pt x="14" y="112"/>
                </a:lnTo>
                <a:lnTo>
                  <a:pt x="22" y="96"/>
                </a:lnTo>
                <a:lnTo>
                  <a:pt x="32" y="78"/>
                </a:lnTo>
                <a:lnTo>
                  <a:pt x="44" y="62"/>
                </a:lnTo>
                <a:lnTo>
                  <a:pt x="56" y="50"/>
                </a:lnTo>
                <a:lnTo>
                  <a:pt x="70" y="38"/>
                </a:lnTo>
                <a:lnTo>
                  <a:pt x="86" y="28"/>
                </a:lnTo>
                <a:lnTo>
                  <a:pt x="102" y="20"/>
                </a:lnTo>
                <a:lnTo>
                  <a:pt x="120" y="12"/>
                </a:lnTo>
                <a:lnTo>
                  <a:pt x="138" y="8"/>
                </a:lnTo>
                <a:lnTo>
                  <a:pt x="158" y="4"/>
                </a:lnTo>
                <a:lnTo>
                  <a:pt x="180" y="2"/>
                </a:lnTo>
                <a:lnTo>
                  <a:pt x="202" y="0"/>
                </a:lnTo>
                <a:lnTo>
                  <a:pt x="224" y="2"/>
                </a:lnTo>
                <a:lnTo>
                  <a:pt x="246" y="4"/>
                </a:lnTo>
                <a:lnTo>
                  <a:pt x="266" y="8"/>
                </a:lnTo>
                <a:lnTo>
                  <a:pt x="286" y="12"/>
                </a:lnTo>
                <a:lnTo>
                  <a:pt x="304" y="20"/>
                </a:lnTo>
                <a:lnTo>
                  <a:pt x="322" y="28"/>
                </a:lnTo>
                <a:lnTo>
                  <a:pt x="338" y="38"/>
                </a:lnTo>
                <a:lnTo>
                  <a:pt x="352" y="50"/>
                </a:lnTo>
                <a:lnTo>
                  <a:pt x="364" y="62"/>
                </a:lnTo>
                <a:lnTo>
                  <a:pt x="376" y="76"/>
                </a:lnTo>
                <a:lnTo>
                  <a:pt x="386" y="88"/>
                </a:lnTo>
                <a:lnTo>
                  <a:pt x="394" y="104"/>
                </a:lnTo>
                <a:lnTo>
                  <a:pt x="400" y="118"/>
                </a:lnTo>
                <a:lnTo>
                  <a:pt x="404" y="132"/>
                </a:lnTo>
                <a:lnTo>
                  <a:pt x="406" y="148"/>
                </a:lnTo>
                <a:lnTo>
                  <a:pt x="408" y="164"/>
                </a:lnTo>
                <a:lnTo>
                  <a:pt x="406" y="182"/>
                </a:lnTo>
                <a:lnTo>
                  <a:pt x="402" y="200"/>
                </a:lnTo>
                <a:lnTo>
                  <a:pt x="396" y="216"/>
                </a:lnTo>
                <a:lnTo>
                  <a:pt x="388" y="234"/>
                </a:lnTo>
                <a:lnTo>
                  <a:pt x="374" y="250"/>
                </a:lnTo>
                <a:lnTo>
                  <a:pt x="354" y="272"/>
                </a:lnTo>
                <a:lnTo>
                  <a:pt x="330" y="296"/>
                </a:lnTo>
                <a:lnTo>
                  <a:pt x="300" y="322"/>
                </a:lnTo>
                <a:lnTo>
                  <a:pt x="272" y="348"/>
                </a:lnTo>
                <a:lnTo>
                  <a:pt x="262" y="358"/>
                </a:lnTo>
                <a:lnTo>
                  <a:pt x="256" y="368"/>
                </a:lnTo>
                <a:lnTo>
                  <a:pt x="252" y="378"/>
                </a:lnTo>
                <a:lnTo>
                  <a:pt x="250" y="392"/>
                </a:lnTo>
                <a:lnTo>
                  <a:pt x="248" y="410"/>
                </a:lnTo>
                <a:lnTo>
                  <a:pt x="248" y="430"/>
                </a:lnTo>
                <a:close/>
                <a:moveTo>
                  <a:pt x="166" y="578"/>
                </a:moveTo>
                <a:lnTo>
                  <a:pt x="166" y="578"/>
                </a:lnTo>
                <a:lnTo>
                  <a:pt x="158" y="578"/>
                </a:lnTo>
                <a:lnTo>
                  <a:pt x="154" y="574"/>
                </a:lnTo>
                <a:lnTo>
                  <a:pt x="150" y="568"/>
                </a:lnTo>
                <a:lnTo>
                  <a:pt x="150" y="562"/>
                </a:lnTo>
                <a:lnTo>
                  <a:pt x="150" y="484"/>
                </a:lnTo>
                <a:lnTo>
                  <a:pt x="150" y="478"/>
                </a:lnTo>
                <a:lnTo>
                  <a:pt x="154" y="474"/>
                </a:lnTo>
                <a:lnTo>
                  <a:pt x="158" y="470"/>
                </a:lnTo>
                <a:lnTo>
                  <a:pt x="166" y="468"/>
                </a:lnTo>
                <a:lnTo>
                  <a:pt x="242" y="468"/>
                </a:lnTo>
                <a:lnTo>
                  <a:pt x="250" y="470"/>
                </a:lnTo>
                <a:lnTo>
                  <a:pt x="254" y="474"/>
                </a:lnTo>
                <a:lnTo>
                  <a:pt x="258" y="478"/>
                </a:lnTo>
                <a:lnTo>
                  <a:pt x="258" y="484"/>
                </a:lnTo>
                <a:lnTo>
                  <a:pt x="258" y="562"/>
                </a:lnTo>
                <a:lnTo>
                  <a:pt x="258" y="568"/>
                </a:lnTo>
                <a:lnTo>
                  <a:pt x="254" y="574"/>
                </a:lnTo>
                <a:lnTo>
                  <a:pt x="250" y="578"/>
                </a:lnTo>
                <a:lnTo>
                  <a:pt x="242" y="578"/>
                </a:lnTo>
                <a:lnTo>
                  <a:pt x="166" y="5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Freeform 41">
            <a:extLst>
              <a:ext uri="{FF2B5EF4-FFF2-40B4-BE49-F238E27FC236}">
                <a16:creationId xmlns:a16="http://schemas.microsoft.com/office/drawing/2014/main" id="{3EFF9543-7AC4-9B9F-D55D-73CD9D26250E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236422" y="1695921"/>
            <a:ext cx="371380" cy="297990"/>
          </a:xfrm>
          <a:custGeom>
            <a:avLst/>
            <a:gdLst>
              <a:gd name="T0" fmla="*/ 2147483647 w 72"/>
              <a:gd name="T1" fmla="*/ 2147483647 h 58"/>
              <a:gd name="T2" fmla="*/ 2147483647 w 72"/>
              <a:gd name="T3" fmla="*/ 2147483647 h 58"/>
              <a:gd name="T4" fmla="*/ 2147483647 w 72"/>
              <a:gd name="T5" fmla="*/ 2147483647 h 58"/>
              <a:gd name="T6" fmla="*/ 2147483647 w 72"/>
              <a:gd name="T7" fmla="*/ 2147483647 h 58"/>
              <a:gd name="T8" fmla="*/ 2147483647 w 72"/>
              <a:gd name="T9" fmla="*/ 2147483647 h 58"/>
              <a:gd name="T10" fmla="*/ 2147483647 w 72"/>
              <a:gd name="T11" fmla="*/ 0 h 58"/>
              <a:gd name="T12" fmla="*/ 2147483647 w 72"/>
              <a:gd name="T13" fmla="*/ 0 h 58"/>
              <a:gd name="T14" fmla="*/ 2147483647 w 72"/>
              <a:gd name="T15" fmla="*/ 2147483647 h 58"/>
              <a:gd name="T16" fmla="*/ 2147483647 w 72"/>
              <a:gd name="T17" fmla="*/ 2147483647 h 58"/>
              <a:gd name="T18" fmla="*/ 2147483647 w 72"/>
              <a:gd name="T19" fmla="*/ 2147483647 h 58"/>
              <a:gd name="T20" fmla="*/ 2147483647 w 72"/>
              <a:gd name="T21" fmla="*/ 2147483647 h 58"/>
              <a:gd name="T22" fmla="*/ 0 w 72"/>
              <a:gd name="T23" fmla="*/ 2147483647 h 58"/>
              <a:gd name="T24" fmla="*/ 0 w 72"/>
              <a:gd name="T25" fmla="*/ 2147483647 h 58"/>
              <a:gd name="T26" fmla="*/ 2147483647 w 72"/>
              <a:gd name="T27" fmla="*/ 2147483647 h 58"/>
              <a:gd name="T28" fmla="*/ 2147483647 w 72"/>
              <a:gd name="T29" fmla="*/ 2147483647 h 58"/>
              <a:gd name="T30" fmla="*/ 2147483647 w 72"/>
              <a:gd name="T31" fmla="*/ 2147483647 h 58"/>
              <a:gd name="T32" fmla="*/ 2147483647 w 72"/>
              <a:gd name="T33" fmla="*/ 2147483647 h 58"/>
              <a:gd name="T34" fmla="*/ 0 w 72"/>
              <a:gd name="T35" fmla="*/ 2147483647 h 58"/>
              <a:gd name="T36" fmla="*/ 2147483647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2147483647 h 58"/>
              <a:gd name="T42" fmla="*/ 2147483647 w 72"/>
              <a:gd name="T43" fmla="*/ 2147483647 h 58"/>
              <a:gd name="T44" fmla="*/ 2147483647 w 72"/>
              <a:gd name="T45" fmla="*/ 2147483647 h 58"/>
              <a:gd name="T46" fmla="*/ 2147483647 w 72"/>
              <a:gd name="T47" fmla="*/ 2147483647 h 58"/>
              <a:gd name="T48" fmla="*/ 2147483647 w 72"/>
              <a:gd name="T49" fmla="*/ 2147483647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2147483647 h 58"/>
              <a:gd name="T58" fmla="*/ 2147483647 w 72"/>
              <a:gd name="T59" fmla="*/ 2147483647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0D96BBC-295C-24A5-E47F-E72ED190EBAF}"/>
              </a:ext>
            </a:extLst>
          </p:cNvPr>
          <p:cNvGrpSpPr/>
          <p:nvPr/>
        </p:nvGrpSpPr>
        <p:grpSpPr>
          <a:xfrm>
            <a:off x="4623301" y="916707"/>
            <a:ext cx="2205857" cy="694383"/>
            <a:chOff x="126857" y="1807430"/>
            <a:chExt cx="2205857" cy="69438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5A6BDD0-775A-C3DE-C807-678940EB73F1}"/>
                </a:ext>
              </a:extLst>
            </p:cNvPr>
            <p:cNvSpPr txBox="1"/>
            <p:nvPr/>
          </p:nvSpPr>
          <p:spPr>
            <a:xfrm>
              <a:off x="126857" y="2057461"/>
              <a:ext cx="220585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9874C2D-9E9F-67A1-0783-FED3144FBE71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A855051-5C06-B78F-D34B-6D3AB8847D63}"/>
              </a:ext>
            </a:extLst>
          </p:cNvPr>
          <p:cNvGrpSpPr/>
          <p:nvPr/>
        </p:nvGrpSpPr>
        <p:grpSpPr>
          <a:xfrm>
            <a:off x="2218298" y="926232"/>
            <a:ext cx="2190067" cy="694383"/>
            <a:chOff x="-9087" y="1807430"/>
            <a:chExt cx="2190067" cy="69438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5F8CDF1-7877-936C-E4CF-D64E32817BCD}"/>
                </a:ext>
              </a:extLst>
            </p:cNvPr>
            <p:cNvSpPr txBox="1"/>
            <p:nvPr/>
          </p:nvSpPr>
          <p:spPr>
            <a:xfrm>
              <a:off x="-9087" y="2057461"/>
              <a:ext cx="219006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E1AAAD7-A1A1-8E45-7195-6EAE687105BF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F8B65D5-2C4D-AF44-6CB8-9210056FD1E7}"/>
              </a:ext>
            </a:extLst>
          </p:cNvPr>
          <p:cNvGrpSpPr/>
          <p:nvPr/>
        </p:nvGrpSpPr>
        <p:grpSpPr>
          <a:xfrm>
            <a:off x="4623301" y="3279422"/>
            <a:ext cx="2205857" cy="792042"/>
            <a:chOff x="126857" y="1292387"/>
            <a:chExt cx="2205857" cy="79204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24FFD03-5189-97DE-2024-83FBACAB7D04}"/>
                </a:ext>
              </a:extLst>
            </p:cNvPr>
            <p:cNvSpPr txBox="1"/>
            <p:nvPr/>
          </p:nvSpPr>
          <p:spPr>
            <a:xfrm>
              <a:off x="126857" y="1292387"/>
              <a:ext cx="220585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4F76201-A170-7788-42F6-80FC752E72FD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8C3BF92-0800-EADD-3385-BBE8BF482FB2}"/>
              </a:ext>
            </a:extLst>
          </p:cNvPr>
          <p:cNvGrpSpPr/>
          <p:nvPr/>
        </p:nvGrpSpPr>
        <p:grpSpPr>
          <a:xfrm>
            <a:off x="2218298" y="3336618"/>
            <a:ext cx="2190067" cy="744371"/>
            <a:chOff x="-9087" y="1340058"/>
            <a:chExt cx="2190067" cy="74437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F3BA567-219E-8E8C-2ECD-09D11905A6EC}"/>
                </a:ext>
              </a:extLst>
            </p:cNvPr>
            <p:cNvSpPr txBox="1"/>
            <p:nvPr/>
          </p:nvSpPr>
          <p:spPr>
            <a:xfrm>
              <a:off x="-9087" y="1340058"/>
              <a:ext cx="219006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77949AC-350F-6799-68CA-9F42F49020E2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9048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172007" y="81504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2" name="箭头3">
            <a:extLst>
              <a:ext uri="{FF2B5EF4-FFF2-40B4-BE49-F238E27FC236}">
                <a16:creationId xmlns:a16="http://schemas.microsoft.com/office/drawing/2014/main" id="{6F904A4B-71E4-C4E9-2253-31F9FF6BFA88}"/>
              </a:ext>
            </a:extLst>
          </p:cNvPr>
          <p:cNvSpPr>
            <a:spLocks/>
          </p:cNvSpPr>
          <p:nvPr/>
        </p:nvSpPr>
        <p:spPr bwMode="gray">
          <a:xfrm flipV="1">
            <a:off x="1731875" y="2580944"/>
            <a:ext cx="819764" cy="114053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" name="箭头2">
            <a:extLst>
              <a:ext uri="{FF2B5EF4-FFF2-40B4-BE49-F238E27FC236}">
                <a16:creationId xmlns:a16="http://schemas.microsoft.com/office/drawing/2014/main" id="{71C54E27-6FA5-D8C4-BA00-BA25136B95C2}"/>
              </a:ext>
            </a:extLst>
          </p:cNvPr>
          <p:cNvSpPr>
            <a:spLocks/>
          </p:cNvSpPr>
          <p:nvPr/>
        </p:nvSpPr>
        <p:spPr bwMode="gray">
          <a:xfrm rot="16200000">
            <a:off x="1947886" y="2106289"/>
            <a:ext cx="243647" cy="97440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" name="箭头1">
            <a:extLst>
              <a:ext uri="{FF2B5EF4-FFF2-40B4-BE49-F238E27FC236}">
                <a16:creationId xmlns:a16="http://schemas.microsoft.com/office/drawing/2014/main" id="{01929EDF-0D92-636A-B192-81FBAB331540}"/>
              </a:ext>
            </a:extLst>
          </p:cNvPr>
          <p:cNvSpPr>
            <a:spLocks/>
          </p:cNvSpPr>
          <p:nvPr/>
        </p:nvSpPr>
        <p:spPr bwMode="gray">
          <a:xfrm>
            <a:off x="1726604" y="1335036"/>
            <a:ext cx="819764" cy="13211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" name="文本1">
            <a:extLst>
              <a:ext uri="{FF2B5EF4-FFF2-40B4-BE49-F238E27FC236}">
                <a16:creationId xmlns:a16="http://schemas.microsoft.com/office/drawing/2014/main" id="{F596C3CB-2BD1-B37B-95A9-79F9784BBA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3606867" y="1043482"/>
            <a:ext cx="4434093" cy="896993"/>
          </a:xfrm>
          <a:prstGeom prst="roundRect">
            <a:avLst>
              <a:gd name="adj" fmla="val 11505"/>
            </a:avLst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2">
            <a:extLst>
              <a:ext uri="{FF2B5EF4-FFF2-40B4-BE49-F238E27FC236}">
                <a16:creationId xmlns:a16="http://schemas.microsoft.com/office/drawing/2014/main" id="{FCE93504-A98A-70FD-AD4E-96E80E241420}"/>
              </a:ext>
            </a:extLst>
          </p:cNvPr>
          <p:cNvSpPr>
            <a:spLocks noChangeArrowheads="1"/>
          </p:cNvSpPr>
          <p:nvPr/>
        </p:nvSpPr>
        <p:spPr bwMode="gray">
          <a:xfrm>
            <a:off x="3606867" y="2133515"/>
            <a:ext cx="4434093" cy="894027"/>
          </a:xfrm>
          <a:prstGeom prst="roundRect">
            <a:avLst>
              <a:gd name="adj" fmla="val 11505"/>
            </a:avLst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3">
            <a:extLst>
              <a:ext uri="{FF2B5EF4-FFF2-40B4-BE49-F238E27FC236}">
                <a16:creationId xmlns:a16="http://schemas.microsoft.com/office/drawing/2014/main" id="{48715000-DDC7-FE32-8D5A-9BEB4584652C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606867" y="3214319"/>
            <a:ext cx="4434093" cy="886051"/>
          </a:xfrm>
          <a:prstGeom prst="roundRect">
            <a:avLst>
              <a:gd name="adj" fmla="val 11505"/>
            </a:avLst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F3A9D0D-A729-457C-93EC-008B4306923B}"/>
              </a:ext>
            </a:extLst>
          </p:cNvPr>
          <p:cNvSpPr/>
          <p:nvPr/>
        </p:nvSpPr>
        <p:spPr>
          <a:xfrm>
            <a:off x="1080398" y="2017929"/>
            <a:ext cx="1153123" cy="1153124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16" name="文本框 38">
            <a:extLst>
              <a:ext uri="{FF2B5EF4-FFF2-40B4-BE49-F238E27FC236}">
                <a16:creationId xmlns:a16="http://schemas.microsoft.com/office/drawing/2014/main" id="{5CD99835-761F-4ECF-D8D4-9A6FB7B75BA9}"/>
              </a:ext>
            </a:extLst>
          </p:cNvPr>
          <p:cNvSpPr txBox="1"/>
          <p:nvPr/>
        </p:nvSpPr>
        <p:spPr>
          <a:xfrm>
            <a:off x="1178339" y="2331880"/>
            <a:ext cx="947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8" name="圆角矩形 42">
            <a:extLst>
              <a:ext uri="{FF2B5EF4-FFF2-40B4-BE49-F238E27FC236}">
                <a16:creationId xmlns:a16="http://schemas.microsoft.com/office/drawing/2014/main" id="{1994E251-5A3B-9546-5C2D-9714D65EA57F}"/>
              </a:ext>
            </a:extLst>
          </p:cNvPr>
          <p:cNvSpPr/>
          <p:nvPr/>
        </p:nvSpPr>
        <p:spPr>
          <a:xfrm>
            <a:off x="2597255" y="1012265"/>
            <a:ext cx="950749" cy="939547"/>
          </a:xfrm>
          <a:prstGeom prst="roundRect">
            <a:avLst>
              <a:gd name="adj" fmla="val 9039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23" name="圆角矩形 46">
            <a:extLst>
              <a:ext uri="{FF2B5EF4-FFF2-40B4-BE49-F238E27FC236}">
                <a16:creationId xmlns:a16="http://schemas.microsoft.com/office/drawing/2014/main" id="{EE092B6D-B058-24D1-60F4-98ED956AB790}"/>
              </a:ext>
            </a:extLst>
          </p:cNvPr>
          <p:cNvSpPr/>
          <p:nvPr/>
        </p:nvSpPr>
        <p:spPr>
          <a:xfrm>
            <a:off x="2597781" y="2108912"/>
            <a:ext cx="950749" cy="939547"/>
          </a:xfrm>
          <a:prstGeom prst="roundRect">
            <a:avLst>
              <a:gd name="adj" fmla="val 9039"/>
            </a:avLst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27" name="圆角矩形 50">
            <a:extLst>
              <a:ext uri="{FF2B5EF4-FFF2-40B4-BE49-F238E27FC236}">
                <a16:creationId xmlns:a16="http://schemas.microsoft.com/office/drawing/2014/main" id="{0A38F518-43AE-0C64-E165-F0D1C2A63DAB}"/>
              </a:ext>
            </a:extLst>
          </p:cNvPr>
          <p:cNvSpPr/>
          <p:nvPr/>
        </p:nvSpPr>
        <p:spPr>
          <a:xfrm>
            <a:off x="2600312" y="3184564"/>
            <a:ext cx="950749" cy="939547"/>
          </a:xfrm>
          <a:prstGeom prst="roundRect">
            <a:avLst>
              <a:gd name="adj" fmla="val 9039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35C728AA-76BB-2B3A-E770-45DC297A2ACD}"/>
              </a:ext>
            </a:extLst>
          </p:cNvPr>
          <p:cNvGrpSpPr/>
          <p:nvPr/>
        </p:nvGrpSpPr>
        <p:grpSpPr>
          <a:xfrm>
            <a:off x="2825086" y="2322999"/>
            <a:ext cx="507846" cy="511558"/>
            <a:chOff x="2825086" y="2322999"/>
            <a:chExt cx="507846" cy="511558"/>
          </a:xfrm>
          <a:solidFill>
            <a:schemeClr val="bg1"/>
          </a:solidFill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3B610D0-22D5-27E2-6DEB-4818D57F38C7}"/>
                </a:ext>
              </a:extLst>
            </p:cNvPr>
            <p:cNvSpPr/>
            <p:nvPr/>
          </p:nvSpPr>
          <p:spPr>
            <a:xfrm>
              <a:off x="3010657" y="2322999"/>
              <a:ext cx="322275" cy="208458"/>
            </a:xfrm>
            <a:custGeom>
              <a:avLst/>
              <a:gdLst>
                <a:gd name="connsiteX0" fmla="*/ 274646 w 322275"/>
                <a:gd name="connsiteY0" fmla="*/ 81033 h 208458"/>
                <a:gd name="connsiteX1" fmla="*/ 213407 w 322275"/>
                <a:gd name="connsiteY1" fmla="*/ 29691 h 208458"/>
                <a:gd name="connsiteX2" fmla="*/ 203510 w 322275"/>
                <a:gd name="connsiteY2" fmla="*/ 30310 h 208458"/>
                <a:gd name="connsiteX3" fmla="*/ 139797 w 322275"/>
                <a:gd name="connsiteY3" fmla="*/ 0 h 208458"/>
                <a:gd name="connsiteX4" fmla="*/ 60620 w 322275"/>
                <a:gd name="connsiteY4" fmla="*/ 60001 h 208458"/>
                <a:gd name="connsiteX5" fmla="*/ 0 w 322275"/>
                <a:gd name="connsiteY5" fmla="*/ 133612 h 208458"/>
                <a:gd name="connsiteX6" fmla="*/ 74229 w 322275"/>
                <a:gd name="connsiteY6" fmla="*/ 208459 h 208458"/>
                <a:gd name="connsiteX7" fmla="*/ 74229 w 322275"/>
                <a:gd name="connsiteY7" fmla="*/ 208459 h 208458"/>
                <a:gd name="connsiteX8" fmla="*/ 259800 w 322275"/>
                <a:gd name="connsiteY8" fmla="*/ 208459 h 208458"/>
                <a:gd name="connsiteX9" fmla="*/ 322276 w 322275"/>
                <a:gd name="connsiteY9" fmla="*/ 143509 h 208458"/>
                <a:gd name="connsiteX10" fmla="*/ 274646 w 322275"/>
                <a:gd name="connsiteY10" fmla="*/ 81033 h 208458"/>
                <a:gd name="connsiteX11" fmla="*/ 256089 w 322275"/>
                <a:gd name="connsiteY11" fmla="*/ 171344 h 208458"/>
                <a:gd name="connsiteX12" fmla="*/ 72991 w 322275"/>
                <a:gd name="connsiteY12" fmla="*/ 171344 h 208458"/>
                <a:gd name="connsiteX13" fmla="*/ 40207 w 322275"/>
                <a:gd name="connsiteY13" fmla="*/ 149694 h 208458"/>
                <a:gd name="connsiteX14" fmla="*/ 44537 w 322275"/>
                <a:gd name="connsiteY14" fmla="*/ 110106 h 208458"/>
                <a:gd name="connsiteX15" fmla="*/ 74847 w 322275"/>
                <a:gd name="connsiteY15" fmla="*/ 94642 h 208458"/>
                <a:gd name="connsiteX16" fmla="*/ 81033 w 322275"/>
                <a:gd name="connsiteY16" fmla="*/ 95260 h 208458"/>
                <a:gd name="connsiteX17" fmla="*/ 92167 w 322275"/>
                <a:gd name="connsiteY17" fmla="*/ 97116 h 208458"/>
                <a:gd name="connsiteX18" fmla="*/ 92167 w 322275"/>
                <a:gd name="connsiteY18" fmla="*/ 84744 h 208458"/>
                <a:gd name="connsiteX19" fmla="*/ 128663 w 322275"/>
                <a:gd name="connsiteY19" fmla="*/ 38351 h 208458"/>
                <a:gd name="connsiteX20" fmla="*/ 139797 w 322275"/>
                <a:gd name="connsiteY20" fmla="*/ 37114 h 208458"/>
                <a:gd name="connsiteX21" fmla="*/ 139797 w 322275"/>
                <a:gd name="connsiteY21" fmla="*/ 37114 h 208458"/>
                <a:gd name="connsiteX22" fmla="*/ 139797 w 322275"/>
                <a:gd name="connsiteY22" fmla="*/ 37114 h 208458"/>
                <a:gd name="connsiteX23" fmla="*/ 139797 w 322275"/>
                <a:gd name="connsiteY23" fmla="*/ 37114 h 208458"/>
                <a:gd name="connsiteX24" fmla="*/ 181860 w 322275"/>
                <a:gd name="connsiteY24" fmla="*/ 63094 h 208458"/>
                <a:gd name="connsiteX25" fmla="*/ 185572 w 322275"/>
                <a:gd name="connsiteY25" fmla="*/ 70517 h 208458"/>
                <a:gd name="connsiteX26" fmla="*/ 193613 w 322275"/>
                <a:gd name="connsiteY26" fmla="*/ 67424 h 208458"/>
                <a:gd name="connsiteX27" fmla="*/ 205984 w 322275"/>
                <a:gd name="connsiteY27" fmla="*/ 65569 h 208458"/>
                <a:gd name="connsiteX28" fmla="*/ 228253 w 322275"/>
                <a:gd name="connsiteY28" fmla="*/ 72373 h 208458"/>
                <a:gd name="connsiteX29" fmla="*/ 244336 w 322275"/>
                <a:gd name="connsiteY29" fmla="*/ 103920 h 208458"/>
                <a:gd name="connsiteX30" fmla="*/ 244336 w 322275"/>
                <a:gd name="connsiteY30" fmla="*/ 113817 h 208458"/>
                <a:gd name="connsiteX31" fmla="*/ 256707 w 322275"/>
                <a:gd name="connsiteY31" fmla="*/ 113817 h 208458"/>
                <a:gd name="connsiteX32" fmla="*/ 285780 w 322275"/>
                <a:gd name="connsiteY32" fmla="*/ 142890 h 208458"/>
                <a:gd name="connsiteX33" fmla="*/ 256089 w 322275"/>
                <a:gd name="connsiteY33" fmla="*/ 171344 h 20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2275" h="208458">
                  <a:moveTo>
                    <a:pt x="274646" y="81033"/>
                  </a:moveTo>
                  <a:cubicBezTo>
                    <a:pt x="269697" y="51960"/>
                    <a:pt x="243717" y="29691"/>
                    <a:pt x="213407" y="29691"/>
                  </a:cubicBezTo>
                  <a:cubicBezTo>
                    <a:pt x="210314" y="29691"/>
                    <a:pt x="206603" y="30310"/>
                    <a:pt x="203510" y="30310"/>
                  </a:cubicBezTo>
                  <a:cubicBezTo>
                    <a:pt x="188664" y="11753"/>
                    <a:pt x="165777" y="0"/>
                    <a:pt x="139797" y="0"/>
                  </a:cubicBezTo>
                  <a:cubicBezTo>
                    <a:pt x="102064" y="0"/>
                    <a:pt x="70517" y="25361"/>
                    <a:pt x="60620" y="60001"/>
                  </a:cubicBezTo>
                  <a:cubicBezTo>
                    <a:pt x="25980" y="66806"/>
                    <a:pt x="0" y="97116"/>
                    <a:pt x="0" y="133612"/>
                  </a:cubicBezTo>
                  <a:cubicBezTo>
                    <a:pt x="0" y="175056"/>
                    <a:pt x="33403" y="208459"/>
                    <a:pt x="74229" y="208459"/>
                  </a:cubicBezTo>
                  <a:lnTo>
                    <a:pt x="74229" y="208459"/>
                  </a:lnTo>
                  <a:cubicBezTo>
                    <a:pt x="74229" y="208459"/>
                    <a:pt x="257326" y="208459"/>
                    <a:pt x="259800" y="208459"/>
                  </a:cubicBezTo>
                  <a:cubicBezTo>
                    <a:pt x="295677" y="208459"/>
                    <a:pt x="322276" y="179386"/>
                    <a:pt x="322276" y="143509"/>
                  </a:cubicBezTo>
                  <a:cubicBezTo>
                    <a:pt x="322276" y="113817"/>
                    <a:pt x="301863" y="89074"/>
                    <a:pt x="274646" y="81033"/>
                  </a:cubicBezTo>
                  <a:close/>
                  <a:moveTo>
                    <a:pt x="256089" y="171344"/>
                  </a:moveTo>
                  <a:lnTo>
                    <a:pt x="72991" y="171344"/>
                  </a:lnTo>
                  <a:cubicBezTo>
                    <a:pt x="58764" y="170107"/>
                    <a:pt x="46393" y="162066"/>
                    <a:pt x="40207" y="149694"/>
                  </a:cubicBezTo>
                  <a:cubicBezTo>
                    <a:pt x="34640" y="136704"/>
                    <a:pt x="35877" y="121859"/>
                    <a:pt x="44537" y="110106"/>
                  </a:cubicBezTo>
                  <a:cubicBezTo>
                    <a:pt x="51960" y="100209"/>
                    <a:pt x="63094" y="94642"/>
                    <a:pt x="74847" y="94642"/>
                  </a:cubicBezTo>
                  <a:cubicBezTo>
                    <a:pt x="76703" y="94642"/>
                    <a:pt x="79177" y="94642"/>
                    <a:pt x="81033" y="95260"/>
                  </a:cubicBezTo>
                  <a:lnTo>
                    <a:pt x="92167" y="97116"/>
                  </a:lnTo>
                  <a:lnTo>
                    <a:pt x="92167" y="84744"/>
                  </a:lnTo>
                  <a:cubicBezTo>
                    <a:pt x="92167" y="62476"/>
                    <a:pt x="107013" y="43300"/>
                    <a:pt x="128663" y="38351"/>
                  </a:cubicBezTo>
                  <a:cubicBezTo>
                    <a:pt x="132374" y="37733"/>
                    <a:pt x="136086" y="37114"/>
                    <a:pt x="139797" y="37114"/>
                  </a:cubicBezTo>
                  <a:cubicBezTo>
                    <a:pt x="139797" y="37114"/>
                    <a:pt x="139797" y="37114"/>
                    <a:pt x="139797" y="37114"/>
                  </a:cubicBezTo>
                  <a:lnTo>
                    <a:pt x="139797" y="37114"/>
                  </a:lnTo>
                  <a:cubicBezTo>
                    <a:pt x="139797" y="37114"/>
                    <a:pt x="139797" y="37114"/>
                    <a:pt x="139797" y="37114"/>
                  </a:cubicBezTo>
                  <a:cubicBezTo>
                    <a:pt x="157736" y="37114"/>
                    <a:pt x="173819" y="47011"/>
                    <a:pt x="181860" y="63094"/>
                  </a:cubicBezTo>
                  <a:lnTo>
                    <a:pt x="185572" y="70517"/>
                  </a:lnTo>
                  <a:lnTo>
                    <a:pt x="193613" y="67424"/>
                  </a:lnTo>
                  <a:cubicBezTo>
                    <a:pt x="197324" y="66187"/>
                    <a:pt x="201654" y="65569"/>
                    <a:pt x="205984" y="65569"/>
                  </a:cubicBezTo>
                  <a:cubicBezTo>
                    <a:pt x="214026" y="65569"/>
                    <a:pt x="221449" y="68043"/>
                    <a:pt x="228253" y="72373"/>
                  </a:cubicBezTo>
                  <a:cubicBezTo>
                    <a:pt x="238150" y="79796"/>
                    <a:pt x="244336" y="91549"/>
                    <a:pt x="244336" y="103920"/>
                  </a:cubicBezTo>
                  <a:lnTo>
                    <a:pt x="244336" y="113817"/>
                  </a:lnTo>
                  <a:lnTo>
                    <a:pt x="256707" y="113817"/>
                  </a:lnTo>
                  <a:cubicBezTo>
                    <a:pt x="272790" y="113817"/>
                    <a:pt x="285780" y="126807"/>
                    <a:pt x="285780" y="142890"/>
                  </a:cubicBezTo>
                  <a:cubicBezTo>
                    <a:pt x="285162" y="158354"/>
                    <a:pt x="272172" y="171344"/>
                    <a:pt x="256089" y="171344"/>
                  </a:cubicBez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2CDAEC8-FB28-442F-8927-F541B91C00D0}"/>
                </a:ext>
              </a:extLst>
            </p:cNvPr>
            <p:cNvSpPr/>
            <p:nvPr/>
          </p:nvSpPr>
          <p:spPr>
            <a:xfrm>
              <a:off x="2825086" y="2556200"/>
              <a:ext cx="296914" cy="278357"/>
            </a:xfrm>
            <a:custGeom>
              <a:avLst/>
              <a:gdLst>
                <a:gd name="connsiteX0" fmla="*/ 277120 w 296914"/>
                <a:gd name="connsiteY0" fmla="*/ 0 h 278357"/>
                <a:gd name="connsiteX1" fmla="*/ 19794 w 296914"/>
                <a:gd name="connsiteY1" fmla="*/ 0 h 278357"/>
                <a:gd name="connsiteX2" fmla="*/ 0 w 296914"/>
                <a:gd name="connsiteY2" fmla="*/ 19794 h 278357"/>
                <a:gd name="connsiteX3" fmla="*/ 0 w 296914"/>
                <a:gd name="connsiteY3" fmla="*/ 196706 h 278357"/>
                <a:gd name="connsiteX4" fmla="*/ 19794 w 296914"/>
                <a:gd name="connsiteY4" fmla="*/ 216500 h 278357"/>
                <a:gd name="connsiteX5" fmla="*/ 19794 w 296914"/>
                <a:gd name="connsiteY5" fmla="*/ 216500 h 278357"/>
                <a:gd name="connsiteX6" fmla="*/ 117529 w 296914"/>
                <a:gd name="connsiteY6" fmla="*/ 216500 h 278357"/>
                <a:gd name="connsiteX7" fmla="*/ 117529 w 296914"/>
                <a:gd name="connsiteY7" fmla="*/ 241243 h 278357"/>
                <a:gd name="connsiteX8" fmla="*/ 74229 w 296914"/>
                <a:gd name="connsiteY8" fmla="*/ 241243 h 278357"/>
                <a:gd name="connsiteX9" fmla="*/ 74229 w 296914"/>
                <a:gd name="connsiteY9" fmla="*/ 278357 h 278357"/>
                <a:gd name="connsiteX10" fmla="*/ 222686 w 296914"/>
                <a:gd name="connsiteY10" fmla="*/ 278357 h 278357"/>
                <a:gd name="connsiteX11" fmla="*/ 222686 w 296914"/>
                <a:gd name="connsiteY11" fmla="*/ 241243 h 278357"/>
                <a:gd name="connsiteX12" fmla="*/ 179386 w 296914"/>
                <a:gd name="connsiteY12" fmla="*/ 241243 h 278357"/>
                <a:gd name="connsiteX13" fmla="*/ 179386 w 296914"/>
                <a:gd name="connsiteY13" fmla="*/ 216500 h 278357"/>
                <a:gd name="connsiteX14" fmla="*/ 277120 w 296914"/>
                <a:gd name="connsiteY14" fmla="*/ 216500 h 278357"/>
                <a:gd name="connsiteX15" fmla="*/ 296915 w 296914"/>
                <a:gd name="connsiteY15" fmla="*/ 196706 h 278357"/>
                <a:gd name="connsiteX16" fmla="*/ 296915 w 296914"/>
                <a:gd name="connsiteY16" fmla="*/ 196706 h 278357"/>
                <a:gd name="connsiteX17" fmla="*/ 296915 w 296914"/>
                <a:gd name="connsiteY17" fmla="*/ 19794 h 278357"/>
                <a:gd name="connsiteX18" fmla="*/ 277120 w 296914"/>
                <a:gd name="connsiteY18" fmla="*/ 0 h 278357"/>
                <a:gd name="connsiteX19" fmla="*/ 259800 w 296914"/>
                <a:gd name="connsiteY19" fmla="*/ 179386 h 278357"/>
                <a:gd name="connsiteX20" fmla="*/ 37114 w 296914"/>
                <a:gd name="connsiteY20" fmla="*/ 179386 h 278357"/>
                <a:gd name="connsiteX21" fmla="*/ 37114 w 296914"/>
                <a:gd name="connsiteY21" fmla="*/ 37114 h 278357"/>
                <a:gd name="connsiteX22" fmla="*/ 259800 w 296914"/>
                <a:gd name="connsiteY22" fmla="*/ 37114 h 278357"/>
                <a:gd name="connsiteX23" fmla="*/ 259800 w 296914"/>
                <a:gd name="connsiteY23" fmla="*/ 179386 h 278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6914" h="278357">
                  <a:moveTo>
                    <a:pt x="277120" y="0"/>
                  </a:moveTo>
                  <a:lnTo>
                    <a:pt x="19794" y="0"/>
                  </a:lnTo>
                  <a:cubicBezTo>
                    <a:pt x="8660" y="0"/>
                    <a:pt x="0" y="8660"/>
                    <a:pt x="0" y="19794"/>
                  </a:cubicBezTo>
                  <a:lnTo>
                    <a:pt x="0" y="196706"/>
                  </a:lnTo>
                  <a:cubicBezTo>
                    <a:pt x="0" y="207840"/>
                    <a:pt x="8660" y="216500"/>
                    <a:pt x="19794" y="216500"/>
                  </a:cubicBezTo>
                  <a:cubicBezTo>
                    <a:pt x="19794" y="216500"/>
                    <a:pt x="19794" y="216500"/>
                    <a:pt x="19794" y="216500"/>
                  </a:cubicBezTo>
                  <a:lnTo>
                    <a:pt x="117529" y="216500"/>
                  </a:lnTo>
                  <a:lnTo>
                    <a:pt x="117529" y="241243"/>
                  </a:lnTo>
                  <a:lnTo>
                    <a:pt x="74229" y="241243"/>
                  </a:lnTo>
                  <a:lnTo>
                    <a:pt x="74229" y="278357"/>
                  </a:lnTo>
                  <a:lnTo>
                    <a:pt x="222686" y="278357"/>
                  </a:lnTo>
                  <a:lnTo>
                    <a:pt x="222686" y="241243"/>
                  </a:lnTo>
                  <a:lnTo>
                    <a:pt x="179386" y="241243"/>
                  </a:lnTo>
                  <a:lnTo>
                    <a:pt x="179386" y="216500"/>
                  </a:lnTo>
                  <a:lnTo>
                    <a:pt x="277120" y="216500"/>
                  </a:lnTo>
                  <a:cubicBezTo>
                    <a:pt x="288254" y="216500"/>
                    <a:pt x="296915" y="207840"/>
                    <a:pt x="296915" y="196706"/>
                  </a:cubicBezTo>
                  <a:lnTo>
                    <a:pt x="296915" y="196706"/>
                  </a:lnTo>
                  <a:lnTo>
                    <a:pt x="296915" y="19794"/>
                  </a:lnTo>
                  <a:cubicBezTo>
                    <a:pt x="296915" y="8660"/>
                    <a:pt x="288254" y="0"/>
                    <a:pt x="277120" y="0"/>
                  </a:cubicBezTo>
                  <a:close/>
                  <a:moveTo>
                    <a:pt x="259800" y="179386"/>
                  </a:moveTo>
                  <a:lnTo>
                    <a:pt x="37114" y="179386"/>
                  </a:lnTo>
                  <a:lnTo>
                    <a:pt x="37114" y="37114"/>
                  </a:lnTo>
                  <a:lnTo>
                    <a:pt x="259800" y="37114"/>
                  </a:lnTo>
                  <a:lnTo>
                    <a:pt x="259800" y="179386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ED3F3DD-6C81-DFC0-F3F6-331B1824FD59}"/>
                </a:ext>
              </a:extLst>
            </p:cNvPr>
            <p:cNvSpPr/>
            <p:nvPr/>
          </p:nvSpPr>
          <p:spPr>
            <a:xfrm>
              <a:off x="3151073" y="2556200"/>
              <a:ext cx="109018" cy="137322"/>
            </a:xfrm>
            <a:custGeom>
              <a:avLst/>
              <a:gdLst>
                <a:gd name="connsiteX0" fmla="*/ 62476 w 109018"/>
                <a:gd name="connsiteY0" fmla="*/ 0 h 137322"/>
                <a:gd name="connsiteX1" fmla="*/ 71754 w 109018"/>
                <a:gd name="connsiteY1" fmla="*/ 28454 h 137322"/>
                <a:gd name="connsiteX2" fmla="*/ 45156 w 109018"/>
                <a:gd name="connsiteY2" fmla="*/ 72373 h 137322"/>
                <a:gd name="connsiteX3" fmla="*/ 45156 w 109018"/>
                <a:gd name="connsiteY3" fmla="*/ 47011 h 137322"/>
                <a:gd name="connsiteX4" fmla="*/ 0 w 109018"/>
                <a:gd name="connsiteY4" fmla="*/ 92786 h 137322"/>
                <a:gd name="connsiteX5" fmla="*/ 45156 w 109018"/>
                <a:gd name="connsiteY5" fmla="*/ 137323 h 137322"/>
                <a:gd name="connsiteX6" fmla="*/ 45156 w 109018"/>
                <a:gd name="connsiteY6" fmla="*/ 111962 h 137322"/>
                <a:gd name="connsiteX7" fmla="*/ 105776 w 109018"/>
                <a:gd name="connsiteY7" fmla="*/ 5567 h 137322"/>
                <a:gd name="connsiteX8" fmla="*/ 103920 w 109018"/>
                <a:gd name="connsiteY8" fmla="*/ 0 h 137322"/>
                <a:gd name="connsiteX9" fmla="*/ 62476 w 109018"/>
                <a:gd name="connsiteY9" fmla="*/ 0 h 13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018" h="137322">
                  <a:moveTo>
                    <a:pt x="62476" y="0"/>
                  </a:moveTo>
                  <a:cubicBezTo>
                    <a:pt x="68661" y="8041"/>
                    <a:pt x="71754" y="18557"/>
                    <a:pt x="71754" y="28454"/>
                  </a:cubicBezTo>
                  <a:cubicBezTo>
                    <a:pt x="71754" y="47011"/>
                    <a:pt x="61239" y="63713"/>
                    <a:pt x="45156" y="72373"/>
                  </a:cubicBezTo>
                  <a:lnTo>
                    <a:pt x="45156" y="47011"/>
                  </a:lnTo>
                  <a:lnTo>
                    <a:pt x="0" y="92786"/>
                  </a:lnTo>
                  <a:lnTo>
                    <a:pt x="45156" y="137323"/>
                  </a:lnTo>
                  <a:lnTo>
                    <a:pt x="45156" y="111962"/>
                  </a:lnTo>
                  <a:cubicBezTo>
                    <a:pt x="91549" y="99590"/>
                    <a:pt x="118766" y="51960"/>
                    <a:pt x="105776" y="5567"/>
                  </a:cubicBezTo>
                  <a:cubicBezTo>
                    <a:pt x="105157" y="3711"/>
                    <a:pt x="104539" y="1856"/>
                    <a:pt x="103920" y="0"/>
                  </a:cubicBezTo>
                  <a:lnTo>
                    <a:pt x="62476" y="0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CE4BEF8-E6CC-B127-6BD6-0B9ED191D21D}"/>
                </a:ext>
              </a:extLst>
            </p:cNvPr>
            <p:cNvSpPr/>
            <p:nvPr/>
          </p:nvSpPr>
          <p:spPr>
            <a:xfrm>
              <a:off x="2876896" y="2394134"/>
              <a:ext cx="109018" cy="137322"/>
            </a:xfrm>
            <a:custGeom>
              <a:avLst/>
              <a:gdLst>
                <a:gd name="connsiteX0" fmla="*/ 46542 w 109018"/>
                <a:gd name="connsiteY0" fmla="*/ 137323 h 137322"/>
                <a:gd name="connsiteX1" fmla="*/ 37264 w 109018"/>
                <a:gd name="connsiteY1" fmla="*/ 108869 h 137322"/>
                <a:gd name="connsiteX2" fmla="*/ 63862 w 109018"/>
                <a:gd name="connsiteY2" fmla="*/ 64950 h 137322"/>
                <a:gd name="connsiteX3" fmla="*/ 63862 w 109018"/>
                <a:gd name="connsiteY3" fmla="*/ 90312 h 137322"/>
                <a:gd name="connsiteX4" fmla="*/ 109018 w 109018"/>
                <a:gd name="connsiteY4" fmla="*/ 44537 h 137322"/>
                <a:gd name="connsiteX5" fmla="*/ 63862 w 109018"/>
                <a:gd name="connsiteY5" fmla="*/ 0 h 137322"/>
                <a:gd name="connsiteX6" fmla="*/ 63862 w 109018"/>
                <a:gd name="connsiteY6" fmla="*/ 25361 h 137322"/>
                <a:gd name="connsiteX7" fmla="*/ 3242 w 109018"/>
                <a:gd name="connsiteY7" fmla="*/ 131756 h 137322"/>
                <a:gd name="connsiteX8" fmla="*/ 5098 w 109018"/>
                <a:gd name="connsiteY8" fmla="*/ 137323 h 137322"/>
                <a:gd name="connsiteX9" fmla="*/ 46542 w 109018"/>
                <a:gd name="connsiteY9" fmla="*/ 137323 h 13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018" h="137322">
                  <a:moveTo>
                    <a:pt x="46542" y="137323"/>
                  </a:moveTo>
                  <a:cubicBezTo>
                    <a:pt x="41594" y="131137"/>
                    <a:pt x="37264" y="118766"/>
                    <a:pt x="37264" y="108869"/>
                  </a:cubicBezTo>
                  <a:cubicBezTo>
                    <a:pt x="37264" y="90312"/>
                    <a:pt x="47780" y="73610"/>
                    <a:pt x="63862" y="64950"/>
                  </a:cubicBezTo>
                  <a:lnTo>
                    <a:pt x="63862" y="90312"/>
                  </a:lnTo>
                  <a:lnTo>
                    <a:pt x="109018" y="44537"/>
                  </a:lnTo>
                  <a:lnTo>
                    <a:pt x="63862" y="0"/>
                  </a:lnTo>
                  <a:lnTo>
                    <a:pt x="63862" y="25361"/>
                  </a:lnTo>
                  <a:cubicBezTo>
                    <a:pt x="17470" y="37733"/>
                    <a:pt x="-9748" y="85363"/>
                    <a:pt x="3242" y="131756"/>
                  </a:cubicBezTo>
                  <a:cubicBezTo>
                    <a:pt x="3861" y="133612"/>
                    <a:pt x="4480" y="135467"/>
                    <a:pt x="5098" y="137323"/>
                  </a:cubicBezTo>
                  <a:lnTo>
                    <a:pt x="46542" y="137323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图形 64" descr="数据库 纯色填充">
            <a:extLst>
              <a:ext uri="{FF2B5EF4-FFF2-40B4-BE49-F238E27FC236}">
                <a16:creationId xmlns:a16="http://schemas.microsoft.com/office/drawing/2014/main" id="{338AE318-6180-1F04-B697-727B27ABF61C}"/>
              </a:ext>
            </a:extLst>
          </p:cNvPr>
          <p:cNvGrpSpPr/>
          <p:nvPr/>
        </p:nvGrpSpPr>
        <p:grpSpPr>
          <a:xfrm>
            <a:off x="2893467" y="1225279"/>
            <a:ext cx="332065" cy="450660"/>
            <a:chOff x="2893467" y="1225279"/>
            <a:chExt cx="332065" cy="450660"/>
          </a:xfrm>
          <a:solidFill>
            <a:schemeClr val="bg1"/>
          </a:solidFill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47DBE10-F52B-B60E-1898-6DFE57ABE35A}"/>
                </a:ext>
              </a:extLst>
            </p:cNvPr>
            <p:cNvSpPr/>
            <p:nvPr/>
          </p:nvSpPr>
          <p:spPr>
            <a:xfrm>
              <a:off x="2893467" y="1225279"/>
              <a:ext cx="332065" cy="94875"/>
            </a:xfrm>
            <a:custGeom>
              <a:avLst/>
              <a:gdLst>
                <a:gd name="connsiteX0" fmla="*/ 332065 w 332065"/>
                <a:gd name="connsiteY0" fmla="*/ 47438 h 94875"/>
                <a:gd name="connsiteX1" fmla="*/ 166033 w 332065"/>
                <a:gd name="connsiteY1" fmla="*/ 94876 h 94875"/>
                <a:gd name="connsiteX2" fmla="*/ 0 w 332065"/>
                <a:gd name="connsiteY2" fmla="*/ 47438 h 94875"/>
                <a:gd name="connsiteX3" fmla="*/ 166033 w 332065"/>
                <a:gd name="connsiteY3" fmla="*/ 0 h 94875"/>
                <a:gd name="connsiteX4" fmla="*/ 332065 w 332065"/>
                <a:gd name="connsiteY4" fmla="*/ 47438 h 9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065" h="94875">
                  <a:moveTo>
                    <a:pt x="332065" y="47438"/>
                  </a:moveTo>
                  <a:cubicBezTo>
                    <a:pt x="332065" y="73637"/>
                    <a:pt x="257730" y="94876"/>
                    <a:pt x="166033" y="94876"/>
                  </a:cubicBezTo>
                  <a:cubicBezTo>
                    <a:pt x="74335" y="94876"/>
                    <a:pt x="0" y="73637"/>
                    <a:pt x="0" y="47438"/>
                  </a:cubicBezTo>
                  <a:cubicBezTo>
                    <a:pt x="0" y="21239"/>
                    <a:pt x="74335" y="0"/>
                    <a:pt x="166033" y="0"/>
                  </a:cubicBezTo>
                  <a:cubicBezTo>
                    <a:pt x="257730" y="0"/>
                    <a:pt x="332065" y="21239"/>
                    <a:pt x="332065" y="47438"/>
                  </a:cubicBez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7D2CA16-8974-6C50-AB35-85987114E2D8}"/>
                </a:ext>
              </a:extLst>
            </p:cNvPr>
            <p:cNvSpPr/>
            <p:nvPr/>
          </p:nvSpPr>
          <p:spPr>
            <a:xfrm>
              <a:off x="2893467" y="1296436"/>
              <a:ext cx="332065" cy="142313"/>
            </a:xfrm>
            <a:custGeom>
              <a:avLst/>
              <a:gdLst>
                <a:gd name="connsiteX0" fmla="*/ 284628 w 332065"/>
                <a:gd name="connsiteY0" fmla="*/ 94876 h 142313"/>
                <a:gd name="connsiteX1" fmla="*/ 272768 w 332065"/>
                <a:gd name="connsiteY1" fmla="*/ 83016 h 142313"/>
                <a:gd name="connsiteX2" fmla="*/ 284628 w 332065"/>
                <a:gd name="connsiteY2" fmla="*/ 71157 h 142313"/>
                <a:gd name="connsiteX3" fmla="*/ 296487 w 332065"/>
                <a:gd name="connsiteY3" fmla="*/ 83016 h 142313"/>
                <a:gd name="connsiteX4" fmla="*/ 284628 w 332065"/>
                <a:gd name="connsiteY4" fmla="*/ 94876 h 142313"/>
                <a:gd name="connsiteX5" fmla="*/ 166033 w 332065"/>
                <a:gd name="connsiteY5" fmla="*/ 47438 h 142313"/>
                <a:gd name="connsiteX6" fmla="*/ 0 w 332065"/>
                <a:gd name="connsiteY6" fmla="*/ 0 h 142313"/>
                <a:gd name="connsiteX7" fmla="*/ 0 w 332065"/>
                <a:gd name="connsiteY7" fmla="*/ 94876 h 142313"/>
                <a:gd name="connsiteX8" fmla="*/ 166033 w 332065"/>
                <a:gd name="connsiteY8" fmla="*/ 142314 h 142313"/>
                <a:gd name="connsiteX9" fmla="*/ 332065 w 332065"/>
                <a:gd name="connsiteY9" fmla="*/ 94876 h 142313"/>
                <a:gd name="connsiteX10" fmla="*/ 332065 w 332065"/>
                <a:gd name="connsiteY10" fmla="*/ 0 h 142313"/>
                <a:gd name="connsiteX11" fmla="*/ 166033 w 332065"/>
                <a:gd name="connsiteY11" fmla="*/ 47438 h 14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065" h="142313">
                  <a:moveTo>
                    <a:pt x="284628" y="94876"/>
                  </a:moveTo>
                  <a:cubicBezTo>
                    <a:pt x="277512" y="94876"/>
                    <a:pt x="272768" y="90132"/>
                    <a:pt x="272768" y="83016"/>
                  </a:cubicBezTo>
                  <a:cubicBezTo>
                    <a:pt x="272768" y="75901"/>
                    <a:pt x="277512" y="71157"/>
                    <a:pt x="284628" y="71157"/>
                  </a:cubicBezTo>
                  <a:cubicBezTo>
                    <a:pt x="291743" y="71157"/>
                    <a:pt x="296487" y="75901"/>
                    <a:pt x="296487" y="83016"/>
                  </a:cubicBezTo>
                  <a:cubicBezTo>
                    <a:pt x="296487" y="90132"/>
                    <a:pt x="291743" y="94876"/>
                    <a:pt x="284628" y="94876"/>
                  </a:cubicBezTo>
                  <a:close/>
                  <a:moveTo>
                    <a:pt x="166033" y="47438"/>
                  </a:moveTo>
                  <a:cubicBezTo>
                    <a:pt x="74715" y="47438"/>
                    <a:pt x="0" y="26091"/>
                    <a:pt x="0" y="0"/>
                  </a:cubicBezTo>
                  <a:lnTo>
                    <a:pt x="0" y="94876"/>
                  </a:lnTo>
                  <a:cubicBezTo>
                    <a:pt x="0" y="120967"/>
                    <a:pt x="74715" y="142314"/>
                    <a:pt x="166033" y="142314"/>
                  </a:cubicBezTo>
                  <a:cubicBezTo>
                    <a:pt x="257351" y="142314"/>
                    <a:pt x="332065" y="120967"/>
                    <a:pt x="332065" y="94876"/>
                  </a:cubicBezTo>
                  <a:lnTo>
                    <a:pt x="332065" y="0"/>
                  </a:lnTo>
                  <a:cubicBezTo>
                    <a:pt x="332065" y="26091"/>
                    <a:pt x="257351" y="47438"/>
                    <a:pt x="166033" y="47438"/>
                  </a:cubicBez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94798F6-6D27-DA91-1788-CF28BD205579}"/>
                </a:ext>
              </a:extLst>
            </p:cNvPr>
            <p:cNvSpPr/>
            <p:nvPr/>
          </p:nvSpPr>
          <p:spPr>
            <a:xfrm>
              <a:off x="2893467" y="1415031"/>
              <a:ext cx="332065" cy="142313"/>
            </a:xfrm>
            <a:custGeom>
              <a:avLst/>
              <a:gdLst>
                <a:gd name="connsiteX0" fmla="*/ 284628 w 332065"/>
                <a:gd name="connsiteY0" fmla="*/ 94876 h 142313"/>
                <a:gd name="connsiteX1" fmla="*/ 272768 w 332065"/>
                <a:gd name="connsiteY1" fmla="*/ 83016 h 142313"/>
                <a:gd name="connsiteX2" fmla="*/ 284628 w 332065"/>
                <a:gd name="connsiteY2" fmla="*/ 71157 h 142313"/>
                <a:gd name="connsiteX3" fmla="*/ 296487 w 332065"/>
                <a:gd name="connsiteY3" fmla="*/ 83016 h 142313"/>
                <a:gd name="connsiteX4" fmla="*/ 284628 w 332065"/>
                <a:gd name="connsiteY4" fmla="*/ 94876 h 142313"/>
                <a:gd name="connsiteX5" fmla="*/ 166033 w 332065"/>
                <a:gd name="connsiteY5" fmla="*/ 47438 h 142313"/>
                <a:gd name="connsiteX6" fmla="*/ 0 w 332065"/>
                <a:gd name="connsiteY6" fmla="*/ 0 h 142313"/>
                <a:gd name="connsiteX7" fmla="*/ 0 w 332065"/>
                <a:gd name="connsiteY7" fmla="*/ 94876 h 142313"/>
                <a:gd name="connsiteX8" fmla="*/ 166033 w 332065"/>
                <a:gd name="connsiteY8" fmla="*/ 142314 h 142313"/>
                <a:gd name="connsiteX9" fmla="*/ 332065 w 332065"/>
                <a:gd name="connsiteY9" fmla="*/ 94876 h 142313"/>
                <a:gd name="connsiteX10" fmla="*/ 332065 w 332065"/>
                <a:gd name="connsiteY10" fmla="*/ 0 h 142313"/>
                <a:gd name="connsiteX11" fmla="*/ 166033 w 332065"/>
                <a:gd name="connsiteY11" fmla="*/ 47438 h 14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065" h="142313">
                  <a:moveTo>
                    <a:pt x="284628" y="94876"/>
                  </a:moveTo>
                  <a:cubicBezTo>
                    <a:pt x="277512" y="94876"/>
                    <a:pt x="272768" y="90132"/>
                    <a:pt x="272768" y="83016"/>
                  </a:cubicBezTo>
                  <a:cubicBezTo>
                    <a:pt x="272768" y="75901"/>
                    <a:pt x="277512" y="71157"/>
                    <a:pt x="284628" y="71157"/>
                  </a:cubicBezTo>
                  <a:cubicBezTo>
                    <a:pt x="291743" y="71157"/>
                    <a:pt x="296487" y="75901"/>
                    <a:pt x="296487" y="83016"/>
                  </a:cubicBezTo>
                  <a:cubicBezTo>
                    <a:pt x="296487" y="90132"/>
                    <a:pt x="291743" y="94876"/>
                    <a:pt x="284628" y="94876"/>
                  </a:cubicBezTo>
                  <a:close/>
                  <a:moveTo>
                    <a:pt x="166033" y="47438"/>
                  </a:moveTo>
                  <a:cubicBezTo>
                    <a:pt x="74715" y="47438"/>
                    <a:pt x="0" y="26091"/>
                    <a:pt x="0" y="0"/>
                  </a:cubicBezTo>
                  <a:lnTo>
                    <a:pt x="0" y="94876"/>
                  </a:lnTo>
                  <a:cubicBezTo>
                    <a:pt x="0" y="120967"/>
                    <a:pt x="74715" y="142314"/>
                    <a:pt x="166033" y="142314"/>
                  </a:cubicBezTo>
                  <a:cubicBezTo>
                    <a:pt x="257351" y="142314"/>
                    <a:pt x="332065" y="120967"/>
                    <a:pt x="332065" y="94876"/>
                  </a:cubicBezTo>
                  <a:lnTo>
                    <a:pt x="332065" y="0"/>
                  </a:lnTo>
                  <a:cubicBezTo>
                    <a:pt x="332065" y="26091"/>
                    <a:pt x="257351" y="47438"/>
                    <a:pt x="166033" y="47438"/>
                  </a:cubicBez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373B9EE-C797-2268-B7EA-4E06A047E0F7}"/>
                </a:ext>
              </a:extLst>
            </p:cNvPr>
            <p:cNvSpPr/>
            <p:nvPr/>
          </p:nvSpPr>
          <p:spPr>
            <a:xfrm>
              <a:off x="2893467" y="1533625"/>
              <a:ext cx="332065" cy="142313"/>
            </a:xfrm>
            <a:custGeom>
              <a:avLst/>
              <a:gdLst>
                <a:gd name="connsiteX0" fmla="*/ 284628 w 332065"/>
                <a:gd name="connsiteY0" fmla="*/ 94876 h 142313"/>
                <a:gd name="connsiteX1" fmla="*/ 272768 w 332065"/>
                <a:gd name="connsiteY1" fmla="*/ 83016 h 142313"/>
                <a:gd name="connsiteX2" fmla="*/ 284628 w 332065"/>
                <a:gd name="connsiteY2" fmla="*/ 71157 h 142313"/>
                <a:gd name="connsiteX3" fmla="*/ 296487 w 332065"/>
                <a:gd name="connsiteY3" fmla="*/ 83016 h 142313"/>
                <a:gd name="connsiteX4" fmla="*/ 284628 w 332065"/>
                <a:gd name="connsiteY4" fmla="*/ 94876 h 142313"/>
                <a:gd name="connsiteX5" fmla="*/ 166033 w 332065"/>
                <a:gd name="connsiteY5" fmla="*/ 47438 h 142313"/>
                <a:gd name="connsiteX6" fmla="*/ 0 w 332065"/>
                <a:gd name="connsiteY6" fmla="*/ 0 h 142313"/>
                <a:gd name="connsiteX7" fmla="*/ 0 w 332065"/>
                <a:gd name="connsiteY7" fmla="*/ 94876 h 142313"/>
                <a:gd name="connsiteX8" fmla="*/ 166033 w 332065"/>
                <a:gd name="connsiteY8" fmla="*/ 142314 h 142313"/>
                <a:gd name="connsiteX9" fmla="*/ 332065 w 332065"/>
                <a:gd name="connsiteY9" fmla="*/ 94876 h 142313"/>
                <a:gd name="connsiteX10" fmla="*/ 332065 w 332065"/>
                <a:gd name="connsiteY10" fmla="*/ 0 h 142313"/>
                <a:gd name="connsiteX11" fmla="*/ 166033 w 332065"/>
                <a:gd name="connsiteY11" fmla="*/ 47438 h 14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065" h="142313">
                  <a:moveTo>
                    <a:pt x="284628" y="94876"/>
                  </a:moveTo>
                  <a:cubicBezTo>
                    <a:pt x="277512" y="94876"/>
                    <a:pt x="272768" y="90132"/>
                    <a:pt x="272768" y="83016"/>
                  </a:cubicBezTo>
                  <a:cubicBezTo>
                    <a:pt x="272768" y="75901"/>
                    <a:pt x="277512" y="71157"/>
                    <a:pt x="284628" y="71157"/>
                  </a:cubicBezTo>
                  <a:cubicBezTo>
                    <a:pt x="291743" y="71157"/>
                    <a:pt x="296487" y="75901"/>
                    <a:pt x="296487" y="83016"/>
                  </a:cubicBezTo>
                  <a:cubicBezTo>
                    <a:pt x="296487" y="90132"/>
                    <a:pt x="291743" y="94876"/>
                    <a:pt x="284628" y="94876"/>
                  </a:cubicBezTo>
                  <a:close/>
                  <a:moveTo>
                    <a:pt x="166033" y="47438"/>
                  </a:moveTo>
                  <a:cubicBezTo>
                    <a:pt x="74715" y="47438"/>
                    <a:pt x="0" y="26091"/>
                    <a:pt x="0" y="0"/>
                  </a:cubicBezTo>
                  <a:lnTo>
                    <a:pt x="0" y="94876"/>
                  </a:lnTo>
                  <a:cubicBezTo>
                    <a:pt x="0" y="120967"/>
                    <a:pt x="74715" y="142314"/>
                    <a:pt x="166033" y="142314"/>
                  </a:cubicBezTo>
                  <a:cubicBezTo>
                    <a:pt x="257351" y="142314"/>
                    <a:pt x="332065" y="120967"/>
                    <a:pt x="332065" y="94876"/>
                  </a:cubicBezTo>
                  <a:lnTo>
                    <a:pt x="332065" y="0"/>
                  </a:lnTo>
                  <a:cubicBezTo>
                    <a:pt x="332065" y="26091"/>
                    <a:pt x="257351" y="47438"/>
                    <a:pt x="166033" y="47438"/>
                  </a:cubicBez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7" name="图形 60" descr="云 纯色填充">
            <a:extLst>
              <a:ext uri="{FF2B5EF4-FFF2-40B4-BE49-F238E27FC236}">
                <a16:creationId xmlns:a16="http://schemas.microsoft.com/office/drawing/2014/main" id="{6409C64A-E82C-0DFF-4FA1-94D7241D015C}"/>
              </a:ext>
            </a:extLst>
          </p:cNvPr>
          <p:cNvSpPr/>
          <p:nvPr/>
        </p:nvSpPr>
        <p:spPr>
          <a:xfrm>
            <a:off x="2843446" y="3484602"/>
            <a:ext cx="522954" cy="297743"/>
          </a:xfrm>
          <a:custGeom>
            <a:avLst/>
            <a:gdLst>
              <a:gd name="connsiteX0" fmla="*/ 449116 w 522954"/>
              <a:gd name="connsiteY0" fmla="*/ 148205 h 297743"/>
              <a:gd name="connsiteX1" fmla="*/ 442911 w 522954"/>
              <a:gd name="connsiteY1" fmla="*/ 148205 h 297743"/>
              <a:gd name="connsiteX2" fmla="*/ 442911 w 522954"/>
              <a:gd name="connsiteY2" fmla="*/ 148205 h 297743"/>
              <a:gd name="connsiteX3" fmla="*/ 403821 w 522954"/>
              <a:gd name="connsiteY3" fmla="*/ 72506 h 297743"/>
              <a:gd name="connsiteX4" fmla="*/ 318813 w 522954"/>
              <a:gd name="connsiteY4" fmla="*/ 60716 h 297743"/>
              <a:gd name="connsiteX5" fmla="*/ 193474 w 522954"/>
              <a:gd name="connsiteY5" fmla="*/ 3011 h 297743"/>
              <a:gd name="connsiteX6" fmla="*/ 107846 w 522954"/>
              <a:gd name="connsiteY6" fmla="*/ 110976 h 297743"/>
              <a:gd name="connsiteX7" fmla="*/ 107846 w 522954"/>
              <a:gd name="connsiteY7" fmla="*/ 112217 h 297743"/>
              <a:gd name="connsiteX8" fmla="*/ 18496 w 522954"/>
              <a:gd name="connsiteY8" fmla="*/ 148205 h 297743"/>
              <a:gd name="connsiteX9" fmla="*/ 8568 w 522954"/>
              <a:gd name="connsiteY9" fmla="*/ 243761 h 297743"/>
              <a:gd name="connsiteX10" fmla="*/ 88611 w 522954"/>
              <a:gd name="connsiteY10" fmla="*/ 297123 h 297743"/>
              <a:gd name="connsiteX11" fmla="*/ 88611 w 522954"/>
              <a:gd name="connsiteY11" fmla="*/ 297744 h 297743"/>
              <a:gd name="connsiteX12" fmla="*/ 448496 w 522954"/>
              <a:gd name="connsiteY12" fmla="*/ 297744 h 297743"/>
              <a:gd name="connsiteX13" fmla="*/ 522955 w 522954"/>
              <a:gd name="connsiteY13" fmla="*/ 223285 h 297743"/>
              <a:gd name="connsiteX14" fmla="*/ 449116 w 522954"/>
              <a:gd name="connsiteY14" fmla="*/ 148205 h 2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2954" h="297743">
                <a:moveTo>
                  <a:pt x="449116" y="148205"/>
                </a:moveTo>
                <a:cubicBezTo>
                  <a:pt x="447255" y="148205"/>
                  <a:pt x="444773" y="148205"/>
                  <a:pt x="442911" y="148205"/>
                </a:cubicBezTo>
                <a:cubicBezTo>
                  <a:pt x="442911" y="148205"/>
                  <a:pt x="442911" y="148205"/>
                  <a:pt x="442911" y="148205"/>
                </a:cubicBezTo>
                <a:cubicBezTo>
                  <a:pt x="442911" y="117801"/>
                  <a:pt x="428020" y="89879"/>
                  <a:pt x="403821" y="72506"/>
                </a:cubicBezTo>
                <a:cubicBezTo>
                  <a:pt x="379001" y="55132"/>
                  <a:pt x="347356" y="50788"/>
                  <a:pt x="318813" y="60716"/>
                </a:cubicBezTo>
                <a:cubicBezTo>
                  <a:pt x="295235" y="14800"/>
                  <a:pt x="243113" y="-8779"/>
                  <a:pt x="193474" y="3011"/>
                </a:cubicBezTo>
                <a:cubicBezTo>
                  <a:pt x="143835" y="14800"/>
                  <a:pt x="107846" y="59475"/>
                  <a:pt x="107846" y="110976"/>
                </a:cubicBezTo>
                <a:cubicBezTo>
                  <a:pt x="107846" y="110976"/>
                  <a:pt x="107846" y="111596"/>
                  <a:pt x="107846" y="112217"/>
                </a:cubicBezTo>
                <a:cubicBezTo>
                  <a:pt x="73719" y="106633"/>
                  <a:pt x="39593" y="120904"/>
                  <a:pt x="18496" y="148205"/>
                </a:cubicBezTo>
                <a:cubicBezTo>
                  <a:pt x="-1980" y="176128"/>
                  <a:pt x="-5703" y="212736"/>
                  <a:pt x="8568" y="243761"/>
                </a:cubicBezTo>
                <a:cubicBezTo>
                  <a:pt x="23460" y="274786"/>
                  <a:pt x="54484" y="295262"/>
                  <a:pt x="88611" y="297123"/>
                </a:cubicBezTo>
                <a:lnTo>
                  <a:pt x="88611" y="297744"/>
                </a:lnTo>
                <a:lnTo>
                  <a:pt x="448496" y="297744"/>
                </a:lnTo>
                <a:cubicBezTo>
                  <a:pt x="489448" y="297744"/>
                  <a:pt x="522955" y="264237"/>
                  <a:pt x="522955" y="223285"/>
                </a:cubicBezTo>
                <a:cubicBezTo>
                  <a:pt x="522955" y="182332"/>
                  <a:pt x="490069" y="148205"/>
                  <a:pt x="449116" y="148205"/>
                </a:cubicBezTo>
                <a:close/>
              </a:path>
            </a:pathLst>
          </a:custGeom>
          <a:solidFill>
            <a:schemeClr val="bg1"/>
          </a:solidFill>
          <a:ln w="61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5FDD10FF-3B62-D48E-8FEF-35A34FFCA78F}"/>
              </a:ext>
            </a:extLst>
          </p:cNvPr>
          <p:cNvGrpSpPr/>
          <p:nvPr/>
        </p:nvGrpSpPr>
        <p:grpSpPr>
          <a:xfrm>
            <a:off x="3844216" y="1225279"/>
            <a:ext cx="4255607" cy="630883"/>
            <a:chOff x="-9087" y="1807430"/>
            <a:chExt cx="4255607" cy="630883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FD9687C5-B947-16C8-B145-C81E4E6ACD2C}"/>
                </a:ext>
              </a:extLst>
            </p:cNvPr>
            <p:cNvSpPr txBox="1"/>
            <p:nvPr/>
          </p:nvSpPr>
          <p:spPr>
            <a:xfrm>
              <a:off x="-9087" y="1993961"/>
              <a:ext cx="425560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248D2D35-D1F5-A186-0CCF-4D4C77AA1C0A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BA5CACB4-8C6B-AFF0-08FD-673B643F45B5}"/>
              </a:ext>
            </a:extLst>
          </p:cNvPr>
          <p:cNvGrpSpPr/>
          <p:nvPr/>
        </p:nvGrpSpPr>
        <p:grpSpPr>
          <a:xfrm>
            <a:off x="3844216" y="2348641"/>
            <a:ext cx="4255607" cy="446217"/>
            <a:chOff x="-9087" y="1807430"/>
            <a:chExt cx="4255607" cy="446217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3E05DC74-933D-E7AA-9FA8-54A5BD538177}"/>
                </a:ext>
              </a:extLst>
            </p:cNvPr>
            <p:cNvSpPr txBox="1"/>
            <p:nvPr/>
          </p:nvSpPr>
          <p:spPr>
            <a:xfrm>
              <a:off x="-9087" y="1993961"/>
              <a:ext cx="4255607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671784B6-1ABE-565C-B1E3-ECF789227FFB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415D9CCF-CD06-92D6-3A14-DE88E2ECEE3A}"/>
              </a:ext>
            </a:extLst>
          </p:cNvPr>
          <p:cNvGrpSpPr/>
          <p:nvPr/>
        </p:nvGrpSpPr>
        <p:grpSpPr>
          <a:xfrm>
            <a:off x="3844216" y="3442098"/>
            <a:ext cx="4255607" cy="446217"/>
            <a:chOff x="-9087" y="1807430"/>
            <a:chExt cx="4255607" cy="446217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1DADB25D-088F-D0C4-C7EF-48E83DD6D0CA}"/>
                </a:ext>
              </a:extLst>
            </p:cNvPr>
            <p:cNvSpPr txBox="1"/>
            <p:nvPr/>
          </p:nvSpPr>
          <p:spPr>
            <a:xfrm>
              <a:off x="-9087" y="1993961"/>
              <a:ext cx="4255607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3FBD3CC3-4542-9F33-2EBA-9B93AE3F3A38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8507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172007" y="81504"/>
            <a:ext cx="564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407B4C8C-5D39-F23F-86E9-82EFFCA57504}"/>
              </a:ext>
            </a:extLst>
          </p:cNvPr>
          <p:cNvSpPr/>
          <p:nvPr/>
        </p:nvSpPr>
        <p:spPr>
          <a:xfrm>
            <a:off x="0" y="1217029"/>
            <a:ext cx="3741420" cy="2609850"/>
          </a:xfrm>
          <a:custGeom>
            <a:avLst/>
            <a:gdLst>
              <a:gd name="connsiteX0" fmla="*/ 0 w 3741420"/>
              <a:gd name="connsiteY0" fmla="*/ 2609850 h 2609850"/>
              <a:gd name="connsiteX1" fmla="*/ 0 w 3741420"/>
              <a:gd name="connsiteY1" fmla="*/ 0 h 2609850"/>
              <a:gd name="connsiteX2" fmla="*/ 2436495 w 3741420"/>
              <a:gd name="connsiteY2" fmla="*/ 0 h 2609850"/>
              <a:gd name="connsiteX3" fmla="*/ 3741420 w 3741420"/>
              <a:gd name="connsiteY3" fmla="*/ 1304925 h 2609850"/>
              <a:gd name="connsiteX4" fmla="*/ 2436495 w 3741420"/>
              <a:gd name="connsiteY4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1420" h="2609850">
                <a:moveTo>
                  <a:pt x="0" y="2609850"/>
                </a:moveTo>
                <a:lnTo>
                  <a:pt x="0" y="0"/>
                </a:lnTo>
                <a:lnTo>
                  <a:pt x="2436495" y="0"/>
                </a:lnTo>
                <a:cubicBezTo>
                  <a:pt x="3157185" y="0"/>
                  <a:pt x="3741420" y="584235"/>
                  <a:pt x="3741420" y="1304925"/>
                </a:cubicBezTo>
                <a:cubicBezTo>
                  <a:pt x="3741420" y="2025615"/>
                  <a:pt x="3157185" y="2609850"/>
                  <a:pt x="2436495" y="2609850"/>
                </a:cubicBezTo>
                <a:close/>
              </a:path>
            </a:pathLst>
          </a:custGeom>
          <a:blipFill dpi="0" rotWithShape="0">
            <a:blip r:embed="rId3"/>
            <a:srcRect/>
            <a:tile tx="-10033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32D75FF-6DA9-257A-0A5D-2F994BB5C42F}"/>
              </a:ext>
            </a:extLst>
          </p:cNvPr>
          <p:cNvGrpSpPr/>
          <p:nvPr/>
        </p:nvGrpSpPr>
        <p:grpSpPr>
          <a:xfrm>
            <a:off x="4324350" y="902318"/>
            <a:ext cx="4037013" cy="991372"/>
            <a:chOff x="4495800" y="1020308"/>
            <a:chExt cx="4037013" cy="99137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DCB8E7F0-D06A-CB1F-C4FE-129BD4F127CB}"/>
                </a:ext>
              </a:extLst>
            </p:cNvPr>
            <p:cNvSpPr/>
            <p:nvPr/>
          </p:nvSpPr>
          <p:spPr>
            <a:xfrm>
              <a:off x="4495800" y="1217029"/>
              <a:ext cx="4037013" cy="794651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solid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2118" tIns="31058" rIns="62118" bIns="31058" anchor="ctr"/>
            <a:lstStyle/>
            <a:p>
              <a:pPr defTabSz="91440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12" name="Rounded Rectangle 67">
              <a:extLst>
                <a:ext uri="{FF2B5EF4-FFF2-40B4-BE49-F238E27FC236}">
                  <a16:creationId xmlns:a16="http://schemas.microsoft.com/office/drawing/2014/main" id="{DF9943BE-907A-A020-4078-07AA557A57D9}"/>
                </a:ext>
              </a:extLst>
            </p:cNvPr>
            <p:cNvSpPr/>
            <p:nvPr/>
          </p:nvSpPr>
          <p:spPr>
            <a:xfrm>
              <a:off x="4648140" y="1020308"/>
              <a:ext cx="441152" cy="393442"/>
            </a:xfrm>
            <a:prstGeom prst="roundRect">
              <a:avLst/>
            </a:prstGeom>
            <a:solidFill>
              <a:srgbClr val="003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sym typeface="+mn-lt"/>
                </a:rPr>
                <a:t>01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847A555-BDE5-301A-8966-3D83C85BBEF5}"/>
                </a:ext>
              </a:extLst>
            </p:cNvPr>
            <p:cNvGrpSpPr/>
            <p:nvPr/>
          </p:nvGrpSpPr>
          <p:grpSpPr>
            <a:xfrm>
              <a:off x="5244159" y="1281124"/>
              <a:ext cx="2540293" cy="656283"/>
              <a:chOff x="-9087" y="1807430"/>
              <a:chExt cx="2540293" cy="656283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85E725C-2463-B94B-4D16-B2C188E12142}"/>
                  </a:ext>
                </a:extLst>
              </p:cNvPr>
              <p:cNvSpPr txBox="1"/>
              <p:nvPr/>
            </p:nvSpPr>
            <p:spPr>
              <a:xfrm>
                <a:off x="-9087" y="2019361"/>
                <a:ext cx="2540293" cy="4443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D050281-5045-B7A2-462F-F621C7E758BC}"/>
                  </a:ext>
                </a:extLst>
              </p:cNvPr>
              <p:cNvSpPr txBox="1"/>
              <p:nvPr/>
            </p:nvSpPr>
            <p:spPr>
              <a:xfrm>
                <a:off x="-9087" y="1807430"/>
                <a:ext cx="123297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7A9976C-A421-7A76-64C7-768FA35A6A07}"/>
              </a:ext>
            </a:extLst>
          </p:cNvPr>
          <p:cNvGrpSpPr/>
          <p:nvPr/>
        </p:nvGrpSpPr>
        <p:grpSpPr>
          <a:xfrm>
            <a:off x="4324350" y="1978643"/>
            <a:ext cx="4037013" cy="991372"/>
            <a:chOff x="4495800" y="1020308"/>
            <a:chExt cx="4037013" cy="991372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87EDF25C-8A43-580C-B294-21737D825987}"/>
                </a:ext>
              </a:extLst>
            </p:cNvPr>
            <p:cNvSpPr/>
            <p:nvPr/>
          </p:nvSpPr>
          <p:spPr>
            <a:xfrm>
              <a:off x="4495800" y="1217029"/>
              <a:ext cx="4037013" cy="794651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solid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2118" tIns="31058" rIns="62118" bIns="31058" anchor="ctr"/>
            <a:lstStyle/>
            <a:p>
              <a:pPr defTabSz="91440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25" name="Rounded Rectangle 67">
              <a:extLst>
                <a:ext uri="{FF2B5EF4-FFF2-40B4-BE49-F238E27FC236}">
                  <a16:creationId xmlns:a16="http://schemas.microsoft.com/office/drawing/2014/main" id="{87181FCF-CF4F-52BB-7BBC-F5E0343C5DFF}"/>
                </a:ext>
              </a:extLst>
            </p:cNvPr>
            <p:cNvSpPr/>
            <p:nvPr/>
          </p:nvSpPr>
          <p:spPr>
            <a:xfrm>
              <a:off x="4648140" y="1020308"/>
              <a:ext cx="441152" cy="393442"/>
            </a:xfrm>
            <a:prstGeom prst="roundRect">
              <a:avLst/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sym typeface="+mn-lt"/>
                </a:rPr>
                <a:t>02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23E3464-C15A-E514-B35F-32289C5AD4FE}"/>
                </a:ext>
              </a:extLst>
            </p:cNvPr>
            <p:cNvGrpSpPr/>
            <p:nvPr/>
          </p:nvGrpSpPr>
          <p:grpSpPr>
            <a:xfrm>
              <a:off x="5244159" y="1281124"/>
              <a:ext cx="3073071" cy="656283"/>
              <a:chOff x="-9087" y="1807430"/>
              <a:chExt cx="3073071" cy="656283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927AEDEB-A1CD-B55A-BC0A-9C6897CB403E}"/>
                  </a:ext>
                </a:extLst>
              </p:cNvPr>
              <p:cNvSpPr txBox="1"/>
              <p:nvPr/>
            </p:nvSpPr>
            <p:spPr>
              <a:xfrm>
                <a:off x="-9087" y="2019361"/>
                <a:ext cx="3073071" cy="4443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模板网，幻灯片 演示模板及素材免费下载！</a:t>
                </a:r>
              </a:p>
              <a:p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模板网 唯一访 问网址：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www.51pptmoban .com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2AE9491-B3CE-B17F-4DCD-2B7B65574554}"/>
                  </a:ext>
                </a:extLst>
              </p:cNvPr>
              <p:cNvSpPr txBox="1"/>
              <p:nvPr/>
            </p:nvSpPr>
            <p:spPr>
              <a:xfrm>
                <a:off x="-9087" y="1807430"/>
                <a:ext cx="123297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9BB7980-166F-3A1F-BDC0-F127968247AB}"/>
              </a:ext>
            </a:extLst>
          </p:cNvPr>
          <p:cNvGrpSpPr/>
          <p:nvPr/>
        </p:nvGrpSpPr>
        <p:grpSpPr>
          <a:xfrm>
            <a:off x="4324350" y="3054968"/>
            <a:ext cx="4037013" cy="991372"/>
            <a:chOff x="4495800" y="1020308"/>
            <a:chExt cx="4037013" cy="991372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C839E66B-7C5E-0516-CCB0-87CF730789A4}"/>
                </a:ext>
              </a:extLst>
            </p:cNvPr>
            <p:cNvSpPr/>
            <p:nvPr/>
          </p:nvSpPr>
          <p:spPr>
            <a:xfrm>
              <a:off x="4495800" y="1217029"/>
              <a:ext cx="4037013" cy="794651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solid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2118" tIns="31058" rIns="62118" bIns="31058" anchor="ctr"/>
            <a:lstStyle/>
            <a:p>
              <a:pPr defTabSz="91440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31" name="Rounded Rectangle 67">
              <a:extLst>
                <a:ext uri="{FF2B5EF4-FFF2-40B4-BE49-F238E27FC236}">
                  <a16:creationId xmlns:a16="http://schemas.microsoft.com/office/drawing/2014/main" id="{27C3CCD7-0A08-4437-FC07-37F9223F0BCC}"/>
                </a:ext>
              </a:extLst>
            </p:cNvPr>
            <p:cNvSpPr/>
            <p:nvPr/>
          </p:nvSpPr>
          <p:spPr>
            <a:xfrm>
              <a:off x="4648140" y="1020308"/>
              <a:ext cx="441152" cy="393442"/>
            </a:xfrm>
            <a:prstGeom prst="roundRect">
              <a:avLst/>
            </a:prstGeom>
            <a:solidFill>
              <a:srgbClr val="003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sym typeface="+mn-lt"/>
                </a:rPr>
                <a:t>03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046BD3E-DFCD-B64D-DBF9-A19F448E895F}"/>
                </a:ext>
              </a:extLst>
            </p:cNvPr>
            <p:cNvGrpSpPr/>
            <p:nvPr/>
          </p:nvGrpSpPr>
          <p:grpSpPr>
            <a:xfrm>
              <a:off x="5244159" y="1281124"/>
              <a:ext cx="2540293" cy="656283"/>
              <a:chOff x="-9087" y="1807430"/>
              <a:chExt cx="2540293" cy="656283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D650D3A-2E93-FEFC-992E-E36010ABD2C9}"/>
                  </a:ext>
                </a:extLst>
              </p:cNvPr>
              <p:cNvSpPr txBox="1"/>
              <p:nvPr/>
            </p:nvSpPr>
            <p:spPr>
              <a:xfrm>
                <a:off x="-9087" y="2019361"/>
                <a:ext cx="2540293" cy="4443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DC16E821-E6E2-277F-2E6A-A802FE30ACE3}"/>
                  </a:ext>
                </a:extLst>
              </p:cNvPr>
              <p:cNvSpPr txBox="1"/>
              <p:nvPr/>
            </p:nvSpPr>
            <p:spPr>
              <a:xfrm>
                <a:off x="-9087" y="1807430"/>
                <a:ext cx="123297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9470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D811471-BF23-B1CE-573C-2F5DCDE5BE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3" b="53135"/>
          <a:stretch/>
        </p:blipFill>
        <p:spPr>
          <a:xfrm>
            <a:off x="0" y="3078914"/>
            <a:ext cx="9144000" cy="2064586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E2DFBCB-F899-4A94-7AEE-AC3A3B79B4FD}"/>
              </a:ext>
            </a:extLst>
          </p:cNvPr>
          <p:cNvSpPr/>
          <p:nvPr/>
        </p:nvSpPr>
        <p:spPr>
          <a:xfrm>
            <a:off x="0" y="3078914"/>
            <a:ext cx="9144000" cy="2064585"/>
          </a:xfrm>
          <a:prstGeom prst="rect">
            <a:avLst/>
          </a:prstGeom>
          <a:solidFill>
            <a:srgbClr val="0038E5">
              <a:alpha val="85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403809" y="261344"/>
            <a:ext cx="4324453" cy="3801766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gradFill>
            <a:gsLst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BF4F3EE-EF5C-A663-81A5-5E6D442D85B7}"/>
              </a:ext>
            </a:extLst>
          </p:cNvPr>
          <p:cNvSpPr/>
          <p:nvPr/>
        </p:nvSpPr>
        <p:spPr>
          <a:xfrm rot="5400000">
            <a:off x="695325" y="565785"/>
            <a:ext cx="3741420" cy="2609850"/>
          </a:xfrm>
          <a:custGeom>
            <a:avLst/>
            <a:gdLst>
              <a:gd name="connsiteX0" fmla="*/ 0 w 3741420"/>
              <a:gd name="connsiteY0" fmla="*/ 2609850 h 2609850"/>
              <a:gd name="connsiteX1" fmla="*/ 0 w 3741420"/>
              <a:gd name="connsiteY1" fmla="*/ 0 h 2609850"/>
              <a:gd name="connsiteX2" fmla="*/ 2436495 w 3741420"/>
              <a:gd name="connsiteY2" fmla="*/ 0 h 2609850"/>
              <a:gd name="connsiteX3" fmla="*/ 3741420 w 3741420"/>
              <a:gd name="connsiteY3" fmla="*/ 1304925 h 2609850"/>
              <a:gd name="connsiteX4" fmla="*/ 2436495 w 3741420"/>
              <a:gd name="connsiteY4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1420" h="2609850">
                <a:moveTo>
                  <a:pt x="0" y="2609850"/>
                </a:moveTo>
                <a:lnTo>
                  <a:pt x="0" y="0"/>
                </a:lnTo>
                <a:lnTo>
                  <a:pt x="2436495" y="0"/>
                </a:lnTo>
                <a:cubicBezTo>
                  <a:pt x="3157185" y="0"/>
                  <a:pt x="3741420" y="584235"/>
                  <a:pt x="3741420" y="1304925"/>
                </a:cubicBezTo>
                <a:cubicBezTo>
                  <a:pt x="3741420" y="2025615"/>
                  <a:pt x="3157185" y="2609850"/>
                  <a:pt x="2436495" y="2609850"/>
                </a:cubicBezTo>
                <a:close/>
              </a:path>
            </a:pathLst>
          </a:custGeom>
          <a:blipFill dpi="0" rotWithShape="0">
            <a:blip r:embed="rId4"/>
            <a:srcRect/>
            <a:tile tx="-10033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3A447D3-1F60-FF22-1AE9-7D4497CA416C}"/>
              </a:ext>
            </a:extLst>
          </p:cNvPr>
          <p:cNvSpPr/>
          <p:nvPr/>
        </p:nvSpPr>
        <p:spPr>
          <a:xfrm>
            <a:off x="3630662" y="1205476"/>
            <a:ext cx="469084" cy="469084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9582470-DE16-BBB4-409D-58E1C94A4641}"/>
              </a:ext>
            </a:extLst>
          </p:cNvPr>
          <p:cNvSpPr/>
          <p:nvPr/>
        </p:nvSpPr>
        <p:spPr>
          <a:xfrm>
            <a:off x="1261110" y="3348432"/>
            <a:ext cx="276999" cy="276999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054167F-964E-ECB1-4F1E-785821A27AE2}"/>
              </a:ext>
            </a:extLst>
          </p:cNvPr>
          <p:cNvGrpSpPr/>
          <p:nvPr/>
        </p:nvGrpSpPr>
        <p:grpSpPr>
          <a:xfrm>
            <a:off x="1912476" y="465393"/>
            <a:ext cx="1307118" cy="539459"/>
            <a:chOff x="8244408" y="263825"/>
            <a:chExt cx="575796" cy="237636"/>
          </a:xfrm>
          <a:solidFill>
            <a:srgbClr val="FEBF00"/>
          </a:solidFill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BC58348-F0C4-E54D-4D21-A3AA91597F6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31CF26B-2D82-CD51-6EB4-87965BC77A40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4" name="文本框-2_矢量">
              <a:extLst>
                <a:ext uri="{FF2B5EF4-FFF2-40B4-BE49-F238E27FC236}">
                  <a16:creationId xmlns:a16="http://schemas.microsoft.com/office/drawing/2014/main" id="{4920CBBA-E3E5-F3CB-5C98-0C8711DB5AD6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081D5C-D2BC-D54A-65EE-55F55B75746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70E57D85-2213-09D0-9D57-A6B3E2C19C77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32AB69E3-E579-94DA-5CE0-C4E0B15951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1D7771B-C95F-CD50-0D84-E262A37C58AE}"/>
              </a:ext>
            </a:extLst>
          </p:cNvPr>
          <p:cNvGrpSpPr/>
          <p:nvPr/>
        </p:nvGrpSpPr>
        <p:grpSpPr>
          <a:xfrm>
            <a:off x="4801897" y="1205476"/>
            <a:ext cx="2034574" cy="420560"/>
            <a:chOff x="698921" y="1776580"/>
            <a:chExt cx="2034574" cy="420560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B32437BE-7302-0A27-3138-B51849FC7FEA}"/>
                </a:ext>
              </a:extLst>
            </p:cNvPr>
            <p:cNvSpPr/>
            <p:nvPr/>
          </p:nvSpPr>
          <p:spPr>
            <a:xfrm>
              <a:off x="824947" y="2125160"/>
              <a:ext cx="1782522" cy="71980"/>
            </a:xfrm>
            <a:prstGeom prst="roundRect">
              <a:avLst>
                <a:gd name="adj" fmla="val 50000"/>
              </a:avLst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8A6D737E-FD28-E84A-5DEC-B0C9DDDADB40}"/>
                </a:ext>
              </a:extLst>
            </p:cNvPr>
            <p:cNvSpPr/>
            <p:nvPr/>
          </p:nvSpPr>
          <p:spPr>
            <a:xfrm>
              <a:off x="698921" y="1803589"/>
              <a:ext cx="2034574" cy="354478"/>
            </a:xfrm>
            <a:prstGeom prst="roundRect">
              <a:avLst>
                <a:gd name="adj" fmla="val 50000"/>
              </a:avLst>
            </a:prstGeom>
            <a:solidFill>
              <a:srgbClr val="003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36BAEED-11B9-9C17-EE64-4F3669B36FF0}"/>
                </a:ext>
              </a:extLst>
            </p:cNvPr>
            <p:cNvSpPr/>
            <p:nvPr/>
          </p:nvSpPr>
          <p:spPr>
            <a:xfrm>
              <a:off x="1279291" y="1834289"/>
              <a:ext cx="1349609" cy="28469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GB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B265044-E9D3-3441-292A-6DF98DC4AB37}"/>
                </a:ext>
              </a:extLst>
            </p:cNvPr>
            <p:cNvSpPr txBox="1"/>
            <p:nvPr/>
          </p:nvSpPr>
          <p:spPr>
            <a:xfrm>
              <a:off x="820060" y="1776580"/>
              <a:ext cx="5741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阿里汉仪智能黑体" panose="00020600040101010101" pitchFamily="18" charset="-122"/>
                  <a:ea typeface="阿里汉仪智能黑体" panose="00020600040101010101" pitchFamily="18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254C929E-F015-D402-ED57-53D60EA12ADD}"/>
              </a:ext>
            </a:extLst>
          </p:cNvPr>
          <p:cNvSpPr txBox="1"/>
          <p:nvPr/>
        </p:nvSpPr>
        <p:spPr>
          <a:xfrm>
            <a:off x="4801897" y="1682943"/>
            <a:ext cx="380176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6367393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: 圆角 9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C5B4C6A-38AC-7BA9-0237-4009C5B9E440}"/>
              </a:ext>
            </a:extLst>
          </p:cNvPr>
          <p:cNvSpPr/>
          <p:nvPr/>
        </p:nvSpPr>
        <p:spPr>
          <a:xfrm>
            <a:off x="0" y="1638830"/>
            <a:ext cx="9144000" cy="1880740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172007" y="81504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10" name="圆角矩形 69">
            <a:extLst>
              <a:ext uri="{FF2B5EF4-FFF2-40B4-BE49-F238E27FC236}">
                <a16:creationId xmlns:a16="http://schemas.microsoft.com/office/drawing/2014/main" id="{3FB6193E-3128-DBBA-A628-F878E23F8AA0}"/>
              </a:ext>
            </a:extLst>
          </p:cNvPr>
          <p:cNvSpPr/>
          <p:nvPr/>
        </p:nvSpPr>
        <p:spPr>
          <a:xfrm>
            <a:off x="3821399" y="1293004"/>
            <a:ext cx="593418" cy="593418"/>
          </a:xfrm>
          <a:prstGeom prst="roundRect">
            <a:avLst>
              <a:gd name="adj" fmla="val 50000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3" name="圆角矩形 72">
            <a:extLst>
              <a:ext uri="{FF2B5EF4-FFF2-40B4-BE49-F238E27FC236}">
                <a16:creationId xmlns:a16="http://schemas.microsoft.com/office/drawing/2014/main" id="{0D015D2A-0D04-449D-ACAE-CABD873CA40D}"/>
              </a:ext>
            </a:extLst>
          </p:cNvPr>
          <p:cNvSpPr/>
          <p:nvPr/>
        </p:nvSpPr>
        <p:spPr>
          <a:xfrm>
            <a:off x="4735549" y="1293004"/>
            <a:ext cx="593418" cy="593418"/>
          </a:xfrm>
          <a:prstGeom prst="roundRect">
            <a:avLst>
              <a:gd name="adj" fmla="val 50000"/>
            </a:avLst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6" name="圆角矩形 75">
            <a:extLst>
              <a:ext uri="{FF2B5EF4-FFF2-40B4-BE49-F238E27FC236}">
                <a16:creationId xmlns:a16="http://schemas.microsoft.com/office/drawing/2014/main" id="{73F073A3-E746-16FC-4FAA-2DDE370CE3E3}"/>
              </a:ext>
            </a:extLst>
          </p:cNvPr>
          <p:cNvSpPr/>
          <p:nvPr/>
        </p:nvSpPr>
        <p:spPr>
          <a:xfrm>
            <a:off x="3821399" y="3238119"/>
            <a:ext cx="593418" cy="593418"/>
          </a:xfrm>
          <a:prstGeom prst="roundRect">
            <a:avLst>
              <a:gd name="adj" fmla="val 50000"/>
            </a:avLst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20" name="圆角矩形 78">
            <a:extLst>
              <a:ext uri="{FF2B5EF4-FFF2-40B4-BE49-F238E27FC236}">
                <a16:creationId xmlns:a16="http://schemas.microsoft.com/office/drawing/2014/main" id="{42581299-7AE5-BA4C-2015-B0459BD72780}"/>
              </a:ext>
            </a:extLst>
          </p:cNvPr>
          <p:cNvSpPr/>
          <p:nvPr/>
        </p:nvSpPr>
        <p:spPr>
          <a:xfrm>
            <a:off x="4735549" y="3238119"/>
            <a:ext cx="593418" cy="593418"/>
          </a:xfrm>
          <a:prstGeom prst="roundRect">
            <a:avLst>
              <a:gd name="adj" fmla="val 50000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83235B-EDEC-7F62-EBCE-B6BA0AF00EE8}"/>
              </a:ext>
            </a:extLst>
          </p:cNvPr>
          <p:cNvGrpSpPr/>
          <p:nvPr/>
        </p:nvGrpSpPr>
        <p:grpSpPr>
          <a:xfrm>
            <a:off x="4004726" y="1499758"/>
            <a:ext cx="226765" cy="182696"/>
            <a:chOff x="2702739" y="3017462"/>
            <a:chExt cx="535636" cy="431545"/>
          </a:xfrm>
          <a:solidFill>
            <a:schemeClr val="bg1"/>
          </a:solidFill>
        </p:grpSpPr>
        <p:sp>
          <p:nvSpPr>
            <p:cNvPr id="35" name="Freeform 45">
              <a:extLst>
                <a:ext uri="{FF2B5EF4-FFF2-40B4-BE49-F238E27FC236}">
                  <a16:creationId xmlns:a16="http://schemas.microsoft.com/office/drawing/2014/main" id="{5AC93719-6FD0-BFDD-ED05-B71D48B6B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2133" y="3189864"/>
              <a:ext cx="176739" cy="35782"/>
            </a:xfrm>
            <a:custGeom>
              <a:avLst/>
              <a:gdLst>
                <a:gd name="T0" fmla="*/ 63 w 69"/>
                <a:gd name="T1" fmla="*/ 14 h 14"/>
                <a:gd name="T2" fmla="*/ 7 w 69"/>
                <a:gd name="T3" fmla="*/ 14 h 14"/>
                <a:gd name="T4" fmla="*/ 0 w 69"/>
                <a:gd name="T5" fmla="*/ 7 h 14"/>
                <a:gd name="T6" fmla="*/ 7 w 69"/>
                <a:gd name="T7" fmla="*/ 0 h 14"/>
                <a:gd name="T8" fmla="*/ 63 w 69"/>
                <a:gd name="T9" fmla="*/ 0 h 14"/>
                <a:gd name="T10" fmla="*/ 69 w 69"/>
                <a:gd name="T11" fmla="*/ 7 h 14"/>
                <a:gd name="T12" fmla="*/ 63 w 69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4">
                  <a:moveTo>
                    <a:pt x="6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7"/>
                  </a:cubicBezTo>
                  <a:cubicBezTo>
                    <a:pt x="69" y="11"/>
                    <a:pt x="66" y="14"/>
                    <a:pt x="6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46">
              <a:extLst>
                <a:ext uri="{FF2B5EF4-FFF2-40B4-BE49-F238E27FC236}">
                  <a16:creationId xmlns:a16="http://schemas.microsoft.com/office/drawing/2014/main" id="{A2D3AB77-58AD-70F1-7B25-BA1536A88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734" y="3194201"/>
              <a:ext cx="35782" cy="72647"/>
            </a:xfrm>
            <a:custGeom>
              <a:avLst/>
              <a:gdLst>
                <a:gd name="T0" fmla="*/ 7 w 14"/>
                <a:gd name="T1" fmla="*/ 28 h 28"/>
                <a:gd name="T2" fmla="*/ 0 w 14"/>
                <a:gd name="T3" fmla="*/ 21 h 28"/>
                <a:gd name="T4" fmla="*/ 0 w 14"/>
                <a:gd name="T5" fmla="*/ 7 h 28"/>
                <a:gd name="T6" fmla="*/ 7 w 14"/>
                <a:gd name="T7" fmla="*/ 0 h 28"/>
                <a:gd name="T8" fmla="*/ 14 w 14"/>
                <a:gd name="T9" fmla="*/ 7 h 28"/>
                <a:gd name="T10" fmla="*/ 14 w 14"/>
                <a:gd name="T11" fmla="*/ 21 h 28"/>
                <a:gd name="T12" fmla="*/ 7 w 14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5"/>
                    <a:pt x="11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47">
              <a:extLst>
                <a:ext uri="{FF2B5EF4-FFF2-40B4-BE49-F238E27FC236}">
                  <a16:creationId xmlns:a16="http://schemas.microsoft.com/office/drawing/2014/main" id="{ABC9AFF0-E443-596F-E8A3-01E283D82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06" y="3194201"/>
              <a:ext cx="33613" cy="72647"/>
            </a:xfrm>
            <a:custGeom>
              <a:avLst/>
              <a:gdLst>
                <a:gd name="T0" fmla="*/ 7 w 13"/>
                <a:gd name="T1" fmla="*/ 28 h 28"/>
                <a:gd name="T2" fmla="*/ 0 w 13"/>
                <a:gd name="T3" fmla="*/ 21 h 28"/>
                <a:gd name="T4" fmla="*/ 0 w 13"/>
                <a:gd name="T5" fmla="*/ 7 h 28"/>
                <a:gd name="T6" fmla="*/ 7 w 13"/>
                <a:gd name="T7" fmla="*/ 0 h 28"/>
                <a:gd name="T8" fmla="*/ 13 w 13"/>
                <a:gd name="T9" fmla="*/ 7 h 28"/>
                <a:gd name="T10" fmla="*/ 13 w 13"/>
                <a:gd name="T11" fmla="*/ 21 h 28"/>
                <a:gd name="T12" fmla="*/ 7 w 1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5"/>
                    <a:pt x="10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48">
              <a:extLst>
                <a:ext uri="{FF2B5EF4-FFF2-40B4-BE49-F238E27FC236}">
                  <a16:creationId xmlns:a16="http://schemas.microsoft.com/office/drawing/2014/main" id="{FFAD5E86-1301-CC78-1717-C58B73DC4F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0680" y="3133481"/>
              <a:ext cx="101923" cy="148547"/>
            </a:xfrm>
            <a:custGeom>
              <a:avLst/>
              <a:gdLst>
                <a:gd name="T0" fmla="*/ 20 w 40"/>
                <a:gd name="T1" fmla="*/ 58 h 58"/>
                <a:gd name="T2" fmla="*/ 0 w 40"/>
                <a:gd name="T3" fmla="*/ 38 h 58"/>
                <a:gd name="T4" fmla="*/ 0 w 40"/>
                <a:gd name="T5" fmla="*/ 20 h 58"/>
                <a:gd name="T6" fmla="*/ 20 w 40"/>
                <a:gd name="T7" fmla="*/ 0 h 58"/>
                <a:gd name="T8" fmla="*/ 40 w 40"/>
                <a:gd name="T9" fmla="*/ 20 h 58"/>
                <a:gd name="T10" fmla="*/ 40 w 40"/>
                <a:gd name="T11" fmla="*/ 38 h 58"/>
                <a:gd name="T12" fmla="*/ 20 w 40"/>
                <a:gd name="T13" fmla="*/ 58 h 58"/>
                <a:gd name="T14" fmla="*/ 20 w 40"/>
                <a:gd name="T15" fmla="*/ 13 h 58"/>
                <a:gd name="T16" fmla="*/ 14 w 40"/>
                <a:gd name="T17" fmla="*/ 20 h 58"/>
                <a:gd name="T18" fmla="*/ 14 w 40"/>
                <a:gd name="T19" fmla="*/ 38 h 58"/>
                <a:gd name="T20" fmla="*/ 20 w 40"/>
                <a:gd name="T21" fmla="*/ 45 h 58"/>
                <a:gd name="T22" fmla="*/ 27 w 40"/>
                <a:gd name="T23" fmla="*/ 38 h 58"/>
                <a:gd name="T24" fmla="*/ 27 w 40"/>
                <a:gd name="T25" fmla="*/ 20 h 58"/>
                <a:gd name="T26" fmla="*/ 20 w 40"/>
                <a:gd name="T2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8">
                  <a:moveTo>
                    <a:pt x="20" y="58"/>
                  </a:moveTo>
                  <a:cubicBezTo>
                    <a:pt x="9" y="58"/>
                    <a:pt x="0" y="49"/>
                    <a:pt x="0" y="3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49"/>
                    <a:pt x="31" y="58"/>
                    <a:pt x="20" y="58"/>
                  </a:cubicBezTo>
                  <a:close/>
                  <a:moveTo>
                    <a:pt x="20" y="13"/>
                  </a:moveTo>
                  <a:cubicBezTo>
                    <a:pt x="17" y="13"/>
                    <a:pt x="14" y="16"/>
                    <a:pt x="14" y="2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2"/>
                    <a:pt x="17" y="45"/>
                    <a:pt x="20" y="45"/>
                  </a:cubicBezTo>
                  <a:cubicBezTo>
                    <a:pt x="24" y="45"/>
                    <a:pt x="27" y="42"/>
                    <a:pt x="27" y="3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4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49">
              <a:extLst>
                <a:ext uri="{FF2B5EF4-FFF2-40B4-BE49-F238E27FC236}">
                  <a16:creationId xmlns:a16="http://schemas.microsoft.com/office/drawing/2014/main" id="{63D8BD99-A87D-3263-4042-7B05F8E7DF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739" y="3017462"/>
              <a:ext cx="535636" cy="431545"/>
            </a:xfrm>
            <a:custGeom>
              <a:avLst/>
              <a:gdLst>
                <a:gd name="T0" fmla="*/ 200 w 209"/>
                <a:gd name="T1" fmla="*/ 140 h 168"/>
                <a:gd name="T2" fmla="*/ 159 w 209"/>
                <a:gd name="T3" fmla="*/ 114 h 168"/>
                <a:gd name="T4" fmla="*/ 148 w 209"/>
                <a:gd name="T5" fmla="*/ 112 h 168"/>
                <a:gd name="T6" fmla="*/ 144 w 209"/>
                <a:gd name="T7" fmla="*/ 113 h 168"/>
                <a:gd name="T8" fmla="*/ 137 w 209"/>
                <a:gd name="T9" fmla="*/ 109 h 168"/>
                <a:gd name="T10" fmla="*/ 144 w 209"/>
                <a:gd name="T11" fmla="*/ 60 h 168"/>
                <a:gd name="T12" fmla="*/ 60 w 209"/>
                <a:gd name="T13" fmla="*/ 9 h 168"/>
                <a:gd name="T14" fmla="*/ 9 w 209"/>
                <a:gd name="T15" fmla="*/ 92 h 168"/>
                <a:gd name="T16" fmla="*/ 93 w 209"/>
                <a:gd name="T17" fmla="*/ 143 h 168"/>
                <a:gd name="T18" fmla="*/ 129 w 209"/>
                <a:gd name="T19" fmla="*/ 121 h 168"/>
                <a:gd name="T20" fmla="*/ 136 w 209"/>
                <a:gd name="T21" fmla="*/ 125 h 168"/>
                <a:gd name="T22" fmla="*/ 143 w 209"/>
                <a:gd name="T23" fmla="*/ 139 h 168"/>
                <a:gd name="T24" fmla="*/ 183 w 209"/>
                <a:gd name="T25" fmla="*/ 165 h 168"/>
                <a:gd name="T26" fmla="*/ 195 w 209"/>
                <a:gd name="T27" fmla="*/ 167 h 168"/>
                <a:gd name="T28" fmla="*/ 204 w 209"/>
                <a:gd name="T29" fmla="*/ 161 h 168"/>
                <a:gd name="T30" fmla="*/ 200 w 209"/>
                <a:gd name="T31" fmla="*/ 140 h 168"/>
                <a:gd name="T32" fmla="*/ 90 w 209"/>
                <a:gd name="T33" fmla="*/ 131 h 168"/>
                <a:gd name="T34" fmla="*/ 22 w 209"/>
                <a:gd name="T35" fmla="*/ 89 h 168"/>
                <a:gd name="T36" fmla="*/ 63 w 209"/>
                <a:gd name="T37" fmla="*/ 21 h 168"/>
                <a:gd name="T38" fmla="*/ 131 w 209"/>
                <a:gd name="T39" fmla="*/ 63 h 168"/>
                <a:gd name="T40" fmla="*/ 90 w 209"/>
                <a:gd name="T41" fmla="*/ 13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8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1"/>
                    <a:pt x="152" y="111"/>
                    <a:pt x="148" y="112"/>
                  </a:cubicBezTo>
                  <a:cubicBezTo>
                    <a:pt x="146" y="112"/>
                    <a:pt x="145" y="113"/>
                    <a:pt x="144" y="113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4"/>
                    <a:pt x="148" y="77"/>
                    <a:pt x="144" y="60"/>
                  </a:cubicBezTo>
                  <a:cubicBezTo>
                    <a:pt x="135" y="22"/>
                    <a:pt x="97" y="0"/>
                    <a:pt x="60" y="9"/>
                  </a:cubicBezTo>
                  <a:cubicBezTo>
                    <a:pt x="23" y="18"/>
                    <a:pt x="0" y="55"/>
                    <a:pt x="9" y="92"/>
                  </a:cubicBezTo>
                  <a:cubicBezTo>
                    <a:pt x="18" y="129"/>
                    <a:pt x="56" y="152"/>
                    <a:pt x="93" y="143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5"/>
                    <a:pt x="183" y="165"/>
                    <a:pt x="183" y="165"/>
                  </a:cubicBezTo>
                  <a:cubicBezTo>
                    <a:pt x="187" y="168"/>
                    <a:pt x="191" y="168"/>
                    <a:pt x="195" y="167"/>
                  </a:cubicBezTo>
                  <a:cubicBezTo>
                    <a:pt x="199" y="166"/>
                    <a:pt x="202" y="164"/>
                    <a:pt x="204" y="161"/>
                  </a:cubicBezTo>
                  <a:cubicBezTo>
                    <a:pt x="209" y="154"/>
                    <a:pt x="207" y="144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8"/>
                    <a:pt x="29" y="120"/>
                    <a:pt x="22" y="89"/>
                  </a:cubicBezTo>
                  <a:cubicBezTo>
                    <a:pt x="14" y="59"/>
                    <a:pt x="33" y="28"/>
                    <a:pt x="63" y="21"/>
                  </a:cubicBezTo>
                  <a:cubicBezTo>
                    <a:pt x="94" y="14"/>
                    <a:pt x="124" y="32"/>
                    <a:pt x="131" y="63"/>
                  </a:cubicBezTo>
                  <a:cubicBezTo>
                    <a:pt x="139" y="93"/>
                    <a:pt x="120" y="123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47CAE4C-8247-AD34-BB5D-0F117F8E56AD}"/>
              </a:ext>
            </a:extLst>
          </p:cNvPr>
          <p:cNvGrpSpPr/>
          <p:nvPr/>
        </p:nvGrpSpPr>
        <p:grpSpPr>
          <a:xfrm>
            <a:off x="4934244" y="1513862"/>
            <a:ext cx="229061" cy="164794"/>
            <a:chOff x="3820635" y="3071676"/>
            <a:chExt cx="541058" cy="389258"/>
          </a:xfrm>
          <a:solidFill>
            <a:schemeClr val="bg1"/>
          </a:solidFill>
        </p:grpSpPr>
        <p:sp>
          <p:nvSpPr>
            <p:cNvPr id="41" name="Freeform 226">
              <a:extLst>
                <a:ext uri="{FF2B5EF4-FFF2-40B4-BE49-F238E27FC236}">
                  <a16:creationId xmlns:a16="http://schemas.microsoft.com/office/drawing/2014/main" id="{A1D88923-BD1D-12E7-93D0-CD8693A282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0635" y="3071676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27">
              <a:extLst>
                <a:ext uri="{FF2B5EF4-FFF2-40B4-BE49-F238E27FC236}">
                  <a16:creationId xmlns:a16="http://schemas.microsoft.com/office/drawing/2014/main" id="{8CCABB26-6643-D053-2769-4EC69F931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7729" y="3336242"/>
              <a:ext cx="41203" cy="40119"/>
            </a:xfrm>
            <a:custGeom>
              <a:avLst/>
              <a:gdLst>
                <a:gd name="T0" fmla="*/ 12 w 38"/>
                <a:gd name="T1" fmla="*/ 0 h 37"/>
                <a:gd name="T2" fmla="*/ 12 w 38"/>
                <a:gd name="T3" fmla="*/ 2 h 37"/>
                <a:gd name="T4" fmla="*/ 0 w 38"/>
                <a:gd name="T5" fmla="*/ 37 h 37"/>
                <a:gd name="T6" fmla="*/ 36 w 38"/>
                <a:gd name="T7" fmla="*/ 28 h 37"/>
                <a:gd name="T8" fmla="*/ 38 w 38"/>
                <a:gd name="T9" fmla="*/ 26 h 37"/>
                <a:gd name="T10" fmla="*/ 12 w 3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12" y="0"/>
                  </a:moveTo>
                  <a:lnTo>
                    <a:pt x="12" y="2"/>
                  </a:lnTo>
                  <a:lnTo>
                    <a:pt x="0" y="37"/>
                  </a:lnTo>
                  <a:lnTo>
                    <a:pt x="36" y="28"/>
                  </a:lnTo>
                  <a:lnTo>
                    <a:pt x="38" y="26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28">
              <a:extLst>
                <a:ext uri="{FF2B5EF4-FFF2-40B4-BE49-F238E27FC236}">
                  <a16:creationId xmlns:a16="http://schemas.microsoft.com/office/drawing/2014/main" id="{4EE07BD7-4832-282B-4500-0FACF82CD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56" y="3135649"/>
              <a:ext cx="80237" cy="76984"/>
            </a:xfrm>
            <a:custGeom>
              <a:avLst/>
              <a:gdLst>
                <a:gd name="T0" fmla="*/ 23 w 31"/>
                <a:gd name="T1" fmla="*/ 30 h 30"/>
                <a:gd name="T2" fmla="*/ 29 w 31"/>
                <a:gd name="T3" fmla="*/ 24 h 30"/>
                <a:gd name="T4" fmla="*/ 29 w 31"/>
                <a:gd name="T5" fmla="*/ 17 h 30"/>
                <a:gd name="T6" fmla="*/ 13 w 31"/>
                <a:gd name="T7" fmla="*/ 2 h 30"/>
                <a:gd name="T8" fmla="*/ 6 w 31"/>
                <a:gd name="T9" fmla="*/ 2 h 30"/>
                <a:gd name="T10" fmla="*/ 0 w 31"/>
                <a:gd name="T11" fmla="*/ 8 h 30"/>
                <a:gd name="T12" fmla="*/ 23 w 31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3" y="30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2"/>
                    <a:pt x="31" y="19"/>
                    <a:pt x="29" y="17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29">
              <a:extLst>
                <a:ext uri="{FF2B5EF4-FFF2-40B4-BE49-F238E27FC236}">
                  <a16:creationId xmlns:a16="http://schemas.microsoft.com/office/drawing/2014/main" id="{4D397A65-79D2-BCA8-B2B7-A13317B68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342" y="3161672"/>
              <a:ext cx="182160" cy="184328"/>
            </a:xfrm>
            <a:custGeom>
              <a:avLst/>
              <a:gdLst>
                <a:gd name="T0" fmla="*/ 49 w 71"/>
                <a:gd name="T1" fmla="*/ 0 h 72"/>
                <a:gd name="T2" fmla="*/ 48 w 71"/>
                <a:gd name="T3" fmla="*/ 1 h 72"/>
                <a:gd name="T4" fmla="*/ 2 w 71"/>
                <a:gd name="T5" fmla="*/ 47 h 72"/>
                <a:gd name="T6" fmla="*/ 2 w 71"/>
                <a:gd name="T7" fmla="*/ 55 h 72"/>
                <a:gd name="T8" fmla="*/ 2 w 71"/>
                <a:gd name="T9" fmla="*/ 55 h 72"/>
                <a:gd name="T10" fmla="*/ 8 w 71"/>
                <a:gd name="T11" fmla="*/ 57 h 72"/>
                <a:gd name="T12" fmla="*/ 9 w 71"/>
                <a:gd name="T13" fmla="*/ 62 h 72"/>
                <a:gd name="T14" fmla="*/ 9 w 71"/>
                <a:gd name="T15" fmla="*/ 62 h 72"/>
                <a:gd name="T16" fmla="*/ 15 w 71"/>
                <a:gd name="T17" fmla="*/ 64 h 72"/>
                <a:gd name="T18" fmla="*/ 16 w 71"/>
                <a:gd name="T19" fmla="*/ 69 h 72"/>
                <a:gd name="T20" fmla="*/ 17 w 71"/>
                <a:gd name="T21" fmla="*/ 70 h 72"/>
                <a:gd name="T22" fmla="*/ 24 w 71"/>
                <a:gd name="T23" fmla="*/ 70 h 72"/>
                <a:gd name="T24" fmla="*/ 71 w 71"/>
                <a:gd name="T25" fmla="*/ 23 h 72"/>
                <a:gd name="T26" fmla="*/ 71 w 71"/>
                <a:gd name="T27" fmla="*/ 23 h 72"/>
                <a:gd name="T28" fmla="*/ 49 w 71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49" y="0"/>
                  </a:moveTo>
                  <a:cubicBezTo>
                    <a:pt x="49" y="0"/>
                    <a:pt x="48" y="0"/>
                    <a:pt x="48" y="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3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7"/>
                    <a:pt x="6" y="57"/>
                    <a:pt x="8" y="57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4"/>
                  </a:cubicBezTo>
                  <a:cubicBezTo>
                    <a:pt x="14" y="66"/>
                    <a:pt x="15" y="68"/>
                    <a:pt x="16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9" y="72"/>
                    <a:pt x="22" y="72"/>
                    <a:pt x="24" y="7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230">
              <a:extLst>
                <a:ext uri="{FF2B5EF4-FFF2-40B4-BE49-F238E27FC236}">
                  <a16:creationId xmlns:a16="http://schemas.microsoft.com/office/drawing/2014/main" id="{3309D9D5-AD7E-26F0-272C-2BF15EF538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3222392"/>
              <a:ext cx="140957" cy="16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angle 231">
              <a:extLst>
                <a:ext uri="{FF2B5EF4-FFF2-40B4-BE49-F238E27FC236}">
                  <a16:creationId xmlns:a16="http://schemas.microsoft.com/office/drawing/2014/main" id="{A1123AE4-4455-A14A-04DC-9EB63F1472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3269016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232">
              <a:extLst>
                <a:ext uri="{FF2B5EF4-FFF2-40B4-BE49-F238E27FC236}">
                  <a16:creationId xmlns:a16="http://schemas.microsoft.com/office/drawing/2014/main" id="{5AE8855B-2268-AC84-7904-C40CE9A7A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331564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Rectangle 233">
              <a:extLst>
                <a:ext uri="{FF2B5EF4-FFF2-40B4-BE49-F238E27FC236}">
                  <a16:creationId xmlns:a16="http://schemas.microsoft.com/office/drawing/2014/main" id="{7A0A6DB1-0D34-C390-15CD-E1B23B9C7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336118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EAE39AE-D0A6-B525-4BE3-48B1268D28FD}"/>
              </a:ext>
            </a:extLst>
          </p:cNvPr>
          <p:cNvGrpSpPr/>
          <p:nvPr/>
        </p:nvGrpSpPr>
        <p:grpSpPr>
          <a:xfrm>
            <a:off x="4006096" y="3438854"/>
            <a:ext cx="207026" cy="195550"/>
            <a:chOff x="4882149" y="3025052"/>
            <a:chExt cx="489013" cy="461905"/>
          </a:xfrm>
          <a:solidFill>
            <a:schemeClr val="bg1"/>
          </a:solidFill>
        </p:grpSpPr>
        <p:sp>
          <p:nvSpPr>
            <p:cNvPr id="50" name="Freeform 250">
              <a:extLst>
                <a:ext uri="{FF2B5EF4-FFF2-40B4-BE49-F238E27FC236}">
                  <a16:creationId xmlns:a16="http://schemas.microsoft.com/office/drawing/2014/main" id="{1461490A-A5CE-83CF-C7FF-C9F3C4357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251">
              <a:extLst>
                <a:ext uri="{FF2B5EF4-FFF2-40B4-BE49-F238E27FC236}">
                  <a16:creationId xmlns:a16="http://schemas.microsoft.com/office/drawing/2014/main" id="{30AF13EE-C906-379D-B0D2-4948B93F6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252">
              <a:extLst>
                <a:ext uri="{FF2B5EF4-FFF2-40B4-BE49-F238E27FC236}">
                  <a16:creationId xmlns:a16="http://schemas.microsoft.com/office/drawing/2014/main" id="{CB11B178-B17E-83B3-1F88-26F770C2E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253">
              <a:extLst>
                <a:ext uri="{FF2B5EF4-FFF2-40B4-BE49-F238E27FC236}">
                  <a16:creationId xmlns:a16="http://schemas.microsoft.com/office/drawing/2014/main" id="{D26B57EF-56D0-38ED-C230-7A1A3EA624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254">
              <a:extLst>
                <a:ext uri="{FF2B5EF4-FFF2-40B4-BE49-F238E27FC236}">
                  <a16:creationId xmlns:a16="http://schemas.microsoft.com/office/drawing/2014/main" id="{D3C9C394-63B4-2595-9110-E01A52232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255">
              <a:extLst>
                <a:ext uri="{FF2B5EF4-FFF2-40B4-BE49-F238E27FC236}">
                  <a16:creationId xmlns:a16="http://schemas.microsoft.com/office/drawing/2014/main" id="{059982C3-AB32-5A7A-90DF-581E15B31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256">
              <a:extLst>
                <a:ext uri="{FF2B5EF4-FFF2-40B4-BE49-F238E27FC236}">
                  <a16:creationId xmlns:a16="http://schemas.microsoft.com/office/drawing/2014/main" id="{C224CB3B-18F4-2D48-9548-2A1D8CC20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19D8B8E-4DA7-84D3-40D0-51C4724B1687}"/>
              </a:ext>
            </a:extLst>
          </p:cNvPr>
          <p:cNvGrpSpPr/>
          <p:nvPr/>
        </p:nvGrpSpPr>
        <p:grpSpPr>
          <a:xfrm>
            <a:off x="4913587" y="3421907"/>
            <a:ext cx="226765" cy="226765"/>
            <a:chOff x="5958843" y="2994692"/>
            <a:chExt cx="535637" cy="535637"/>
          </a:xfrm>
          <a:solidFill>
            <a:schemeClr val="bg1"/>
          </a:solidFill>
        </p:grpSpPr>
        <p:sp>
          <p:nvSpPr>
            <p:cNvPr id="59" name="Freeform 257">
              <a:extLst>
                <a:ext uri="{FF2B5EF4-FFF2-40B4-BE49-F238E27FC236}">
                  <a16:creationId xmlns:a16="http://schemas.microsoft.com/office/drawing/2014/main" id="{27F8C3D5-880B-9A3A-AC2F-FCDD2F1557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7030" y="3109626"/>
              <a:ext cx="302516" cy="305768"/>
            </a:xfrm>
            <a:custGeom>
              <a:avLst/>
              <a:gdLst>
                <a:gd name="T0" fmla="*/ 101 w 118"/>
                <a:gd name="T1" fmla="*/ 91 h 119"/>
                <a:gd name="T2" fmla="*/ 107 w 118"/>
                <a:gd name="T3" fmla="*/ 77 h 119"/>
                <a:gd name="T4" fmla="*/ 23 w 118"/>
                <a:gd name="T5" fmla="*/ 25 h 119"/>
                <a:gd name="T6" fmla="*/ 30 w 118"/>
                <a:gd name="T7" fmla="*/ 25 h 119"/>
                <a:gd name="T8" fmla="*/ 27 w 118"/>
                <a:gd name="T9" fmla="*/ 24 h 119"/>
                <a:gd name="T10" fmla="*/ 21 w 118"/>
                <a:gd name="T11" fmla="*/ 35 h 119"/>
                <a:gd name="T12" fmla="*/ 28 w 118"/>
                <a:gd name="T13" fmla="*/ 33 h 119"/>
                <a:gd name="T14" fmla="*/ 33 w 118"/>
                <a:gd name="T15" fmla="*/ 41 h 119"/>
                <a:gd name="T16" fmla="*/ 25 w 118"/>
                <a:gd name="T17" fmla="*/ 46 h 119"/>
                <a:gd name="T18" fmla="*/ 15 w 118"/>
                <a:gd name="T19" fmla="*/ 54 h 119"/>
                <a:gd name="T20" fmla="*/ 25 w 118"/>
                <a:gd name="T21" fmla="*/ 63 h 119"/>
                <a:gd name="T22" fmla="*/ 40 w 118"/>
                <a:gd name="T23" fmla="*/ 72 h 119"/>
                <a:gd name="T24" fmla="*/ 34 w 118"/>
                <a:gd name="T25" fmla="*/ 89 h 119"/>
                <a:gd name="T26" fmla="*/ 28 w 118"/>
                <a:gd name="T27" fmla="*/ 102 h 119"/>
                <a:gd name="T28" fmla="*/ 25 w 118"/>
                <a:gd name="T29" fmla="*/ 92 h 119"/>
                <a:gd name="T30" fmla="*/ 21 w 118"/>
                <a:gd name="T31" fmla="*/ 70 h 119"/>
                <a:gd name="T32" fmla="*/ 11 w 118"/>
                <a:gd name="T33" fmla="*/ 57 h 119"/>
                <a:gd name="T34" fmla="*/ 34 w 118"/>
                <a:gd name="T35" fmla="*/ 12 h 119"/>
                <a:gd name="T36" fmla="*/ 23 w 118"/>
                <a:gd name="T37" fmla="*/ 20 h 119"/>
                <a:gd name="T38" fmla="*/ 105 w 118"/>
                <a:gd name="T39" fmla="*/ 50 h 119"/>
                <a:gd name="T40" fmla="*/ 98 w 118"/>
                <a:gd name="T41" fmla="*/ 59 h 119"/>
                <a:gd name="T42" fmla="*/ 94 w 118"/>
                <a:gd name="T43" fmla="*/ 64 h 119"/>
                <a:gd name="T44" fmla="*/ 86 w 118"/>
                <a:gd name="T45" fmla="*/ 65 h 119"/>
                <a:gd name="T46" fmla="*/ 76 w 118"/>
                <a:gd name="T47" fmla="*/ 55 h 119"/>
                <a:gd name="T48" fmla="*/ 70 w 118"/>
                <a:gd name="T49" fmla="*/ 60 h 119"/>
                <a:gd name="T50" fmla="*/ 70 w 118"/>
                <a:gd name="T51" fmla="*/ 70 h 119"/>
                <a:gd name="T52" fmla="*/ 57 w 118"/>
                <a:gd name="T53" fmla="*/ 77 h 119"/>
                <a:gd name="T54" fmla="*/ 45 w 118"/>
                <a:gd name="T55" fmla="*/ 58 h 119"/>
                <a:gd name="T56" fmla="*/ 61 w 118"/>
                <a:gd name="T57" fmla="*/ 51 h 119"/>
                <a:gd name="T58" fmla="*/ 63 w 118"/>
                <a:gd name="T59" fmla="*/ 49 h 119"/>
                <a:gd name="T60" fmla="*/ 59 w 118"/>
                <a:gd name="T61" fmla="*/ 48 h 119"/>
                <a:gd name="T62" fmla="*/ 48 w 118"/>
                <a:gd name="T63" fmla="*/ 48 h 119"/>
                <a:gd name="T64" fmla="*/ 50 w 118"/>
                <a:gd name="T65" fmla="*/ 39 h 119"/>
                <a:gd name="T66" fmla="*/ 54 w 118"/>
                <a:gd name="T67" fmla="*/ 38 h 119"/>
                <a:gd name="T68" fmla="*/ 59 w 118"/>
                <a:gd name="T69" fmla="*/ 24 h 119"/>
                <a:gd name="T70" fmla="*/ 75 w 118"/>
                <a:gd name="T71" fmla="*/ 25 h 119"/>
                <a:gd name="T72" fmla="*/ 83 w 118"/>
                <a:gd name="T73" fmla="*/ 20 h 119"/>
                <a:gd name="T74" fmla="*/ 95 w 118"/>
                <a:gd name="T75" fmla="*/ 21 h 119"/>
                <a:gd name="T76" fmla="*/ 105 w 118"/>
                <a:gd name="T77" fmla="*/ 63 h 119"/>
                <a:gd name="T78" fmla="*/ 105 w 118"/>
                <a:gd name="T79" fmla="*/ 70 h 119"/>
                <a:gd name="T80" fmla="*/ 102 w 118"/>
                <a:gd name="T81" fmla="*/ 68 h 119"/>
                <a:gd name="T82" fmla="*/ 105 w 118"/>
                <a:gd name="T83" fmla="*/ 59 h 119"/>
                <a:gd name="T84" fmla="*/ 107 w 118"/>
                <a:gd name="T85" fmla="*/ 50 h 119"/>
                <a:gd name="T86" fmla="*/ 109 w 118"/>
                <a:gd name="T87" fmla="*/ 39 h 119"/>
                <a:gd name="T88" fmla="*/ 86 w 118"/>
                <a:gd name="T89" fmla="*/ 66 h 119"/>
                <a:gd name="T90" fmla="*/ 73 w 118"/>
                <a:gd name="T91" fmla="*/ 76 h 119"/>
                <a:gd name="T92" fmla="*/ 35 w 118"/>
                <a:gd name="T93" fmla="*/ 26 h 119"/>
                <a:gd name="T94" fmla="*/ 31 w 118"/>
                <a:gd name="T95" fmla="*/ 17 h 119"/>
                <a:gd name="T96" fmla="*/ 46 w 118"/>
                <a:gd name="T97" fmla="*/ 11 h 119"/>
                <a:gd name="T98" fmla="*/ 50 w 118"/>
                <a:gd name="T99" fmla="*/ 18 h 119"/>
                <a:gd name="T100" fmla="*/ 42 w 118"/>
                <a:gd name="T101" fmla="*/ 27 h 119"/>
                <a:gd name="T102" fmla="*/ 57 w 118"/>
                <a:gd name="T103" fmla="*/ 16 h 119"/>
                <a:gd name="T104" fmla="*/ 59 w 118"/>
                <a:gd name="T105" fmla="*/ 14 h 119"/>
                <a:gd name="T106" fmla="*/ 47 w 118"/>
                <a:gd name="T107" fmla="*/ 27 h 119"/>
                <a:gd name="T108" fmla="*/ 75 w 118"/>
                <a:gd name="T109" fmla="*/ 19 h 119"/>
                <a:gd name="T110" fmla="*/ 87 w 118"/>
                <a:gd name="T111" fmla="*/ 15 h 119"/>
                <a:gd name="T112" fmla="*/ 27 w 118"/>
                <a:gd name="T113" fmla="*/ 59 h 119"/>
                <a:gd name="T114" fmla="*/ 24 w 118"/>
                <a:gd name="T115" fmla="*/ 59 h 119"/>
                <a:gd name="T116" fmla="*/ 23 w 118"/>
                <a:gd name="T117" fmla="*/ 55 h 119"/>
                <a:gd name="T118" fmla="*/ 111 w 118"/>
                <a:gd name="T119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60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1" y="119"/>
                    <a:pt x="118" y="92"/>
                    <a:pt x="118" y="60"/>
                  </a:cubicBezTo>
                  <a:cubicBezTo>
                    <a:pt x="118" y="27"/>
                    <a:pt x="91" y="0"/>
                    <a:pt x="59" y="0"/>
                  </a:cubicBezTo>
                  <a:close/>
                  <a:moveTo>
                    <a:pt x="110" y="77"/>
                  </a:moveTo>
                  <a:cubicBezTo>
                    <a:pt x="110" y="77"/>
                    <a:pt x="110" y="77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8" y="82"/>
                    <a:pt x="107" y="86"/>
                    <a:pt x="104" y="89"/>
                  </a:cubicBezTo>
                  <a:cubicBezTo>
                    <a:pt x="104" y="89"/>
                    <a:pt x="104" y="89"/>
                    <a:pt x="103" y="90"/>
                  </a:cubicBezTo>
                  <a:cubicBezTo>
                    <a:pt x="102" y="89"/>
                    <a:pt x="102" y="90"/>
                    <a:pt x="101" y="91"/>
                  </a:cubicBezTo>
                  <a:cubicBezTo>
                    <a:pt x="100" y="91"/>
                    <a:pt x="100" y="90"/>
                    <a:pt x="100" y="90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0" y="87"/>
                    <a:pt x="100" y="87"/>
                    <a:pt x="99" y="87"/>
                  </a:cubicBezTo>
                  <a:cubicBezTo>
                    <a:pt x="100" y="86"/>
                    <a:pt x="99" y="85"/>
                    <a:pt x="99" y="84"/>
                  </a:cubicBezTo>
                  <a:cubicBezTo>
                    <a:pt x="99" y="83"/>
                    <a:pt x="100" y="83"/>
                    <a:pt x="101" y="83"/>
                  </a:cubicBezTo>
                  <a:cubicBezTo>
                    <a:pt x="101" y="83"/>
                    <a:pt x="101" y="81"/>
                    <a:pt x="102" y="81"/>
                  </a:cubicBezTo>
                  <a:cubicBezTo>
                    <a:pt x="102" y="80"/>
                    <a:pt x="102" y="81"/>
                    <a:pt x="102" y="81"/>
                  </a:cubicBezTo>
                  <a:cubicBezTo>
                    <a:pt x="103" y="81"/>
                    <a:pt x="102" y="80"/>
                    <a:pt x="103" y="80"/>
                  </a:cubicBezTo>
                  <a:cubicBezTo>
                    <a:pt x="103" y="80"/>
                    <a:pt x="104" y="79"/>
                    <a:pt x="104" y="80"/>
                  </a:cubicBezTo>
                  <a:cubicBezTo>
                    <a:pt x="105" y="80"/>
                    <a:pt x="105" y="79"/>
                    <a:pt x="105" y="78"/>
                  </a:cubicBezTo>
                  <a:cubicBezTo>
                    <a:pt x="105" y="78"/>
                    <a:pt x="106" y="77"/>
                    <a:pt x="107" y="77"/>
                  </a:cubicBezTo>
                  <a:cubicBezTo>
                    <a:pt x="107" y="77"/>
                    <a:pt x="107" y="76"/>
                    <a:pt x="107" y="76"/>
                  </a:cubicBezTo>
                  <a:cubicBezTo>
                    <a:pt x="108" y="77"/>
                    <a:pt x="109" y="76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lose/>
                  <a:moveTo>
                    <a:pt x="17" y="25"/>
                  </a:moveTo>
                  <a:cubicBezTo>
                    <a:pt x="17" y="25"/>
                    <a:pt x="18" y="25"/>
                    <a:pt x="18" y="25"/>
                  </a:cubicBezTo>
                  <a:cubicBezTo>
                    <a:pt x="19" y="25"/>
                    <a:pt x="19" y="24"/>
                    <a:pt x="19" y="25"/>
                  </a:cubicBezTo>
                  <a:cubicBezTo>
                    <a:pt x="19" y="25"/>
                    <a:pt x="20" y="26"/>
                    <a:pt x="20" y="26"/>
                  </a:cubicBezTo>
                  <a:cubicBezTo>
                    <a:pt x="20" y="25"/>
                    <a:pt x="20" y="24"/>
                    <a:pt x="20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1" y="22"/>
                    <a:pt x="21" y="23"/>
                    <a:pt x="21" y="23"/>
                  </a:cubicBezTo>
                  <a:cubicBezTo>
                    <a:pt x="22" y="24"/>
                    <a:pt x="22" y="24"/>
                    <a:pt x="23" y="25"/>
                  </a:cubicBezTo>
                  <a:cubicBezTo>
                    <a:pt x="23" y="25"/>
                    <a:pt x="22" y="25"/>
                    <a:pt x="23" y="26"/>
                  </a:cubicBezTo>
                  <a:cubicBezTo>
                    <a:pt x="23" y="25"/>
                    <a:pt x="23" y="25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3"/>
                    <a:pt x="23" y="21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5" y="21"/>
                    <a:pt x="26" y="20"/>
                    <a:pt x="26" y="22"/>
                  </a:cubicBezTo>
                  <a:cubicBezTo>
                    <a:pt x="27" y="22"/>
                    <a:pt x="27" y="21"/>
                    <a:pt x="28" y="21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30" y="23"/>
                    <a:pt x="30" y="24"/>
                    <a:pt x="31" y="24"/>
                  </a:cubicBezTo>
                  <a:cubicBezTo>
                    <a:pt x="31" y="24"/>
                    <a:pt x="30" y="24"/>
                    <a:pt x="30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1" y="28"/>
                    <a:pt x="31" y="27"/>
                    <a:pt x="30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1" y="30"/>
                    <a:pt x="30" y="30"/>
                    <a:pt x="30" y="31"/>
                  </a:cubicBezTo>
                  <a:cubicBezTo>
                    <a:pt x="29" y="31"/>
                    <a:pt x="29" y="29"/>
                    <a:pt x="27" y="29"/>
                  </a:cubicBezTo>
                  <a:cubicBezTo>
                    <a:pt x="27" y="29"/>
                    <a:pt x="26" y="29"/>
                    <a:pt x="26" y="28"/>
                  </a:cubicBezTo>
                  <a:cubicBezTo>
                    <a:pt x="26" y="27"/>
                    <a:pt x="28" y="27"/>
                    <a:pt x="28" y="26"/>
                  </a:cubicBezTo>
                  <a:cubicBezTo>
                    <a:pt x="28" y="25"/>
                    <a:pt x="27" y="26"/>
                    <a:pt x="27" y="24"/>
                  </a:cubicBezTo>
                  <a:cubicBezTo>
                    <a:pt x="27" y="25"/>
                    <a:pt x="26" y="24"/>
                    <a:pt x="26" y="24"/>
                  </a:cubicBezTo>
                  <a:cubicBezTo>
                    <a:pt x="25" y="24"/>
                    <a:pt x="25" y="24"/>
                    <a:pt x="24" y="24"/>
                  </a:cubicBezTo>
                  <a:cubicBezTo>
                    <a:pt x="24" y="24"/>
                    <a:pt x="25" y="24"/>
                    <a:pt x="25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4" y="27"/>
                    <a:pt x="23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29"/>
                    <a:pt x="21" y="30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20" y="33"/>
                    <a:pt x="19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7"/>
                    <a:pt x="24" y="38"/>
                  </a:cubicBezTo>
                  <a:cubicBezTo>
                    <a:pt x="24" y="37"/>
                    <a:pt x="24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5" y="35"/>
                    <a:pt x="25" y="35"/>
                  </a:cubicBezTo>
                  <a:cubicBezTo>
                    <a:pt x="25" y="33"/>
                    <a:pt x="25" y="32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1"/>
                    <a:pt x="28" y="32"/>
                    <a:pt x="28" y="33"/>
                  </a:cubicBezTo>
                  <a:cubicBezTo>
                    <a:pt x="29" y="33"/>
                    <a:pt x="29" y="33"/>
                    <a:pt x="30" y="33"/>
                  </a:cubicBezTo>
                  <a:cubicBezTo>
                    <a:pt x="30" y="33"/>
                    <a:pt x="30" y="32"/>
                    <a:pt x="30" y="32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6"/>
                    <a:pt x="32" y="36"/>
                    <a:pt x="32" y="37"/>
                  </a:cubicBezTo>
                  <a:cubicBezTo>
                    <a:pt x="33" y="37"/>
                    <a:pt x="33" y="36"/>
                    <a:pt x="33" y="37"/>
                  </a:cubicBezTo>
                  <a:cubicBezTo>
                    <a:pt x="33" y="38"/>
                    <a:pt x="33" y="38"/>
                    <a:pt x="33" y="39"/>
                  </a:cubicBezTo>
                  <a:cubicBezTo>
                    <a:pt x="33" y="40"/>
                    <a:pt x="33" y="41"/>
                    <a:pt x="34" y="41"/>
                  </a:cubicBezTo>
                  <a:cubicBezTo>
                    <a:pt x="34" y="41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2" y="40"/>
                    <a:pt x="32" y="40"/>
                    <a:pt x="33" y="39"/>
                  </a:cubicBezTo>
                  <a:cubicBezTo>
                    <a:pt x="32" y="38"/>
                    <a:pt x="31" y="40"/>
                    <a:pt x="30" y="39"/>
                  </a:cubicBezTo>
                  <a:cubicBezTo>
                    <a:pt x="30" y="40"/>
                    <a:pt x="31" y="40"/>
                    <a:pt x="30" y="40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2"/>
                    <a:pt x="30" y="42"/>
                    <a:pt x="31" y="42"/>
                  </a:cubicBezTo>
                  <a:cubicBezTo>
                    <a:pt x="30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7" y="43"/>
                    <a:pt x="26" y="44"/>
                  </a:cubicBezTo>
                  <a:cubicBezTo>
                    <a:pt x="26" y="45"/>
                    <a:pt x="27" y="44"/>
                    <a:pt x="27" y="45"/>
                  </a:cubicBezTo>
                  <a:cubicBezTo>
                    <a:pt x="26" y="45"/>
                    <a:pt x="26" y="46"/>
                    <a:pt x="25" y="46"/>
                  </a:cubicBezTo>
                  <a:cubicBezTo>
                    <a:pt x="25" y="47"/>
                    <a:pt x="24" y="47"/>
                    <a:pt x="25" y="48"/>
                  </a:cubicBezTo>
                  <a:cubicBezTo>
                    <a:pt x="24" y="48"/>
                    <a:pt x="24" y="49"/>
                    <a:pt x="24" y="49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3" y="50"/>
                    <a:pt x="22" y="51"/>
                    <a:pt x="21" y="52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1" y="55"/>
                    <a:pt x="21" y="55"/>
                    <a:pt x="21" y="54"/>
                  </a:cubicBezTo>
                  <a:cubicBezTo>
                    <a:pt x="21" y="53"/>
                    <a:pt x="19" y="53"/>
                    <a:pt x="19" y="53"/>
                  </a:cubicBezTo>
                  <a:cubicBezTo>
                    <a:pt x="18" y="53"/>
                    <a:pt x="18" y="53"/>
                    <a:pt x="18" y="54"/>
                  </a:cubicBezTo>
                  <a:cubicBezTo>
                    <a:pt x="17" y="54"/>
                    <a:pt x="17" y="53"/>
                    <a:pt x="16" y="53"/>
                  </a:cubicBezTo>
                  <a:cubicBezTo>
                    <a:pt x="16" y="53"/>
                    <a:pt x="15" y="54"/>
                    <a:pt x="15" y="54"/>
                  </a:cubicBezTo>
                  <a:cubicBezTo>
                    <a:pt x="15" y="55"/>
                    <a:pt x="14" y="59"/>
                    <a:pt x="16" y="59"/>
                  </a:cubicBezTo>
                  <a:cubicBezTo>
                    <a:pt x="17" y="59"/>
                    <a:pt x="16" y="58"/>
                    <a:pt x="17" y="57"/>
                  </a:cubicBezTo>
                  <a:cubicBezTo>
                    <a:pt x="18" y="58"/>
                    <a:pt x="18" y="58"/>
                    <a:pt x="19" y="57"/>
                  </a:cubicBezTo>
                  <a:cubicBezTo>
                    <a:pt x="19" y="59"/>
                    <a:pt x="18" y="59"/>
                    <a:pt x="18" y="60"/>
                  </a:cubicBezTo>
                  <a:cubicBezTo>
                    <a:pt x="19" y="61"/>
                    <a:pt x="20" y="60"/>
                    <a:pt x="20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2" y="64"/>
                    <a:pt x="22" y="65"/>
                  </a:cubicBezTo>
                  <a:cubicBezTo>
                    <a:pt x="23" y="64"/>
                    <a:pt x="23" y="64"/>
                    <a:pt x="24" y="63"/>
                  </a:cubicBezTo>
                  <a:cubicBezTo>
                    <a:pt x="24" y="63"/>
                    <a:pt x="24" y="62"/>
                    <a:pt x="24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6" y="63"/>
                    <a:pt x="26" y="62"/>
                    <a:pt x="26" y="62"/>
                  </a:cubicBezTo>
                  <a:cubicBezTo>
                    <a:pt x="26" y="63"/>
                    <a:pt x="27" y="63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0" y="64"/>
                    <a:pt x="30" y="65"/>
                  </a:cubicBezTo>
                  <a:cubicBezTo>
                    <a:pt x="31" y="66"/>
                    <a:pt x="31" y="66"/>
                    <a:pt x="32" y="67"/>
                  </a:cubicBezTo>
                  <a:cubicBezTo>
                    <a:pt x="33" y="66"/>
                    <a:pt x="34" y="68"/>
                    <a:pt x="34" y="69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5" y="71"/>
                    <a:pt x="36" y="70"/>
                    <a:pt x="36" y="71"/>
                  </a:cubicBezTo>
                  <a:cubicBezTo>
                    <a:pt x="37" y="71"/>
                    <a:pt x="37" y="71"/>
                    <a:pt x="38" y="71"/>
                  </a:cubicBezTo>
                  <a:cubicBezTo>
                    <a:pt x="38" y="71"/>
                    <a:pt x="39" y="71"/>
                    <a:pt x="39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3"/>
                    <a:pt x="41" y="73"/>
                    <a:pt x="41" y="74"/>
                  </a:cubicBezTo>
                  <a:cubicBezTo>
                    <a:pt x="41" y="74"/>
                    <a:pt x="40" y="74"/>
                    <a:pt x="40" y="75"/>
                  </a:cubicBezTo>
                  <a:cubicBezTo>
                    <a:pt x="40" y="75"/>
                    <a:pt x="40" y="76"/>
                    <a:pt x="40" y="76"/>
                  </a:cubicBezTo>
                  <a:cubicBezTo>
                    <a:pt x="40" y="77"/>
                    <a:pt x="39" y="77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9"/>
                    <a:pt x="38" y="79"/>
                    <a:pt x="38" y="79"/>
                  </a:cubicBezTo>
                  <a:cubicBezTo>
                    <a:pt x="39" y="81"/>
                    <a:pt x="38" y="82"/>
                    <a:pt x="38" y="83"/>
                  </a:cubicBezTo>
                  <a:cubicBezTo>
                    <a:pt x="37" y="83"/>
                    <a:pt x="37" y="83"/>
                    <a:pt x="36" y="84"/>
                  </a:cubicBezTo>
                  <a:cubicBezTo>
                    <a:pt x="36" y="84"/>
                    <a:pt x="36" y="85"/>
                    <a:pt x="35" y="85"/>
                  </a:cubicBezTo>
                  <a:cubicBezTo>
                    <a:pt x="35" y="86"/>
                    <a:pt x="35" y="86"/>
                    <a:pt x="35" y="87"/>
                  </a:cubicBezTo>
                  <a:cubicBezTo>
                    <a:pt x="35" y="87"/>
                    <a:pt x="34" y="87"/>
                    <a:pt x="34" y="89"/>
                  </a:cubicBezTo>
                  <a:cubicBezTo>
                    <a:pt x="34" y="89"/>
                    <a:pt x="34" y="89"/>
                    <a:pt x="34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32" y="91"/>
                    <a:pt x="32" y="91"/>
                    <a:pt x="32" y="92"/>
                  </a:cubicBezTo>
                  <a:cubicBezTo>
                    <a:pt x="31" y="92"/>
                    <a:pt x="31" y="93"/>
                    <a:pt x="30" y="93"/>
                  </a:cubicBezTo>
                  <a:cubicBezTo>
                    <a:pt x="30" y="94"/>
                    <a:pt x="30" y="95"/>
                    <a:pt x="29" y="94"/>
                  </a:cubicBezTo>
                  <a:cubicBezTo>
                    <a:pt x="30" y="95"/>
                    <a:pt x="29" y="97"/>
                    <a:pt x="29" y="97"/>
                  </a:cubicBezTo>
                  <a:cubicBezTo>
                    <a:pt x="29" y="98"/>
                    <a:pt x="29" y="98"/>
                    <a:pt x="29" y="99"/>
                  </a:cubicBezTo>
                  <a:cubicBezTo>
                    <a:pt x="29" y="99"/>
                    <a:pt x="29" y="99"/>
                    <a:pt x="28" y="99"/>
                  </a:cubicBezTo>
                  <a:cubicBezTo>
                    <a:pt x="28" y="100"/>
                    <a:pt x="28" y="100"/>
                    <a:pt x="28" y="101"/>
                  </a:cubicBezTo>
                  <a:cubicBezTo>
                    <a:pt x="28" y="102"/>
                    <a:pt x="29" y="102"/>
                    <a:pt x="28" y="102"/>
                  </a:cubicBezTo>
                  <a:cubicBezTo>
                    <a:pt x="29" y="103"/>
                    <a:pt x="29" y="103"/>
                    <a:pt x="30" y="103"/>
                  </a:cubicBezTo>
                  <a:cubicBezTo>
                    <a:pt x="29" y="104"/>
                    <a:pt x="28" y="104"/>
                    <a:pt x="28" y="104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3"/>
                    <a:pt x="27" y="103"/>
                    <a:pt x="26" y="103"/>
                  </a:cubicBezTo>
                  <a:cubicBezTo>
                    <a:pt x="27" y="103"/>
                    <a:pt x="26" y="103"/>
                    <a:pt x="26" y="102"/>
                  </a:cubicBezTo>
                  <a:cubicBezTo>
                    <a:pt x="26" y="102"/>
                    <a:pt x="26" y="101"/>
                    <a:pt x="25" y="100"/>
                  </a:cubicBezTo>
                  <a:cubicBezTo>
                    <a:pt x="26" y="99"/>
                    <a:pt x="25" y="98"/>
                    <a:pt x="25" y="97"/>
                  </a:cubicBezTo>
                  <a:cubicBezTo>
                    <a:pt x="25" y="96"/>
                    <a:pt x="25" y="96"/>
                    <a:pt x="25" y="95"/>
                  </a:cubicBezTo>
                  <a:cubicBezTo>
                    <a:pt x="25" y="94"/>
                    <a:pt x="24" y="95"/>
                    <a:pt x="25" y="94"/>
                  </a:cubicBezTo>
                  <a:cubicBezTo>
                    <a:pt x="25" y="94"/>
                    <a:pt x="26" y="94"/>
                    <a:pt x="26" y="93"/>
                  </a:cubicBezTo>
                  <a:cubicBezTo>
                    <a:pt x="25" y="92"/>
                    <a:pt x="25" y="93"/>
                    <a:pt x="25" y="92"/>
                  </a:cubicBezTo>
                  <a:cubicBezTo>
                    <a:pt x="25" y="91"/>
                    <a:pt x="25" y="89"/>
                    <a:pt x="26" y="88"/>
                  </a:cubicBezTo>
                  <a:cubicBezTo>
                    <a:pt x="26" y="87"/>
                    <a:pt x="25" y="86"/>
                    <a:pt x="26" y="85"/>
                  </a:cubicBezTo>
                  <a:cubicBezTo>
                    <a:pt x="26" y="84"/>
                    <a:pt x="25" y="84"/>
                    <a:pt x="25" y="84"/>
                  </a:cubicBezTo>
                  <a:cubicBezTo>
                    <a:pt x="25" y="84"/>
                    <a:pt x="25" y="83"/>
                    <a:pt x="26" y="83"/>
                  </a:cubicBezTo>
                  <a:cubicBezTo>
                    <a:pt x="26" y="81"/>
                    <a:pt x="25" y="81"/>
                    <a:pt x="25" y="80"/>
                  </a:cubicBezTo>
                  <a:cubicBezTo>
                    <a:pt x="24" y="80"/>
                    <a:pt x="23" y="78"/>
                    <a:pt x="23" y="78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76"/>
                    <a:pt x="21" y="76"/>
                    <a:pt x="21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1" y="73"/>
                    <a:pt x="21" y="73"/>
                  </a:cubicBezTo>
                  <a:cubicBezTo>
                    <a:pt x="22" y="72"/>
                    <a:pt x="21" y="71"/>
                    <a:pt x="21" y="70"/>
                  </a:cubicBezTo>
                  <a:cubicBezTo>
                    <a:pt x="21" y="69"/>
                    <a:pt x="22" y="69"/>
                    <a:pt x="22" y="68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2" y="66"/>
                    <a:pt x="21" y="66"/>
                    <a:pt x="21" y="65"/>
                  </a:cubicBezTo>
                  <a:cubicBezTo>
                    <a:pt x="21" y="65"/>
                    <a:pt x="21" y="66"/>
                    <a:pt x="21" y="66"/>
                  </a:cubicBezTo>
                  <a:cubicBezTo>
                    <a:pt x="20" y="66"/>
                    <a:pt x="20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2"/>
                    <a:pt x="16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4" y="61"/>
                    <a:pt x="13" y="60"/>
                    <a:pt x="11" y="60"/>
                  </a:cubicBezTo>
                  <a:cubicBezTo>
                    <a:pt x="11" y="59"/>
                    <a:pt x="11" y="58"/>
                    <a:pt x="11" y="57"/>
                  </a:cubicBezTo>
                  <a:cubicBezTo>
                    <a:pt x="10" y="56"/>
                    <a:pt x="10" y="56"/>
                    <a:pt x="9" y="55"/>
                  </a:cubicBezTo>
                  <a:cubicBezTo>
                    <a:pt x="9" y="55"/>
                    <a:pt x="9" y="54"/>
                    <a:pt x="9" y="54"/>
                  </a:cubicBezTo>
                  <a:cubicBezTo>
                    <a:pt x="9" y="56"/>
                    <a:pt x="9" y="55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1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1"/>
                    <a:pt x="11" y="32"/>
                    <a:pt x="17" y="25"/>
                  </a:cubicBezTo>
                  <a:close/>
                  <a:moveTo>
                    <a:pt x="24" y="18"/>
                  </a:moveTo>
                  <a:cubicBezTo>
                    <a:pt x="27" y="16"/>
                    <a:pt x="30" y="14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2" y="14"/>
                    <a:pt x="32" y="14"/>
                  </a:cubicBezTo>
                  <a:cubicBezTo>
                    <a:pt x="31" y="14"/>
                    <a:pt x="31" y="15"/>
                    <a:pt x="31" y="15"/>
                  </a:cubicBezTo>
                  <a:cubicBezTo>
                    <a:pt x="30" y="15"/>
                    <a:pt x="30" y="16"/>
                    <a:pt x="29" y="16"/>
                  </a:cubicBezTo>
                  <a:cubicBezTo>
                    <a:pt x="29" y="17"/>
                    <a:pt x="28" y="17"/>
                    <a:pt x="28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6" y="19"/>
                    <a:pt x="27" y="18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21"/>
                    <a:pt x="24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5" y="19"/>
                  </a:cubicBezTo>
                  <a:cubicBezTo>
                    <a:pt x="25" y="19"/>
                    <a:pt x="24" y="18"/>
                    <a:pt x="24" y="18"/>
                  </a:cubicBezTo>
                  <a:close/>
                  <a:moveTo>
                    <a:pt x="107" y="35"/>
                  </a:moveTo>
                  <a:cubicBezTo>
                    <a:pt x="107" y="35"/>
                    <a:pt x="106" y="35"/>
                    <a:pt x="106" y="36"/>
                  </a:cubicBezTo>
                  <a:cubicBezTo>
                    <a:pt x="106" y="37"/>
                    <a:pt x="107" y="36"/>
                    <a:pt x="107" y="36"/>
                  </a:cubicBezTo>
                  <a:cubicBezTo>
                    <a:pt x="108" y="36"/>
                    <a:pt x="108" y="37"/>
                    <a:pt x="108" y="38"/>
                  </a:cubicBezTo>
                  <a:cubicBezTo>
                    <a:pt x="108" y="39"/>
                    <a:pt x="109" y="40"/>
                    <a:pt x="108" y="41"/>
                  </a:cubicBezTo>
                  <a:cubicBezTo>
                    <a:pt x="108" y="42"/>
                    <a:pt x="107" y="43"/>
                    <a:pt x="107" y="44"/>
                  </a:cubicBezTo>
                  <a:cubicBezTo>
                    <a:pt x="106" y="44"/>
                    <a:pt x="106" y="44"/>
                    <a:pt x="106" y="45"/>
                  </a:cubicBezTo>
                  <a:cubicBezTo>
                    <a:pt x="105" y="46"/>
                    <a:pt x="106" y="49"/>
                    <a:pt x="105" y="50"/>
                  </a:cubicBezTo>
                  <a:cubicBezTo>
                    <a:pt x="104" y="49"/>
                    <a:pt x="104" y="49"/>
                    <a:pt x="104" y="48"/>
                  </a:cubicBezTo>
                  <a:cubicBezTo>
                    <a:pt x="104" y="47"/>
                    <a:pt x="103" y="47"/>
                    <a:pt x="103" y="46"/>
                  </a:cubicBezTo>
                  <a:cubicBezTo>
                    <a:pt x="102" y="46"/>
                    <a:pt x="103" y="47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50"/>
                    <a:pt x="102" y="50"/>
                    <a:pt x="103" y="50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2"/>
                    <a:pt x="103" y="54"/>
                    <a:pt x="103" y="54"/>
                  </a:cubicBezTo>
                  <a:cubicBezTo>
                    <a:pt x="102" y="54"/>
                    <a:pt x="102" y="55"/>
                    <a:pt x="102" y="55"/>
                  </a:cubicBezTo>
                  <a:cubicBezTo>
                    <a:pt x="102" y="56"/>
                    <a:pt x="101" y="57"/>
                    <a:pt x="100" y="58"/>
                  </a:cubicBezTo>
                  <a:cubicBezTo>
                    <a:pt x="100" y="58"/>
                    <a:pt x="99" y="58"/>
                    <a:pt x="98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60"/>
                    <a:pt x="98" y="60"/>
                  </a:cubicBezTo>
                  <a:cubicBezTo>
                    <a:pt x="99" y="63"/>
                    <a:pt x="98" y="65"/>
                    <a:pt x="97" y="65"/>
                  </a:cubicBezTo>
                  <a:cubicBezTo>
                    <a:pt x="97" y="64"/>
                    <a:pt x="96" y="64"/>
                    <a:pt x="96" y="64"/>
                  </a:cubicBezTo>
                  <a:cubicBezTo>
                    <a:pt x="96" y="64"/>
                    <a:pt x="95" y="63"/>
                    <a:pt x="95" y="62"/>
                  </a:cubicBezTo>
                  <a:cubicBezTo>
                    <a:pt x="94" y="63"/>
                    <a:pt x="95" y="64"/>
                    <a:pt x="95" y="64"/>
                  </a:cubicBezTo>
                  <a:cubicBezTo>
                    <a:pt x="95" y="65"/>
                    <a:pt x="95" y="65"/>
                    <a:pt x="96" y="66"/>
                  </a:cubicBezTo>
                  <a:cubicBezTo>
                    <a:pt x="96" y="67"/>
                    <a:pt x="97" y="67"/>
                    <a:pt x="97" y="69"/>
                  </a:cubicBezTo>
                  <a:cubicBezTo>
                    <a:pt x="96" y="68"/>
                    <a:pt x="95" y="67"/>
                    <a:pt x="94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3" y="64"/>
                    <a:pt x="94" y="64"/>
                    <a:pt x="94" y="64"/>
                  </a:cubicBezTo>
                  <a:cubicBezTo>
                    <a:pt x="94" y="63"/>
                    <a:pt x="94" y="62"/>
                    <a:pt x="93" y="62"/>
                  </a:cubicBezTo>
                  <a:cubicBezTo>
                    <a:pt x="93" y="62"/>
                    <a:pt x="93" y="61"/>
                    <a:pt x="93" y="61"/>
                  </a:cubicBezTo>
                  <a:cubicBezTo>
                    <a:pt x="93" y="60"/>
                    <a:pt x="92" y="61"/>
                    <a:pt x="91" y="60"/>
                  </a:cubicBezTo>
                  <a:cubicBezTo>
                    <a:pt x="91" y="60"/>
                    <a:pt x="92" y="60"/>
                    <a:pt x="92" y="59"/>
                  </a:cubicBezTo>
                  <a:cubicBezTo>
                    <a:pt x="91" y="59"/>
                    <a:pt x="91" y="58"/>
                    <a:pt x="91" y="57"/>
                  </a:cubicBezTo>
                  <a:cubicBezTo>
                    <a:pt x="90" y="58"/>
                    <a:pt x="89" y="58"/>
                    <a:pt x="89" y="58"/>
                  </a:cubicBezTo>
                  <a:cubicBezTo>
                    <a:pt x="89" y="59"/>
                    <a:pt x="88" y="59"/>
                    <a:pt x="88" y="60"/>
                  </a:cubicBezTo>
                  <a:cubicBezTo>
                    <a:pt x="87" y="60"/>
                    <a:pt x="88" y="61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6" y="61"/>
                  </a:cubicBezTo>
                  <a:cubicBezTo>
                    <a:pt x="87" y="63"/>
                    <a:pt x="86" y="64"/>
                    <a:pt x="86" y="65"/>
                  </a:cubicBezTo>
                  <a:cubicBezTo>
                    <a:pt x="85" y="65"/>
                    <a:pt x="85" y="65"/>
                    <a:pt x="84" y="65"/>
                  </a:cubicBezTo>
                  <a:cubicBezTo>
                    <a:pt x="84" y="65"/>
                    <a:pt x="84" y="64"/>
                    <a:pt x="84" y="64"/>
                  </a:cubicBezTo>
                  <a:cubicBezTo>
                    <a:pt x="84" y="63"/>
                    <a:pt x="84" y="63"/>
                    <a:pt x="84" y="62"/>
                  </a:cubicBezTo>
                  <a:cubicBezTo>
                    <a:pt x="83" y="61"/>
                    <a:pt x="83" y="60"/>
                    <a:pt x="82" y="59"/>
                  </a:cubicBezTo>
                  <a:cubicBezTo>
                    <a:pt x="83" y="59"/>
                    <a:pt x="82" y="59"/>
                    <a:pt x="82" y="58"/>
                  </a:cubicBezTo>
                  <a:cubicBezTo>
                    <a:pt x="82" y="58"/>
                    <a:pt x="81" y="58"/>
                    <a:pt x="81" y="57"/>
                  </a:cubicBezTo>
                  <a:cubicBezTo>
                    <a:pt x="81" y="57"/>
                    <a:pt x="81" y="57"/>
                    <a:pt x="82" y="57"/>
                  </a:cubicBezTo>
                  <a:cubicBezTo>
                    <a:pt x="81" y="57"/>
                    <a:pt x="80" y="56"/>
                    <a:pt x="79" y="56"/>
                  </a:cubicBezTo>
                  <a:cubicBezTo>
                    <a:pt x="79" y="56"/>
                    <a:pt x="79" y="56"/>
                    <a:pt x="79" y="55"/>
                  </a:cubicBezTo>
                  <a:cubicBezTo>
                    <a:pt x="78" y="55"/>
                    <a:pt x="78" y="56"/>
                    <a:pt x="77" y="56"/>
                  </a:cubicBezTo>
                  <a:cubicBezTo>
                    <a:pt x="77" y="55"/>
                    <a:pt x="77" y="55"/>
                    <a:pt x="76" y="55"/>
                  </a:cubicBezTo>
                  <a:cubicBezTo>
                    <a:pt x="75" y="55"/>
                    <a:pt x="75" y="53"/>
                    <a:pt x="74" y="52"/>
                  </a:cubicBezTo>
                  <a:cubicBezTo>
                    <a:pt x="74" y="52"/>
                    <a:pt x="73" y="53"/>
                    <a:pt x="73" y="53"/>
                  </a:cubicBezTo>
                  <a:cubicBezTo>
                    <a:pt x="74" y="53"/>
                    <a:pt x="74" y="54"/>
                    <a:pt x="74" y="54"/>
                  </a:cubicBezTo>
                  <a:cubicBezTo>
                    <a:pt x="74" y="55"/>
                    <a:pt x="75" y="55"/>
                    <a:pt x="75" y="56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6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9"/>
                  </a:cubicBezTo>
                  <a:cubicBezTo>
                    <a:pt x="76" y="59"/>
                    <a:pt x="76" y="60"/>
                    <a:pt x="75" y="60"/>
                  </a:cubicBezTo>
                  <a:cubicBezTo>
                    <a:pt x="75" y="60"/>
                    <a:pt x="75" y="61"/>
                    <a:pt x="75" y="61"/>
                  </a:cubicBezTo>
                  <a:cubicBezTo>
                    <a:pt x="73" y="61"/>
                    <a:pt x="72" y="62"/>
                    <a:pt x="71" y="63"/>
                  </a:cubicBezTo>
                  <a:cubicBezTo>
                    <a:pt x="70" y="62"/>
                    <a:pt x="70" y="61"/>
                    <a:pt x="70" y="60"/>
                  </a:cubicBezTo>
                  <a:cubicBezTo>
                    <a:pt x="69" y="59"/>
                    <a:pt x="69" y="58"/>
                    <a:pt x="68" y="57"/>
                  </a:cubicBezTo>
                  <a:cubicBezTo>
                    <a:pt x="68" y="56"/>
                    <a:pt x="67" y="55"/>
                    <a:pt x="67" y="55"/>
                  </a:cubicBezTo>
                  <a:cubicBezTo>
                    <a:pt x="67" y="55"/>
                    <a:pt x="67" y="56"/>
                    <a:pt x="67" y="57"/>
                  </a:cubicBezTo>
                  <a:cubicBezTo>
                    <a:pt x="67" y="57"/>
                    <a:pt x="68" y="57"/>
                    <a:pt x="68" y="58"/>
                  </a:cubicBezTo>
                  <a:cubicBezTo>
                    <a:pt x="68" y="59"/>
                    <a:pt x="69" y="59"/>
                    <a:pt x="69" y="61"/>
                  </a:cubicBezTo>
                  <a:cubicBezTo>
                    <a:pt x="70" y="61"/>
                    <a:pt x="70" y="62"/>
                    <a:pt x="71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73" y="63"/>
                    <a:pt x="73" y="63"/>
                    <a:pt x="74" y="63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3" y="66"/>
                    <a:pt x="72" y="68"/>
                    <a:pt x="71" y="69"/>
                  </a:cubicBezTo>
                  <a:cubicBezTo>
                    <a:pt x="71" y="70"/>
                    <a:pt x="70" y="70"/>
                    <a:pt x="70" y="70"/>
                  </a:cubicBezTo>
                  <a:cubicBezTo>
                    <a:pt x="70" y="72"/>
                    <a:pt x="69" y="72"/>
                    <a:pt x="69" y="73"/>
                  </a:cubicBezTo>
                  <a:cubicBezTo>
                    <a:pt x="69" y="75"/>
                    <a:pt x="69" y="77"/>
                    <a:pt x="69" y="79"/>
                  </a:cubicBezTo>
                  <a:cubicBezTo>
                    <a:pt x="68" y="80"/>
                    <a:pt x="67" y="82"/>
                    <a:pt x="67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6" y="86"/>
                    <a:pt x="66" y="86"/>
                  </a:cubicBezTo>
                  <a:cubicBezTo>
                    <a:pt x="65" y="87"/>
                    <a:pt x="64" y="88"/>
                    <a:pt x="64" y="89"/>
                  </a:cubicBezTo>
                  <a:cubicBezTo>
                    <a:pt x="62" y="89"/>
                    <a:pt x="62" y="90"/>
                    <a:pt x="60" y="91"/>
                  </a:cubicBezTo>
                  <a:cubicBezTo>
                    <a:pt x="59" y="89"/>
                    <a:pt x="59" y="87"/>
                    <a:pt x="58" y="86"/>
                  </a:cubicBezTo>
                  <a:cubicBezTo>
                    <a:pt x="58" y="86"/>
                    <a:pt x="58" y="85"/>
                    <a:pt x="58" y="84"/>
                  </a:cubicBezTo>
                  <a:cubicBezTo>
                    <a:pt x="58" y="83"/>
                    <a:pt x="57" y="82"/>
                    <a:pt x="57" y="81"/>
                  </a:cubicBezTo>
                  <a:cubicBezTo>
                    <a:pt x="57" y="80"/>
                    <a:pt x="57" y="78"/>
                    <a:pt x="57" y="77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6" y="72"/>
                    <a:pt x="55" y="71"/>
                  </a:cubicBezTo>
                  <a:cubicBezTo>
                    <a:pt x="55" y="70"/>
                    <a:pt x="56" y="69"/>
                    <a:pt x="56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4" y="68"/>
                    <a:pt x="54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2" y="66"/>
                    <a:pt x="52" y="67"/>
                    <a:pt x="52" y="68"/>
                  </a:cubicBezTo>
                  <a:cubicBezTo>
                    <a:pt x="51" y="67"/>
                    <a:pt x="50" y="68"/>
                    <a:pt x="49" y="68"/>
                  </a:cubicBezTo>
                  <a:cubicBezTo>
                    <a:pt x="48" y="68"/>
                    <a:pt x="47" y="67"/>
                    <a:pt x="46" y="66"/>
                  </a:cubicBezTo>
                  <a:cubicBezTo>
                    <a:pt x="46" y="65"/>
                    <a:pt x="46" y="64"/>
                    <a:pt x="45" y="63"/>
                  </a:cubicBezTo>
                  <a:cubicBezTo>
                    <a:pt x="45" y="61"/>
                    <a:pt x="45" y="59"/>
                    <a:pt x="45" y="58"/>
                  </a:cubicBezTo>
                  <a:cubicBezTo>
                    <a:pt x="45" y="57"/>
                    <a:pt x="46" y="56"/>
                    <a:pt x="46" y="55"/>
                  </a:cubicBezTo>
                  <a:cubicBezTo>
                    <a:pt x="46" y="54"/>
                    <a:pt x="47" y="54"/>
                    <a:pt x="48" y="53"/>
                  </a:cubicBezTo>
                  <a:cubicBezTo>
                    <a:pt x="48" y="52"/>
                    <a:pt x="48" y="51"/>
                    <a:pt x="48" y="50"/>
                  </a:cubicBezTo>
                  <a:cubicBezTo>
                    <a:pt x="49" y="50"/>
                    <a:pt x="49" y="49"/>
                    <a:pt x="50" y="49"/>
                  </a:cubicBez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3" y="48"/>
                    <a:pt x="54" y="49"/>
                  </a:cubicBezTo>
                  <a:cubicBezTo>
                    <a:pt x="55" y="48"/>
                    <a:pt x="56" y="48"/>
                    <a:pt x="57" y="48"/>
                  </a:cubicBezTo>
                  <a:cubicBezTo>
                    <a:pt x="57" y="48"/>
                    <a:pt x="57" y="49"/>
                    <a:pt x="57" y="49"/>
                  </a:cubicBezTo>
                  <a:cubicBezTo>
                    <a:pt x="57" y="49"/>
                    <a:pt x="57" y="49"/>
                    <a:pt x="57" y="50"/>
                  </a:cubicBezTo>
                  <a:cubicBezTo>
                    <a:pt x="58" y="51"/>
                    <a:pt x="59" y="51"/>
                    <a:pt x="60" y="52"/>
                  </a:cubicBezTo>
                  <a:cubicBezTo>
                    <a:pt x="61" y="52"/>
                    <a:pt x="61" y="51"/>
                    <a:pt x="61" y="51"/>
                  </a:cubicBezTo>
                  <a:cubicBezTo>
                    <a:pt x="63" y="51"/>
                    <a:pt x="64" y="51"/>
                    <a:pt x="66" y="52"/>
                  </a:cubicBezTo>
                  <a:cubicBezTo>
                    <a:pt x="67" y="52"/>
                    <a:pt x="66" y="50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6" y="48"/>
                    <a:pt x="67" y="50"/>
                    <a:pt x="66" y="50"/>
                  </a:cubicBezTo>
                  <a:cubicBezTo>
                    <a:pt x="65" y="50"/>
                    <a:pt x="66" y="49"/>
                    <a:pt x="65" y="49"/>
                  </a:cubicBezTo>
                  <a:cubicBezTo>
                    <a:pt x="65" y="49"/>
                    <a:pt x="64" y="49"/>
                    <a:pt x="63" y="4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2" y="46"/>
                    <a:pt x="62" y="46"/>
                  </a:cubicBezTo>
                  <a:cubicBezTo>
                    <a:pt x="62" y="47"/>
                    <a:pt x="62" y="48"/>
                    <a:pt x="62" y="49"/>
                  </a:cubicBezTo>
                  <a:cubicBezTo>
                    <a:pt x="63" y="48"/>
                    <a:pt x="63" y="49"/>
                    <a:pt x="63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1" y="49"/>
                    <a:pt x="61" y="48"/>
                  </a:cubicBezTo>
                  <a:cubicBezTo>
                    <a:pt x="61" y="48"/>
                    <a:pt x="61" y="47"/>
                    <a:pt x="61" y="47"/>
                  </a:cubicBezTo>
                  <a:cubicBezTo>
                    <a:pt x="61" y="47"/>
                    <a:pt x="61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59" y="44"/>
                    <a:pt x="58" y="44"/>
                    <a:pt x="58" y="43"/>
                  </a:cubicBezTo>
                  <a:cubicBezTo>
                    <a:pt x="57" y="45"/>
                    <a:pt x="60" y="45"/>
                    <a:pt x="60" y="46"/>
                  </a:cubicBezTo>
                  <a:cubicBezTo>
                    <a:pt x="60" y="47"/>
                    <a:pt x="59" y="45"/>
                    <a:pt x="59" y="46"/>
                  </a:cubicBezTo>
                  <a:cubicBezTo>
                    <a:pt x="59" y="46"/>
                    <a:pt x="60" y="46"/>
                    <a:pt x="59" y="47"/>
                  </a:cubicBezTo>
                  <a:cubicBezTo>
                    <a:pt x="59" y="47"/>
                    <a:pt x="58" y="47"/>
                    <a:pt x="59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9" y="47"/>
                    <a:pt x="59" y="47"/>
                  </a:cubicBezTo>
                  <a:cubicBezTo>
                    <a:pt x="58" y="46"/>
                    <a:pt x="58" y="45"/>
                    <a:pt x="57" y="45"/>
                  </a:cubicBezTo>
                  <a:cubicBezTo>
                    <a:pt x="57" y="45"/>
                    <a:pt x="57" y="45"/>
                    <a:pt x="56" y="44"/>
                  </a:cubicBezTo>
                  <a:cubicBezTo>
                    <a:pt x="56" y="46"/>
                    <a:pt x="57" y="47"/>
                    <a:pt x="56" y="47"/>
                  </a:cubicBezTo>
                  <a:cubicBezTo>
                    <a:pt x="56" y="46"/>
                    <a:pt x="55" y="44"/>
                    <a:pt x="56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3" y="44"/>
                    <a:pt x="53" y="45"/>
                    <a:pt x="52" y="46"/>
                  </a:cubicBezTo>
                  <a:cubicBezTo>
                    <a:pt x="53" y="47"/>
                    <a:pt x="52" y="48"/>
                    <a:pt x="52" y="49"/>
                  </a:cubicBezTo>
                  <a:cubicBezTo>
                    <a:pt x="51" y="48"/>
                    <a:pt x="51" y="48"/>
                    <a:pt x="50" y="49"/>
                  </a:cubicBezTo>
                  <a:cubicBezTo>
                    <a:pt x="50" y="48"/>
                    <a:pt x="49" y="48"/>
                    <a:pt x="48" y="48"/>
                  </a:cubicBezTo>
                  <a:cubicBezTo>
                    <a:pt x="49" y="47"/>
                    <a:pt x="48" y="47"/>
                    <a:pt x="48" y="46"/>
                  </a:cubicBezTo>
                  <a:cubicBezTo>
                    <a:pt x="49" y="46"/>
                    <a:pt x="48" y="45"/>
                    <a:pt x="48" y="44"/>
                  </a:cubicBezTo>
                  <a:cubicBezTo>
                    <a:pt x="50" y="44"/>
                    <a:pt x="50" y="43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2"/>
                    <a:pt x="51" y="42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8"/>
                    <a:pt x="50" y="38"/>
                    <a:pt x="50" y="37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1" y="36"/>
                    <a:pt x="50" y="36"/>
                    <a:pt x="50" y="35"/>
                  </a:cubicBezTo>
                  <a:cubicBezTo>
                    <a:pt x="50" y="34"/>
                    <a:pt x="50" y="34"/>
                    <a:pt x="50" y="33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1" y="33"/>
                    <a:pt x="51" y="33"/>
                    <a:pt x="52" y="34"/>
                  </a:cubicBezTo>
                  <a:cubicBezTo>
                    <a:pt x="51" y="35"/>
                    <a:pt x="52" y="35"/>
                    <a:pt x="52" y="36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3" y="39"/>
                    <a:pt x="52" y="38"/>
                    <a:pt x="54" y="38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5" y="36"/>
                    <a:pt x="55" y="36"/>
                  </a:cubicBezTo>
                  <a:cubicBezTo>
                    <a:pt x="55" y="36"/>
                    <a:pt x="56" y="36"/>
                    <a:pt x="55" y="36"/>
                  </a:cubicBezTo>
                  <a:cubicBezTo>
                    <a:pt x="55" y="35"/>
                    <a:pt x="55" y="35"/>
                    <a:pt x="56" y="34"/>
                  </a:cubicBezTo>
                  <a:cubicBezTo>
                    <a:pt x="56" y="34"/>
                    <a:pt x="55" y="34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30"/>
                    <a:pt x="55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7"/>
                    <a:pt x="57" y="26"/>
                  </a:cubicBezTo>
                  <a:cubicBezTo>
                    <a:pt x="58" y="25"/>
                    <a:pt x="59" y="25"/>
                    <a:pt x="59" y="24"/>
                  </a:cubicBezTo>
                  <a:cubicBezTo>
                    <a:pt x="60" y="24"/>
                    <a:pt x="60" y="23"/>
                    <a:pt x="60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4"/>
                  </a:cubicBezTo>
                  <a:cubicBezTo>
                    <a:pt x="65" y="24"/>
                    <a:pt x="65" y="24"/>
                    <a:pt x="65" y="25"/>
                  </a:cubicBezTo>
                  <a:cubicBezTo>
                    <a:pt x="67" y="25"/>
                    <a:pt x="68" y="25"/>
                    <a:pt x="68" y="27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69" y="25"/>
                    <a:pt x="69" y="25"/>
                    <a:pt x="70" y="25"/>
                  </a:cubicBezTo>
                  <a:cubicBezTo>
                    <a:pt x="70" y="25"/>
                    <a:pt x="70" y="26"/>
                    <a:pt x="70" y="26"/>
                  </a:cubicBezTo>
                  <a:cubicBezTo>
                    <a:pt x="71" y="26"/>
                    <a:pt x="71" y="25"/>
                    <a:pt x="72" y="25"/>
                  </a:cubicBezTo>
                  <a:cubicBezTo>
                    <a:pt x="73" y="25"/>
                    <a:pt x="74" y="24"/>
                    <a:pt x="75" y="25"/>
                  </a:cubicBezTo>
                  <a:cubicBezTo>
                    <a:pt x="75" y="24"/>
                    <a:pt x="74" y="24"/>
                    <a:pt x="74" y="23"/>
                  </a:cubicBezTo>
                  <a:cubicBezTo>
                    <a:pt x="75" y="23"/>
                    <a:pt x="75" y="24"/>
                    <a:pt x="76" y="24"/>
                  </a:cubicBezTo>
                  <a:cubicBezTo>
                    <a:pt x="77" y="23"/>
                    <a:pt x="78" y="22"/>
                    <a:pt x="78" y="21"/>
                  </a:cubicBezTo>
                  <a:cubicBezTo>
                    <a:pt x="79" y="21"/>
                    <a:pt x="79" y="22"/>
                    <a:pt x="79" y="22"/>
                  </a:cubicBezTo>
                  <a:cubicBezTo>
                    <a:pt x="80" y="23"/>
                    <a:pt x="80" y="21"/>
                    <a:pt x="80" y="22"/>
                  </a:cubicBezTo>
                  <a:cubicBezTo>
                    <a:pt x="80" y="22"/>
                    <a:pt x="80" y="23"/>
                    <a:pt x="80" y="23"/>
                  </a:cubicBezTo>
                  <a:cubicBezTo>
                    <a:pt x="81" y="23"/>
                    <a:pt x="81" y="22"/>
                    <a:pt x="81" y="22"/>
                  </a:cubicBezTo>
                  <a:cubicBezTo>
                    <a:pt x="82" y="22"/>
                    <a:pt x="82" y="22"/>
                    <a:pt x="83" y="23"/>
                  </a:cubicBezTo>
                  <a:cubicBezTo>
                    <a:pt x="83" y="22"/>
                    <a:pt x="82" y="22"/>
                    <a:pt x="82" y="21"/>
                  </a:cubicBezTo>
                  <a:cubicBezTo>
                    <a:pt x="82" y="20"/>
                    <a:pt x="82" y="21"/>
                    <a:pt x="83" y="21"/>
                  </a:cubicBezTo>
                  <a:cubicBezTo>
                    <a:pt x="83" y="21"/>
                    <a:pt x="83" y="20"/>
                    <a:pt x="83" y="20"/>
                  </a:cubicBezTo>
                  <a:cubicBezTo>
                    <a:pt x="84" y="20"/>
                    <a:pt x="84" y="19"/>
                    <a:pt x="84" y="19"/>
                  </a:cubicBezTo>
                  <a:cubicBezTo>
                    <a:pt x="85" y="19"/>
                    <a:pt x="86" y="19"/>
                    <a:pt x="87" y="18"/>
                  </a:cubicBezTo>
                  <a:cubicBezTo>
                    <a:pt x="87" y="18"/>
                    <a:pt x="87" y="19"/>
                    <a:pt x="87" y="19"/>
                  </a:cubicBezTo>
                  <a:cubicBezTo>
                    <a:pt x="88" y="19"/>
                    <a:pt x="88" y="18"/>
                    <a:pt x="89" y="18"/>
                  </a:cubicBezTo>
                  <a:cubicBezTo>
                    <a:pt x="89" y="18"/>
                    <a:pt x="89" y="17"/>
                    <a:pt x="89" y="17"/>
                  </a:cubicBezTo>
                  <a:cubicBezTo>
                    <a:pt x="90" y="17"/>
                    <a:pt x="90" y="17"/>
                    <a:pt x="90" y="18"/>
                  </a:cubicBezTo>
                  <a:cubicBezTo>
                    <a:pt x="91" y="18"/>
                    <a:pt x="92" y="18"/>
                    <a:pt x="92" y="17"/>
                  </a:cubicBezTo>
                  <a:cubicBezTo>
                    <a:pt x="93" y="18"/>
                    <a:pt x="93" y="18"/>
                    <a:pt x="93" y="19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0"/>
                    <a:pt x="94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1"/>
                    <a:pt x="96" y="21"/>
                    <a:pt x="97" y="21"/>
                  </a:cubicBezTo>
                  <a:cubicBezTo>
                    <a:pt x="101" y="25"/>
                    <a:pt x="104" y="30"/>
                    <a:pt x="107" y="35"/>
                  </a:cubicBezTo>
                  <a:close/>
                  <a:moveTo>
                    <a:pt x="111" y="44"/>
                  </a:moveTo>
                  <a:cubicBezTo>
                    <a:pt x="111" y="44"/>
                    <a:pt x="111" y="44"/>
                    <a:pt x="111" y="44"/>
                  </a:cubicBezTo>
                  <a:cubicBezTo>
                    <a:pt x="110" y="45"/>
                    <a:pt x="110" y="44"/>
                    <a:pt x="110" y="44"/>
                  </a:cubicBezTo>
                  <a:cubicBezTo>
                    <a:pt x="109" y="44"/>
                    <a:pt x="109" y="45"/>
                    <a:pt x="109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10" y="42"/>
                    <a:pt x="110" y="42"/>
                  </a:cubicBezTo>
                  <a:cubicBezTo>
                    <a:pt x="110" y="43"/>
                    <a:pt x="111" y="44"/>
                    <a:pt x="111" y="44"/>
                  </a:cubicBezTo>
                  <a:close/>
                  <a:moveTo>
                    <a:pt x="104" y="63"/>
                  </a:moveTo>
                  <a:cubicBezTo>
                    <a:pt x="105" y="63"/>
                    <a:pt x="105" y="62"/>
                    <a:pt x="105" y="63"/>
                  </a:cubicBezTo>
                  <a:cubicBezTo>
                    <a:pt x="105" y="62"/>
                    <a:pt x="105" y="61"/>
                    <a:pt x="106" y="61"/>
                  </a:cubicBezTo>
                  <a:cubicBezTo>
                    <a:pt x="106" y="61"/>
                    <a:pt x="106" y="62"/>
                    <a:pt x="106" y="62"/>
                  </a:cubicBezTo>
                  <a:cubicBezTo>
                    <a:pt x="107" y="63"/>
                    <a:pt x="107" y="63"/>
                    <a:pt x="107" y="64"/>
                  </a:cubicBezTo>
                  <a:cubicBezTo>
                    <a:pt x="106" y="63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3"/>
                  </a:cubicBezTo>
                  <a:cubicBezTo>
                    <a:pt x="105" y="63"/>
                    <a:pt x="105" y="64"/>
                    <a:pt x="104" y="63"/>
                  </a:cubicBezTo>
                  <a:close/>
                  <a:moveTo>
                    <a:pt x="105" y="72"/>
                  </a:moveTo>
                  <a:cubicBezTo>
                    <a:pt x="104" y="72"/>
                    <a:pt x="104" y="72"/>
                    <a:pt x="104" y="71"/>
                  </a:cubicBezTo>
                  <a:cubicBezTo>
                    <a:pt x="103" y="72"/>
                    <a:pt x="103" y="72"/>
                    <a:pt x="103" y="73"/>
                  </a:cubicBezTo>
                  <a:cubicBezTo>
                    <a:pt x="102" y="72"/>
                    <a:pt x="103" y="69"/>
                    <a:pt x="104" y="69"/>
                  </a:cubicBezTo>
                  <a:cubicBezTo>
                    <a:pt x="104" y="69"/>
                    <a:pt x="105" y="69"/>
                    <a:pt x="105" y="70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1"/>
                    <a:pt x="105" y="71"/>
                    <a:pt x="105" y="72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1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1" y="72"/>
                    <a:pt x="101" y="72"/>
                  </a:cubicBezTo>
                  <a:cubicBezTo>
                    <a:pt x="100" y="73"/>
                    <a:pt x="100" y="71"/>
                    <a:pt x="99" y="72"/>
                  </a:cubicBezTo>
                  <a:cubicBezTo>
                    <a:pt x="99" y="71"/>
                    <a:pt x="98" y="70"/>
                    <a:pt x="98" y="70"/>
                  </a:cubicBezTo>
                  <a:cubicBezTo>
                    <a:pt x="99" y="68"/>
                    <a:pt x="101" y="68"/>
                    <a:pt x="101" y="66"/>
                  </a:cubicBezTo>
                  <a:cubicBezTo>
                    <a:pt x="102" y="66"/>
                    <a:pt x="102" y="66"/>
                    <a:pt x="103" y="67"/>
                  </a:cubicBezTo>
                  <a:cubicBezTo>
                    <a:pt x="103" y="67"/>
                    <a:pt x="103" y="68"/>
                    <a:pt x="102" y="68"/>
                  </a:cubicBezTo>
                  <a:cubicBezTo>
                    <a:pt x="103" y="68"/>
                    <a:pt x="102" y="69"/>
                    <a:pt x="102" y="70"/>
                  </a:cubicBezTo>
                  <a:close/>
                  <a:moveTo>
                    <a:pt x="101" y="75"/>
                  </a:moveTo>
                  <a:cubicBezTo>
                    <a:pt x="99" y="75"/>
                    <a:pt x="99" y="74"/>
                    <a:pt x="97" y="7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8" y="73"/>
                    <a:pt x="99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lose/>
                  <a:moveTo>
                    <a:pt x="103" y="57"/>
                  </a:moveTo>
                  <a:cubicBezTo>
                    <a:pt x="103" y="57"/>
                    <a:pt x="102" y="56"/>
                    <a:pt x="102" y="56"/>
                  </a:cubicBezTo>
                  <a:cubicBezTo>
                    <a:pt x="102" y="55"/>
                    <a:pt x="103" y="55"/>
                    <a:pt x="103" y="55"/>
                  </a:cubicBezTo>
                  <a:cubicBezTo>
                    <a:pt x="103" y="56"/>
                    <a:pt x="103" y="57"/>
                    <a:pt x="103" y="57"/>
                  </a:cubicBezTo>
                  <a:close/>
                  <a:moveTo>
                    <a:pt x="105" y="59"/>
                  </a:move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103" y="60"/>
                    <a:pt x="103" y="59"/>
                  </a:cubicBezTo>
                  <a:cubicBezTo>
                    <a:pt x="103" y="58"/>
                    <a:pt x="104" y="58"/>
                    <a:pt x="105" y="59"/>
                  </a:cubicBezTo>
                  <a:close/>
                  <a:moveTo>
                    <a:pt x="109" y="69"/>
                  </a:moveTo>
                  <a:cubicBezTo>
                    <a:pt x="109" y="70"/>
                    <a:pt x="108" y="70"/>
                    <a:pt x="107" y="70"/>
                  </a:cubicBezTo>
                  <a:cubicBezTo>
                    <a:pt x="107" y="69"/>
                    <a:pt x="108" y="69"/>
                    <a:pt x="109" y="69"/>
                  </a:cubicBezTo>
                  <a:close/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1"/>
                    <a:pt x="106" y="51"/>
                    <a:pt x="106" y="50"/>
                  </a:cubicBezTo>
                  <a:cubicBezTo>
                    <a:pt x="106" y="50"/>
                    <a:pt x="107" y="50"/>
                    <a:pt x="107" y="50"/>
                  </a:cubicBezTo>
                  <a:cubicBezTo>
                    <a:pt x="107" y="50"/>
                    <a:pt x="106" y="51"/>
                    <a:pt x="106" y="50"/>
                  </a:cubicBezTo>
                  <a:cubicBezTo>
                    <a:pt x="106" y="49"/>
                    <a:pt x="107" y="49"/>
                    <a:pt x="108" y="49"/>
                  </a:cubicBezTo>
                  <a:cubicBezTo>
                    <a:pt x="109" y="48"/>
                    <a:pt x="109" y="48"/>
                    <a:pt x="110" y="47"/>
                  </a:cubicBezTo>
                  <a:cubicBezTo>
                    <a:pt x="109" y="47"/>
                    <a:pt x="110" y="47"/>
                    <a:pt x="110" y="47"/>
                  </a:cubicBezTo>
                  <a:cubicBezTo>
                    <a:pt x="109" y="46"/>
                    <a:pt x="110" y="45"/>
                    <a:pt x="110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6"/>
                    <a:pt x="111" y="47"/>
                    <a:pt x="111" y="49"/>
                  </a:cubicBezTo>
                  <a:cubicBezTo>
                    <a:pt x="110" y="50"/>
                    <a:pt x="109" y="50"/>
                    <a:pt x="108" y="50"/>
                  </a:cubicBezTo>
                  <a:close/>
                  <a:moveTo>
                    <a:pt x="109" y="39"/>
                  </a:moveTo>
                  <a:cubicBezTo>
                    <a:pt x="109" y="40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lose/>
                  <a:moveTo>
                    <a:pt x="93" y="66"/>
                  </a:moveTo>
                  <a:cubicBezTo>
                    <a:pt x="93" y="66"/>
                    <a:pt x="93" y="67"/>
                    <a:pt x="93" y="66"/>
                  </a:cubicBezTo>
                  <a:cubicBezTo>
                    <a:pt x="94" y="66"/>
                    <a:pt x="94" y="67"/>
                    <a:pt x="94" y="67"/>
                  </a:cubicBezTo>
                  <a:cubicBezTo>
                    <a:pt x="94" y="67"/>
                    <a:pt x="95" y="68"/>
                    <a:pt x="95" y="68"/>
                  </a:cubicBezTo>
                  <a:cubicBezTo>
                    <a:pt x="95" y="69"/>
                    <a:pt x="96" y="69"/>
                    <a:pt x="96" y="70"/>
                  </a:cubicBezTo>
                  <a:cubicBezTo>
                    <a:pt x="96" y="71"/>
                    <a:pt x="97" y="72"/>
                    <a:pt x="97" y="72"/>
                  </a:cubicBezTo>
                  <a:cubicBezTo>
                    <a:pt x="96" y="73"/>
                    <a:pt x="96" y="71"/>
                    <a:pt x="95" y="71"/>
                  </a:cubicBezTo>
                  <a:cubicBezTo>
                    <a:pt x="95" y="68"/>
                    <a:pt x="93" y="69"/>
                    <a:pt x="93" y="66"/>
                  </a:cubicBezTo>
                  <a:close/>
                  <a:moveTo>
                    <a:pt x="86" y="64"/>
                  </a:moveTo>
                  <a:cubicBezTo>
                    <a:pt x="87" y="64"/>
                    <a:pt x="87" y="65"/>
                    <a:pt x="87" y="65"/>
                  </a:cubicBezTo>
                  <a:cubicBezTo>
                    <a:pt x="87" y="65"/>
                    <a:pt x="87" y="66"/>
                    <a:pt x="86" y="66"/>
                  </a:cubicBezTo>
                  <a:cubicBezTo>
                    <a:pt x="86" y="65"/>
                    <a:pt x="87" y="65"/>
                    <a:pt x="86" y="64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73" y="82"/>
                    <a:pt x="73" y="82"/>
                    <a:pt x="73" y="83"/>
                  </a:cubicBezTo>
                  <a:cubicBezTo>
                    <a:pt x="72" y="83"/>
                    <a:pt x="72" y="84"/>
                    <a:pt x="72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0" y="82"/>
                    <a:pt x="71" y="81"/>
                  </a:cubicBezTo>
                  <a:cubicBezTo>
                    <a:pt x="71" y="81"/>
                    <a:pt x="70" y="81"/>
                    <a:pt x="70" y="80"/>
                  </a:cubicBezTo>
                  <a:cubicBezTo>
                    <a:pt x="71" y="79"/>
                    <a:pt x="71" y="79"/>
                    <a:pt x="72" y="78"/>
                  </a:cubicBezTo>
                  <a:cubicBezTo>
                    <a:pt x="72" y="77"/>
                    <a:pt x="72" y="77"/>
                    <a:pt x="73" y="76"/>
                  </a:cubicBezTo>
                  <a:cubicBezTo>
                    <a:pt x="73" y="76"/>
                    <a:pt x="73" y="78"/>
                    <a:pt x="73" y="78"/>
                  </a:cubicBezTo>
                  <a:cubicBezTo>
                    <a:pt x="73" y="79"/>
                    <a:pt x="73" y="80"/>
                    <a:pt x="73" y="81"/>
                  </a:cubicBezTo>
                  <a:close/>
                  <a:moveTo>
                    <a:pt x="32" y="100"/>
                  </a:moveTo>
                  <a:cubicBezTo>
                    <a:pt x="32" y="100"/>
                    <a:pt x="33" y="99"/>
                    <a:pt x="33" y="100"/>
                  </a:cubicBezTo>
                  <a:cubicBezTo>
                    <a:pt x="33" y="100"/>
                    <a:pt x="33" y="100"/>
                    <a:pt x="32" y="100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2"/>
                    <a:pt x="38" y="32"/>
                  </a:cubicBezTo>
                  <a:cubicBezTo>
                    <a:pt x="38" y="33"/>
                    <a:pt x="38" y="32"/>
                    <a:pt x="38" y="32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35" y="30"/>
                    <a:pt x="36" y="28"/>
                    <a:pt x="35" y="27"/>
                  </a:cubicBezTo>
                  <a:cubicBezTo>
                    <a:pt x="35" y="26"/>
                    <a:pt x="36" y="26"/>
                    <a:pt x="35" y="26"/>
                  </a:cubicBezTo>
                  <a:cubicBezTo>
                    <a:pt x="36" y="25"/>
                    <a:pt x="36" y="25"/>
                    <a:pt x="37" y="25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3"/>
                    <a:pt x="35" y="23"/>
                  </a:cubicBezTo>
                  <a:cubicBezTo>
                    <a:pt x="35" y="22"/>
                    <a:pt x="35" y="22"/>
                    <a:pt x="35" y="21"/>
                  </a:cubicBezTo>
                  <a:cubicBezTo>
                    <a:pt x="35" y="21"/>
                    <a:pt x="34" y="20"/>
                    <a:pt x="35" y="19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0" y="19"/>
                    <a:pt x="30" y="18"/>
                  </a:cubicBezTo>
                  <a:cubicBezTo>
                    <a:pt x="31" y="17"/>
                    <a:pt x="32" y="18"/>
                    <a:pt x="32" y="18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30" y="16"/>
                    <a:pt x="30" y="16"/>
                    <a:pt x="31" y="16"/>
                  </a:cubicBezTo>
                  <a:cubicBezTo>
                    <a:pt x="31" y="16"/>
                    <a:pt x="32" y="16"/>
                    <a:pt x="33" y="15"/>
                  </a:cubicBezTo>
                  <a:cubicBezTo>
                    <a:pt x="33" y="15"/>
                    <a:pt x="32" y="15"/>
                    <a:pt x="32" y="14"/>
                  </a:cubicBezTo>
                  <a:cubicBezTo>
                    <a:pt x="34" y="14"/>
                    <a:pt x="35" y="13"/>
                    <a:pt x="36" y="13"/>
                  </a:cubicBezTo>
                  <a:cubicBezTo>
                    <a:pt x="38" y="13"/>
                    <a:pt x="38" y="13"/>
                    <a:pt x="40" y="13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0"/>
                    <a:pt x="44" y="11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6" y="10"/>
                    <a:pt x="47" y="11"/>
                    <a:pt x="47" y="11"/>
                  </a:cubicBezTo>
                  <a:cubicBezTo>
                    <a:pt x="48" y="11"/>
                    <a:pt x="49" y="11"/>
                    <a:pt x="50" y="12"/>
                  </a:cubicBezTo>
                  <a:cubicBezTo>
                    <a:pt x="49" y="12"/>
                    <a:pt x="48" y="12"/>
                    <a:pt x="48" y="13"/>
                  </a:cubicBezTo>
                  <a:cubicBezTo>
                    <a:pt x="48" y="13"/>
                    <a:pt x="49" y="12"/>
                    <a:pt x="50" y="13"/>
                  </a:cubicBezTo>
                  <a:cubicBezTo>
                    <a:pt x="50" y="12"/>
                    <a:pt x="50" y="13"/>
                    <a:pt x="51" y="13"/>
                  </a:cubicBezTo>
                  <a:cubicBezTo>
                    <a:pt x="51" y="14"/>
                    <a:pt x="52" y="13"/>
                    <a:pt x="52" y="14"/>
                  </a:cubicBezTo>
                  <a:cubicBezTo>
                    <a:pt x="52" y="15"/>
                    <a:pt x="51" y="14"/>
                    <a:pt x="50" y="14"/>
                  </a:cubicBezTo>
                  <a:cubicBezTo>
                    <a:pt x="50" y="14"/>
                    <a:pt x="50" y="15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7"/>
                    <a:pt x="48" y="17"/>
                  </a:cubicBezTo>
                  <a:cubicBezTo>
                    <a:pt x="49" y="17"/>
                    <a:pt x="50" y="17"/>
                    <a:pt x="50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9" y="21"/>
                    <a:pt x="47" y="21"/>
                  </a:cubicBezTo>
                  <a:cubicBezTo>
                    <a:pt x="47" y="22"/>
                    <a:pt x="48" y="22"/>
                    <a:pt x="48" y="23"/>
                  </a:cubicBezTo>
                  <a:cubicBezTo>
                    <a:pt x="47" y="23"/>
                    <a:pt x="47" y="22"/>
                    <a:pt x="47" y="22"/>
                  </a:cubicBezTo>
                  <a:cubicBezTo>
                    <a:pt x="46" y="23"/>
                    <a:pt x="48" y="23"/>
                    <a:pt x="47" y="24"/>
                  </a:cubicBezTo>
                  <a:cubicBezTo>
                    <a:pt x="46" y="24"/>
                    <a:pt x="46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4"/>
                    <a:pt x="46" y="24"/>
                  </a:cubicBezTo>
                  <a:cubicBezTo>
                    <a:pt x="47" y="24"/>
                    <a:pt x="45" y="25"/>
                    <a:pt x="45" y="25"/>
                  </a:cubicBezTo>
                  <a:cubicBezTo>
                    <a:pt x="44" y="25"/>
                    <a:pt x="44" y="26"/>
                    <a:pt x="43" y="27"/>
                  </a:cubicBezTo>
                  <a:cubicBezTo>
                    <a:pt x="43" y="27"/>
                    <a:pt x="42" y="27"/>
                    <a:pt x="42" y="27"/>
                  </a:cubicBezTo>
                  <a:cubicBezTo>
                    <a:pt x="41" y="27"/>
                    <a:pt x="41" y="28"/>
                    <a:pt x="41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30"/>
                    <a:pt x="39" y="30"/>
                    <a:pt x="39" y="3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6"/>
                    <a:pt x="60" y="15"/>
                  </a:cubicBezTo>
                  <a:cubicBezTo>
                    <a:pt x="60" y="16"/>
                    <a:pt x="61" y="16"/>
                    <a:pt x="61" y="18"/>
                  </a:cubicBezTo>
                  <a:cubicBezTo>
                    <a:pt x="60" y="18"/>
                    <a:pt x="60" y="17"/>
                    <a:pt x="59" y="17"/>
                  </a:cubicBezTo>
                  <a:cubicBezTo>
                    <a:pt x="59" y="18"/>
                    <a:pt x="59" y="18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19"/>
                    <a:pt x="57" y="18"/>
                    <a:pt x="57" y="18"/>
                  </a:cubicBezTo>
                  <a:cubicBezTo>
                    <a:pt x="57" y="17"/>
                    <a:pt x="57" y="17"/>
                    <a:pt x="57" y="16"/>
                  </a:cubicBezTo>
                  <a:cubicBezTo>
                    <a:pt x="57" y="16"/>
                    <a:pt x="57" y="17"/>
                    <a:pt x="56" y="17"/>
                  </a:cubicBezTo>
                  <a:cubicBezTo>
                    <a:pt x="56" y="17"/>
                    <a:pt x="56" y="16"/>
                    <a:pt x="56" y="16"/>
                  </a:cubicBezTo>
                  <a:cubicBezTo>
                    <a:pt x="56" y="15"/>
                    <a:pt x="55" y="16"/>
                    <a:pt x="55" y="15"/>
                  </a:cubicBezTo>
                  <a:cubicBezTo>
                    <a:pt x="55" y="13"/>
                    <a:pt x="57" y="14"/>
                    <a:pt x="57" y="15"/>
                  </a:cubicBezTo>
                  <a:cubicBezTo>
                    <a:pt x="58" y="15"/>
                    <a:pt x="57" y="14"/>
                    <a:pt x="57" y="14"/>
                  </a:cubicBezTo>
                  <a:cubicBezTo>
                    <a:pt x="58" y="13"/>
                    <a:pt x="59" y="14"/>
                    <a:pt x="58" y="15"/>
                  </a:cubicBezTo>
                  <a:cubicBezTo>
                    <a:pt x="58" y="15"/>
                    <a:pt x="59" y="15"/>
                    <a:pt x="59" y="15"/>
                  </a:cubicBezTo>
                  <a:close/>
                  <a:moveTo>
                    <a:pt x="59" y="13"/>
                  </a:moveTo>
                  <a:cubicBezTo>
                    <a:pt x="60" y="13"/>
                    <a:pt x="62" y="13"/>
                    <a:pt x="64" y="14"/>
                  </a:cubicBezTo>
                  <a:cubicBezTo>
                    <a:pt x="64" y="15"/>
                    <a:pt x="63" y="14"/>
                    <a:pt x="63" y="15"/>
                  </a:cubicBezTo>
                  <a:cubicBezTo>
                    <a:pt x="61" y="15"/>
                    <a:pt x="60" y="15"/>
                    <a:pt x="59" y="14"/>
                  </a:cubicBezTo>
                  <a:cubicBezTo>
                    <a:pt x="59" y="14"/>
                    <a:pt x="59" y="14"/>
                    <a:pt x="59" y="13"/>
                  </a:cubicBezTo>
                  <a:close/>
                  <a:moveTo>
                    <a:pt x="50" y="37"/>
                  </a:moveTo>
                  <a:cubicBezTo>
                    <a:pt x="49" y="38"/>
                    <a:pt x="48" y="38"/>
                    <a:pt x="48" y="38"/>
                  </a:cubicBezTo>
                  <a:cubicBezTo>
                    <a:pt x="48" y="37"/>
                    <a:pt x="48" y="37"/>
                    <a:pt x="48" y="36"/>
                  </a:cubicBezTo>
                  <a:cubicBezTo>
                    <a:pt x="48" y="36"/>
                    <a:pt x="49" y="36"/>
                    <a:pt x="49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49" y="36"/>
                    <a:pt x="49" y="36"/>
                    <a:pt x="50" y="37"/>
                  </a:cubicBezTo>
                  <a:close/>
                  <a:moveTo>
                    <a:pt x="48" y="29"/>
                  </a:moveTo>
                  <a:cubicBezTo>
                    <a:pt x="48" y="29"/>
                    <a:pt x="48" y="28"/>
                    <a:pt x="47" y="28"/>
                  </a:cubicBezTo>
                  <a:cubicBezTo>
                    <a:pt x="47" y="28"/>
                    <a:pt x="47" y="28"/>
                    <a:pt x="47" y="27"/>
                  </a:cubicBezTo>
                  <a:cubicBezTo>
                    <a:pt x="47" y="27"/>
                    <a:pt x="47" y="28"/>
                    <a:pt x="47" y="27"/>
                  </a:cubicBezTo>
                  <a:cubicBezTo>
                    <a:pt x="47" y="27"/>
                    <a:pt x="47" y="27"/>
                    <a:pt x="47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6"/>
                    <a:pt x="49" y="27"/>
                    <a:pt x="50" y="27"/>
                  </a:cubicBezTo>
                  <a:cubicBezTo>
                    <a:pt x="50" y="27"/>
                    <a:pt x="51" y="28"/>
                    <a:pt x="5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29"/>
                    <a:pt x="48" y="29"/>
                    <a:pt x="48" y="29"/>
                  </a:cubicBezTo>
                  <a:close/>
                  <a:moveTo>
                    <a:pt x="72" y="19"/>
                  </a:moveTo>
                  <a:cubicBezTo>
                    <a:pt x="74" y="19"/>
                    <a:pt x="75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7" y="18"/>
                    <a:pt x="77" y="18"/>
                  </a:cubicBezTo>
                  <a:cubicBezTo>
                    <a:pt x="77" y="19"/>
                    <a:pt x="76" y="19"/>
                    <a:pt x="75" y="19"/>
                  </a:cubicBezTo>
                  <a:cubicBezTo>
                    <a:pt x="74" y="20"/>
                    <a:pt x="74" y="21"/>
                    <a:pt x="72" y="21"/>
                  </a:cubicBezTo>
                  <a:cubicBezTo>
                    <a:pt x="72" y="22"/>
                    <a:pt x="73" y="23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2" y="24"/>
                    <a:pt x="72" y="23"/>
                    <a:pt x="71" y="23"/>
                  </a:cubicBezTo>
                  <a:cubicBezTo>
                    <a:pt x="71" y="22"/>
                    <a:pt x="72" y="22"/>
                    <a:pt x="72" y="21"/>
                  </a:cubicBezTo>
                  <a:cubicBezTo>
                    <a:pt x="72" y="20"/>
                    <a:pt x="73" y="20"/>
                    <a:pt x="72" y="19"/>
                  </a:cubicBezTo>
                  <a:close/>
                  <a:moveTo>
                    <a:pt x="72" y="15"/>
                  </a:moveTo>
                  <a:cubicBezTo>
                    <a:pt x="72" y="14"/>
                    <a:pt x="74" y="13"/>
                    <a:pt x="74" y="14"/>
                  </a:cubicBezTo>
                  <a:cubicBezTo>
                    <a:pt x="73" y="14"/>
                    <a:pt x="73" y="15"/>
                    <a:pt x="72" y="15"/>
                  </a:cubicBezTo>
                  <a:close/>
                  <a:moveTo>
                    <a:pt x="84" y="14"/>
                  </a:moveTo>
                  <a:cubicBezTo>
                    <a:pt x="85" y="14"/>
                    <a:pt x="87" y="14"/>
                    <a:pt x="87" y="15"/>
                  </a:cubicBezTo>
                  <a:cubicBezTo>
                    <a:pt x="87" y="16"/>
                    <a:pt x="86" y="15"/>
                    <a:pt x="84" y="16"/>
                  </a:cubicBezTo>
                  <a:cubicBezTo>
                    <a:pt x="84" y="15"/>
                    <a:pt x="84" y="15"/>
                    <a:pt x="84" y="14"/>
                  </a:cubicBezTo>
                  <a:close/>
                  <a:moveTo>
                    <a:pt x="25" y="29"/>
                  </a:moveTo>
                  <a:cubicBezTo>
                    <a:pt x="25" y="31"/>
                    <a:pt x="23" y="28"/>
                    <a:pt x="23" y="30"/>
                  </a:cubicBezTo>
                  <a:cubicBezTo>
                    <a:pt x="23" y="30"/>
                    <a:pt x="22" y="30"/>
                    <a:pt x="22" y="29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4" y="29"/>
                    <a:pt x="25" y="29"/>
                  </a:cubicBezTo>
                  <a:close/>
                  <a:moveTo>
                    <a:pt x="28" y="59"/>
                  </a:moveTo>
                  <a:cubicBezTo>
                    <a:pt x="28" y="60"/>
                    <a:pt x="27" y="60"/>
                    <a:pt x="27" y="60"/>
                  </a:cubicBezTo>
                  <a:cubicBezTo>
                    <a:pt x="27" y="60"/>
                    <a:pt x="27" y="59"/>
                    <a:pt x="27" y="59"/>
                  </a:cubicBezTo>
                  <a:cubicBezTo>
                    <a:pt x="27" y="59"/>
                    <a:pt x="28" y="59"/>
                    <a:pt x="28" y="59"/>
                  </a:cubicBezTo>
                  <a:close/>
                  <a:moveTo>
                    <a:pt x="23" y="58"/>
                  </a:move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7"/>
                    <a:pt x="22" y="57"/>
                    <a:pt x="23" y="57"/>
                  </a:cubicBezTo>
                  <a:cubicBezTo>
                    <a:pt x="23" y="57"/>
                    <a:pt x="23" y="57"/>
                    <a:pt x="24" y="57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8"/>
                    <a:pt x="26" y="58"/>
                    <a:pt x="26" y="59"/>
                  </a:cubicBezTo>
                  <a:cubicBezTo>
                    <a:pt x="26" y="60"/>
                    <a:pt x="25" y="59"/>
                    <a:pt x="25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3" y="59"/>
                    <a:pt x="23" y="58"/>
                  </a:cubicBezTo>
                  <a:close/>
                  <a:moveTo>
                    <a:pt x="23" y="60"/>
                  </a:moveTo>
                  <a:cubicBezTo>
                    <a:pt x="23" y="60"/>
                    <a:pt x="23" y="60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23" y="59"/>
                    <a:pt x="23" y="59"/>
                    <a:pt x="23" y="60"/>
                  </a:cubicBezTo>
                  <a:close/>
                  <a:moveTo>
                    <a:pt x="22" y="56"/>
                  </a:moveTo>
                  <a:cubicBezTo>
                    <a:pt x="22" y="56"/>
                    <a:pt x="22" y="56"/>
                    <a:pt x="22" y="55"/>
                  </a:cubicBezTo>
                  <a:cubicBezTo>
                    <a:pt x="23" y="55"/>
                    <a:pt x="23" y="56"/>
                    <a:pt x="23" y="56"/>
                  </a:cubicBezTo>
                  <a:cubicBezTo>
                    <a:pt x="23" y="56"/>
                    <a:pt x="22" y="56"/>
                    <a:pt x="22" y="56"/>
                  </a:cubicBezTo>
                  <a:close/>
                  <a:moveTo>
                    <a:pt x="23" y="55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6"/>
                    <a:pt x="23" y="56"/>
                    <a:pt x="23" y="5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6"/>
                    <a:pt x="24" y="56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5" y="57"/>
                    <a:pt x="26" y="57"/>
                    <a:pt x="26" y="57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5" y="57"/>
                    <a:pt x="25" y="57"/>
                    <a:pt x="24" y="57"/>
                  </a:cubicBezTo>
                  <a:close/>
                  <a:moveTo>
                    <a:pt x="111" y="74"/>
                  </a:moveTo>
                  <a:cubicBezTo>
                    <a:pt x="111" y="74"/>
                    <a:pt x="111" y="73"/>
                    <a:pt x="111" y="73"/>
                  </a:cubicBezTo>
                  <a:cubicBezTo>
                    <a:pt x="110" y="72"/>
                    <a:pt x="109" y="72"/>
                    <a:pt x="108" y="71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7" y="70"/>
                    <a:pt x="108" y="71"/>
                    <a:pt x="108" y="70"/>
                  </a:cubicBezTo>
                  <a:cubicBezTo>
                    <a:pt x="109" y="70"/>
                    <a:pt x="108" y="71"/>
                    <a:pt x="109" y="70"/>
                  </a:cubicBezTo>
                  <a:cubicBezTo>
                    <a:pt x="109" y="71"/>
                    <a:pt x="110" y="70"/>
                    <a:pt x="110" y="70"/>
                  </a:cubicBezTo>
                  <a:cubicBezTo>
                    <a:pt x="110" y="70"/>
                    <a:pt x="111" y="70"/>
                    <a:pt x="111" y="70"/>
                  </a:cubicBezTo>
                  <a:cubicBezTo>
                    <a:pt x="111" y="70"/>
                    <a:pt x="112" y="70"/>
                    <a:pt x="112" y="70"/>
                  </a:cubicBezTo>
                  <a:cubicBezTo>
                    <a:pt x="112" y="72"/>
                    <a:pt x="111" y="73"/>
                    <a:pt x="1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58">
              <a:extLst>
                <a:ext uri="{FF2B5EF4-FFF2-40B4-BE49-F238E27FC236}">
                  <a16:creationId xmlns:a16="http://schemas.microsoft.com/office/drawing/2014/main" id="{27174D92-25BD-F7D8-5DC6-27C66FD2C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171" y="31584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59">
              <a:extLst>
                <a:ext uri="{FF2B5EF4-FFF2-40B4-BE49-F238E27FC236}">
                  <a16:creationId xmlns:a16="http://schemas.microsoft.com/office/drawing/2014/main" id="{7B47FEF5-858D-4F34-D217-3978B304B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089" y="3227813"/>
              <a:ext cx="3253" cy="542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260">
              <a:extLst>
                <a:ext uri="{FF2B5EF4-FFF2-40B4-BE49-F238E27FC236}">
                  <a16:creationId xmlns:a16="http://schemas.microsoft.com/office/drawing/2014/main" id="{F1CC3478-61F8-C9AA-319F-5C555E052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0151" y="3163840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261">
              <a:extLst>
                <a:ext uri="{FF2B5EF4-FFF2-40B4-BE49-F238E27FC236}">
                  <a16:creationId xmlns:a16="http://schemas.microsoft.com/office/drawing/2014/main" id="{A22BE919-DA93-DF2A-60FA-73E7B1AEE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2320" y="31638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262">
              <a:extLst>
                <a:ext uri="{FF2B5EF4-FFF2-40B4-BE49-F238E27FC236}">
                  <a16:creationId xmlns:a16="http://schemas.microsoft.com/office/drawing/2014/main" id="{ABAE156C-C11F-0468-1703-1FA78A67A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8707" y="3171431"/>
              <a:ext cx="3253" cy="325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263">
              <a:extLst>
                <a:ext uri="{FF2B5EF4-FFF2-40B4-BE49-F238E27FC236}">
                  <a16:creationId xmlns:a16="http://schemas.microsoft.com/office/drawing/2014/main" id="{80F15DC8-2ED7-1350-7CA2-96513F332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9800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64">
              <a:extLst>
                <a:ext uri="{FF2B5EF4-FFF2-40B4-BE49-F238E27FC236}">
                  <a16:creationId xmlns:a16="http://schemas.microsoft.com/office/drawing/2014/main" id="{BC1AE79B-0EDC-E5DD-032C-1831A6542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155" y="32223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265">
              <a:extLst>
                <a:ext uri="{FF2B5EF4-FFF2-40B4-BE49-F238E27FC236}">
                  <a16:creationId xmlns:a16="http://schemas.microsoft.com/office/drawing/2014/main" id="{922401A5-51E9-D4FB-B335-F2E5B130B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155" y="3179020"/>
              <a:ext cx="15180" cy="23854"/>
            </a:xfrm>
            <a:custGeom>
              <a:avLst/>
              <a:gdLst>
                <a:gd name="T0" fmla="*/ 5 w 6"/>
                <a:gd name="T1" fmla="*/ 0 h 9"/>
                <a:gd name="T2" fmla="*/ 3 w 6"/>
                <a:gd name="T3" fmla="*/ 4 h 9"/>
                <a:gd name="T4" fmla="*/ 3 w 6"/>
                <a:gd name="T5" fmla="*/ 6 h 9"/>
                <a:gd name="T6" fmla="*/ 2 w 6"/>
                <a:gd name="T7" fmla="*/ 8 h 9"/>
                <a:gd name="T8" fmla="*/ 0 w 6"/>
                <a:gd name="T9" fmla="*/ 6 h 9"/>
                <a:gd name="T10" fmla="*/ 1 w 6"/>
                <a:gd name="T11" fmla="*/ 8 h 9"/>
                <a:gd name="T12" fmla="*/ 1 w 6"/>
                <a:gd name="T13" fmla="*/ 9 h 9"/>
                <a:gd name="T14" fmla="*/ 1 w 6"/>
                <a:gd name="T15" fmla="*/ 9 h 9"/>
                <a:gd name="T16" fmla="*/ 3 w 6"/>
                <a:gd name="T17" fmla="*/ 9 h 9"/>
                <a:gd name="T18" fmla="*/ 4 w 6"/>
                <a:gd name="T19" fmla="*/ 9 h 9"/>
                <a:gd name="T20" fmla="*/ 5 w 6"/>
                <a:gd name="T21" fmla="*/ 6 h 9"/>
                <a:gd name="T22" fmla="*/ 5 w 6"/>
                <a:gd name="T23" fmla="*/ 7 h 9"/>
                <a:gd name="T24" fmla="*/ 5 w 6"/>
                <a:gd name="T25" fmla="*/ 5 h 9"/>
                <a:gd name="T26" fmla="*/ 4 w 6"/>
                <a:gd name="T27" fmla="*/ 4 h 9"/>
                <a:gd name="T28" fmla="*/ 5 w 6"/>
                <a:gd name="T29" fmla="*/ 1 h 9"/>
                <a:gd name="T30" fmla="*/ 5 w 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2"/>
                    <a:pt x="3" y="2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3" y="8"/>
                    <a:pt x="2" y="8"/>
                  </a:cubicBezTo>
                  <a:cubicBezTo>
                    <a:pt x="1" y="9"/>
                    <a:pt x="1" y="6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2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5" y="8"/>
                    <a:pt x="4" y="7"/>
                    <a:pt x="5" y="6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266">
              <a:extLst>
                <a:ext uri="{FF2B5EF4-FFF2-40B4-BE49-F238E27FC236}">
                  <a16:creationId xmlns:a16="http://schemas.microsoft.com/office/drawing/2014/main" id="{1D55C071-A33F-EBB4-0005-4803BAF90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8351" y="3205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267">
              <a:extLst>
                <a:ext uri="{FF2B5EF4-FFF2-40B4-BE49-F238E27FC236}">
                  <a16:creationId xmlns:a16="http://schemas.microsoft.com/office/drawing/2014/main" id="{D9AECDE2-4C45-03EC-25CA-DB4C3CF93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331" y="3259257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268">
              <a:extLst>
                <a:ext uri="{FF2B5EF4-FFF2-40B4-BE49-F238E27FC236}">
                  <a16:creationId xmlns:a16="http://schemas.microsoft.com/office/drawing/2014/main" id="{B8708C70-4402-4076-FA2F-0429EEFCB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2926" y="3176852"/>
              <a:ext cx="7590" cy="759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2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0" y="3"/>
                    <a:pt x="1" y="2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269">
              <a:extLst>
                <a:ext uri="{FF2B5EF4-FFF2-40B4-BE49-F238E27FC236}">
                  <a16:creationId xmlns:a16="http://schemas.microsoft.com/office/drawing/2014/main" id="{75D88B0C-F822-65E8-7A58-A8520770B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588" y="3171431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270">
              <a:extLst>
                <a:ext uri="{FF2B5EF4-FFF2-40B4-BE49-F238E27FC236}">
                  <a16:creationId xmlns:a16="http://schemas.microsoft.com/office/drawing/2014/main" id="{02FEE065-5268-9E94-2CB9-760365B50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347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271">
              <a:extLst>
                <a:ext uri="{FF2B5EF4-FFF2-40B4-BE49-F238E27FC236}">
                  <a16:creationId xmlns:a16="http://schemas.microsoft.com/office/drawing/2014/main" id="{CD8DD949-C65E-5152-FDAB-8E80CC3F8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347" y="31822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272">
              <a:extLst>
                <a:ext uri="{FF2B5EF4-FFF2-40B4-BE49-F238E27FC236}">
                  <a16:creationId xmlns:a16="http://schemas.microsoft.com/office/drawing/2014/main" id="{06B43F6E-4A4A-9CC8-AABC-0F4A789B1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8707" y="3169262"/>
              <a:ext cx="3253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273">
              <a:extLst>
                <a:ext uri="{FF2B5EF4-FFF2-40B4-BE49-F238E27FC236}">
                  <a16:creationId xmlns:a16="http://schemas.microsoft.com/office/drawing/2014/main" id="{D9CDB543-1826-0B76-F259-D1C845C69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335" y="3192032"/>
              <a:ext cx="325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274">
              <a:extLst>
                <a:ext uri="{FF2B5EF4-FFF2-40B4-BE49-F238E27FC236}">
                  <a16:creationId xmlns:a16="http://schemas.microsoft.com/office/drawing/2014/main" id="{849788DF-8CFD-2A7A-4786-81016C5FC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2320" y="3161672"/>
              <a:ext cx="325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275">
              <a:extLst>
                <a:ext uri="{FF2B5EF4-FFF2-40B4-BE49-F238E27FC236}">
                  <a16:creationId xmlns:a16="http://schemas.microsoft.com/office/drawing/2014/main" id="{9EEF5FD4-8DF2-8DA3-8F3D-F4898BEE8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1964" y="3141071"/>
              <a:ext cx="7590" cy="2169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276">
              <a:extLst>
                <a:ext uri="{FF2B5EF4-FFF2-40B4-BE49-F238E27FC236}">
                  <a16:creationId xmlns:a16="http://schemas.microsoft.com/office/drawing/2014/main" id="{D789EE80-B9C9-6376-1F9E-64B6F2C91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132" y="3163840"/>
              <a:ext cx="3253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277">
              <a:extLst>
                <a:ext uri="{FF2B5EF4-FFF2-40B4-BE49-F238E27FC236}">
                  <a16:creationId xmlns:a16="http://schemas.microsoft.com/office/drawing/2014/main" id="{1B2EDBFF-EABD-03A7-6A9E-828602C5D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631" y="3246246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278">
              <a:extLst>
                <a:ext uri="{FF2B5EF4-FFF2-40B4-BE49-F238E27FC236}">
                  <a16:creationId xmlns:a16="http://schemas.microsoft.com/office/drawing/2014/main" id="{1EB4E05B-39BA-F899-792B-807A56CBB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631" y="3242993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279">
              <a:extLst>
                <a:ext uri="{FF2B5EF4-FFF2-40B4-BE49-F238E27FC236}">
                  <a16:creationId xmlns:a16="http://schemas.microsoft.com/office/drawing/2014/main" id="{616CAFFC-1A3F-4A8B-C5B3-C4BE8BF8D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8843" y="3210465"/>
              <a:ext cx="66142" cy="107344"/>
            </a:xfrm>
            <a:custGeom>
              <a:avLst/>
              <a:gdLst>
                <a:gd name="T0" fmla="*/ 0 w 61"/>
                <a:gd name="T1" fmla="*/ 49 h 99"/>
                <a:gd name="T2" fmla="*/ 61 w 61"/>
                <a:gd name="T3" fmla="*/ 99 h 99"/>
                <a:gd name="T4" fmla="*/ 61 w 61"/>
                <a:gd name="T5" fmla="*/ 0 h 99"/>
                <a:gd name="T6" fmla="*/ 0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0" y="49"/>
                  </a:moveTo>
                  <a:lnTo>
                    <a:pt x="61" y="99"/>
                  </a:lnTo>
                  <a:lnTo>
                    <a:pt x="61" y="0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280">
              <a:extLst>
                <a:ext uri="{FF2B5EF4-FFF2-40B4-BE49-F238E27FC236}">
                  <a16:creationId xmlns:a16="http://schemas.microsoft.com/office/drawing/2014/main" id="{C5869914-A066-10D8-19EB-E138C9790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647" y="3240825"/>
              <a:ext cx="40119" cy="43371"/>
            </a:xfrm>
            <a:custGeom>
              <a:avLst/>
              <a:gdLst>
                <a:gd name="T0" fmla="*/ 37 w 37"/>
                <a:gd name="T1" fmla="*/ 40 h 40"/>
                <a:gd name="T2" fmla="*/ 0 w 37"/>
                <a:gd name="T3" fmla="*/ 40 h 40"/>
                <a:gd name="T4" fmla="*/ 0 w 37"/>
                <a:gd name="T5" fmla="*/ 0 h 40"/>
                <a:gd name="T6" fmla="*/ 37 w 37"/>
                <a:gd name="T7" fmla="*/ 0 h 40"/>
                <a:gd name="T8" fmla="*/ 37 w 37"/>
                <a:gd name="T9" fmla="*/ 40 h 40"/>
                <a:gd name="T10" fmla="*/ 37 w 37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40"/>
                  </a:lnTo>
                  <a:lnTo>
                    <a:pt x="3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281">
              <a:extLst>
                <a:ext uri="{FF2B5EF4-FFF2-40B4-BE49-F238E27FC236}">
                  <a16:creationId xmlns:a16="http://schemas.microsoft.com/office/drawing/2014/main" id="{FCF65402-FD1F-2EE0-59E4-2F9565EA9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8338" y="3210465"/>
              <a:ext cx="66142" cy="107344"/>
            </a:xfrm>
            <a:custGeom>
              <a:avLst/>
              <a:gdLst>
                <a:gd name="T0" fmla="*/ 61 w 61"/>
                <a:gd name="T1" fmla="*/ 49 h 99"/>
                <a:gd name="T2" fmla="*/ 0 w 61"/>
                <a:gd name="T3" fmla="*/ 99 h 99"/>
                <a:gd name="T4" fmla="*/ 0 w 61"/>
                <a:gd name="T5" fmla="*/ 0 h 99"/>
                <a:gd name="T6" fmla="*/ 61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61" y="4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6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282">
              <a:extLst>
                <a:ext uri="{FF2B5EF4-FFF2-40B4-BE49-F238E27FC236}">
                  <a16:creationId xmlns:a16="http://schemas.microsoft.com/office/drawing/2014/main" id="{607BFC3F-E564-D5E0-9B39-6EE9FF3BF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725" y="3240825"/>
              <a:ext cx="41203" cy="43371"/>
            </a:xfrm>
            <a:custGeom>
              <a:avLst/>
              <a:gdLst>
                <a:gd name="T0" fmla="*/ 38 w 38"/>
                <a:gd name="T1" fmla="*/ 40 h 40"/>
                <a:gd name="T2" fmla="*/ 0 w 38"/>
                <a:gd name="T3" fmla="*/ 40 h 40"/>
                <a:gd name="T4" fmla="*/ 0 w 38"/>
                <a:gd name="T5" fmla="*/ 0 h 40"/>
                <a:gd name="T6" fmla="*/ 38 w 38"/>
                <a:gd name="T7" fmla="*/ 0 h 40"/>
                <a:gd name="T8" fmla="*/ 38 w 38"/>
                <a:gd name="T9" fmla="*/ 40 h 40"/>
                <a:gd name="T10" fmla="*/ 38 w 3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283">
              <a:extLst>
                <a:ext uri="{FF2B5EF4-FFF2-40B4-BE49-F238E27FC236}">
                  <a16:creationId xmlns:a16="http://schemas.microsoft.com/office/drawing/2014/main" id="{BE474281-AA09-6A64-D9FF-7CB427CFF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531" y="2994692"/>
              <a:ext cx="108428" cy="67226"/>
            </a:xfrm>
            <a:custGeom>
              <a:avLst/>
              <a:gdLst>
                <a:gd name="T0" fmla="*/ 50 w 100"/>
                <a:gd name="T1" fmla="*/ 0 h 62"/>
                <a:gd name="T2" fmla="*/ 0 w 100"/>
                <a:gd name="T3" fmla="*/ 62 h 62"/>
                <a:gd name="T4" fmla="*/ 100 w 100"/>
                <a:gd name="T5" fmla="*/ 62 h 62"/>
                <a:gd name="T6" fmla="*/ 50 w 100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2">
                  <a:moveTo>
                    <a:pt x="50" y="0"/>
                  </a:moveTo>
                  <a:lnTo>
                    <a:pt x="0" y="62"/>
                  </a:lnTo>
                  <a:lnTo>
                    <a:pt x="100" y="6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284">
              <a:extLst>
                <a:ext uri="{FF2B5EF4-FFF2-40B4-BE49-F238E27FC236}">
                  <a16:creationId xmlns:a16="http://schemas.microsoft.com/office/drawing/2014/main" id="{C5F5591C-207E-90C5-40FF-B8EE70A17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4975" y="3056497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285">
              <a:extLst>
                <a:ext uri="{FF2B5EF4-FFF2-40B4-BE49-F238E27FC236}">
                  <a16:creationId xmlns:a16="http://schemas.microsoft.com/office/drawing/2014/main" id="{94FAF4D6-EE82-1955-A86B-5784D7341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531" y="3464187"/>
              <a:ext cx="108428" cy="66142"/>
            </a:xfrm>
            <a:custGeom>
              <a:avLst/>
              <a:gdLst>
                <a:gd name="T0" fmla="*/ 50 w 100"/>
                <a:gd name="T1" fmla="*/ 61 h 61"/>
                <a:gd name="T2" fmla="*/ 0 w 100"/>
                <a:gd name="T3" fmla="*/ 0 h 61"/>
                <a:gd name="T4" fmla="*/ 100 w 100"/>
                <a:gd name="T5" fmla="*/ 0 h 61"/>
                <a:gd name="T6" fmla="*/ 50 w 100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1">
                  <a:moveTo>
                    <a:pt x="50" y="61"/>
                  </a:moveTo>
                  <a:lnTo>
                    <a:pt x="0" y="0"/>
                  </a:lnTo>
                  <a:lnTo>
                    <a:pt x="100" y="0"/>
                  </a:lnTo>
                  <a:lnTo>
                    <a:pt x="5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286">
              <a:extLst>
                <a:ext uri="{FF2B5EF4-FFF2-40B4-BE49-F238E27FC236}">
                  <a16:creationId xmlns:a16="http://schemas.microsoft.com/office/drawing/2014/main" id="{34B396B2-B97C-BACA-2166-4A346064B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4975" y="3430575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287">
              <a:extLst>
                <a:ext uri="{FF2B5EF4-FFF2-40B4-BE49-F238E27FC236}">
                  <a16:creationId xmlns:a16="http://schemas.microsoft.com/office/drawing/2014/main" id="{7DB94A50-1732-A350-8B77-AD4CA9C61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7996" y="3073845"/>
              <a:ext cx="84574" cy="84574"/>
            </a:xfrm>
            <a:custGeom>
              <a:avLst/>
              <a:gdLst>
                <a:gd name="T0" fmla="*/ 0 w 78"/>
                <a:gd name="T1" fmla="*/ 0 h 78"/>
                <a:gd name="T2" fmla="*/ 7 w 78"/>
                <a:gd name="T3" fmla="*/ 78 h 78"/>
                <a:gd name="T4" fmla="*/ 78 w 78"/>
                <a:gd name="T5" fmla="*/ 7 h 78"/>
                <a:gd name="T6" fmla="*/ 0 w 78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7" y="78"/>
                  </a:lnTo>
                  <a:lnTo>
                    <a:pt x="7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288">
              <a:extLst>
                <a:ext uri="{FF2B5EF4-FFF2-40B4-BE49-F238E27FC236}">
                  <a16:creationId xmlns:a16="http://schemas.microsoft.com/office/drawing/2014/main" id="{BA0B5B10-C0B0-04A6-4FA2-82226A2CA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018" y="3099868"/>
              <a:ext cx="61805" cy="61805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31 h 57"/>
                <a:gd name="T4" fmla="*/ 31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8" y="57"/>
                  </a:lnTo>
                  <a:lnTo>
                    <a:pt x="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289">
              <a:extLst>
                <a:ext uri="{FF2B5EF4-FFF2-40B4-BE49-F238E27FC236}">
                  <a16:creationId xmlns:a16="http://schemas.microsoft.com/office/drawing/2014/main" id="{71533EBE-962B-A9B9-E2D1-37E7EFA59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752" y="3366602"/>
              <a:ext cx="86743" cy="86743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71 h 80"/>
                <a:gd name="T4" fmla="*/ 71 w 80"/>
                <a:gd name="T5" fmla="*/ 0 h 80"/>
                <a:gd name="T6" fmla="*/ 80 w 8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71"/>
                  </a:lnTo>
                  <a:lnTo>
                    <a:pt x="71" y="0"/>
                  </a:lnTo>
                  <a:lnTo>
                    <a:pt x="8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290">
              <a:extLst>
                <a:ext uri="{FF2B5EF4-FFF2-40B4-BE49-F238E27FC236}">
                  <a16:creationId xmlns:a16="http://schemas.microsoft.com/office/drawing/2014/main" id="{0E6FA969-B99E-6182-F549-8F9F63108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00" y="3364433"/>
              <a:ext cx="61805" cy="60720"/>
            </a:xfrm>
            <a:custGeom>
              <a:avLst/>
              <a:gdLst>
                <a:gd name="T0" fmla="*/ 29 w 57"/>
                <a:gd name="T1" fmla="*/ 56 h 56"/>
                <a:gd name="T2" fmla="*/ 0 w 57"/>
                <a:gd name="T3" fmla="*/ 30 h 56"/>
                <a:gd name="T4" fmla="*/ 31 w 57"/>
                <a:gd name="T5" fmla="*/ 0 h 56"/>
                <a:gd name="T6" fmla="*/ 57 w 57"/>
                <a:gd name="T7" fmla="*/ 28 h 56"/>
                <a:gd name="T8" fmla="*/ 29 w 57"/>
                <a:gd name="T9" fmla="*/ 56 h 56"/>
                <a:gd name="T10" fmla="*/ 29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0" y="30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9" y="56"/>
                  </a:lnTo>
                  <a:lnTo>
                    <a:pt x="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291">
              <a:extLst>
                <a:ext uri="{FF2B5EF4-FFF2-40B4-BE49-F238E27FC236}">
                  <a16:creationId xmlns:a16="http://schemas.microsoft.com/office/drawing/2014/main" id="{FC5F7473-814F-C8B2-80DE-78C94919F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752" y="3073845"/>
              <a:ext cx="86743" cy="84574"/>
            </a:xfrm>
            <a:custGeom>
              <a:avLst/>
              <a:gdLst>
                <a:gd name="T0" fmla="*/ 80 w 80"/>
                <a:gd name="T1" fmla="*/ 0 h 78"/>
                <a:gd name="T2" fmla="*/ 0 w 80"/>
                <a:gd name="T3" fmla="*/ 7 h 78"/>
                <a:gd name="T4" fmla="*/ 71 w 80"/>
                <a:gd name="T5" fmla="*/ 78 h 78"/>
                <a:gd name="T6" fmla="*/ 80 w 80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0" y="7"/>
                  </a:lnTo>
                  <a:lnTo>
                    <a:pt x="71" y="78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292">
              <a:extLst>
                <a:ext uri="{FF2B5EF4-FFF2-40B4-BE49-F238E27FC236}">
                  <a16:creationId xmlns:a16="http://schemas.microsoft.com/office/drawing/2014/main" id="{9AB3005E-D8E7-3A6B-A0D0-9B2CCAC1D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00" y="3099868"/>
              <a:ext cx="61805" cy="61805"/>
            </a:xfrm>
            <a:custGeom>
              <a:avLst/>
              <a:gdLst>
                <a:gd name="T0" fmla="*/ 31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31 h 57"/>
                <a:gd name="T8" fmla="*/ 31 w 57"/>
                <a:gd name="T9" fmla="*/ 57 h 57"/>
                <a:gd name="T10" fmla="*/ 3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31" y="57"/>
                  </a:moveTo>
                  <a:lnTo>
                    <a:pt x="0" y="28"/>
                  </a:lnTo>
                  <a:lnTo>
                    <a:pt x="29" y="0"/>
                  </a:lnTo>
                  <a:lnTo>
                    <a:pt x="57" y="31"/>
                  </a:lnTo>
                  <a:lnTo>
                    <a:pt x="31" y="57"/>
                  </a:lnTo>
                  <a:lnTo>
                    <a:pt x="3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293">
              <a:extLst>
                <a:ext uri="{FF2B5EF4-FFF2-40B4-BE49-F238E27FC236}">
                  <a16:creationId xmlns:a16="http://schemas.microsoft.com/office/drawing/2014/main" id="{5D41529F-7021-C2EE-7B52-FD2DE1BA3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7996" y="3366602"/>
              <a:ext cx="84574" cy="86743"/>
            </a:xfrm>
            <a:custGeom>
              <a:avLst/>
              <a:gdLst>
                <a:gd name="T0" fmla="*/ 0 w 78"/>
                <a:gd name="T1" fmla="*/ 80 h 80"/>
                <a:gd name="T2" fmla="*/ 7 w 78"/>
                <a:gd name="T3" fmla="*/ 0 h 80"/>
                <a:gd name="T4" fmla="*/ 78 w 78"/>
                <a:gd name="T5" fmla="*/ 71 h 80"/>
                <a:gd name="T6" fmla="*/ 0 w 78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0">
                  <a:moveTo>
                    <a:pt x="0" y="80"/>
                  </a:moveTo>
                  <a:lnTo>
                    <a:pt x="7" y="0"/>
                  </a:lnTo>
                  <a:lnTo>
                    <a:pt x="78" y="71"/>
                  </a:lnTo>
                  <a:lnTo>
                    <a:pt x="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294">
              <a:extLst>
                <a:ext uri="{FF2B5EF4-FFF2-40B4-BE49-F238E27FC236}">
                  <a16:creationId xmlns:a16="http://schemas.microsoft.com/office/drawing/2014/main" id="{51F8A639-346C-F125-4297-8214BF6AE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018" y="3364433"/>
              <a:ext cx="61805" cy="60720"/>
            </a:xfrm>
            <a:custGeom>
              <a:avLst/>
              <a:gdLst>
                <a:gd name="T0" fmla="*/ 31 w 57"/>
                <a:gd name="T1" fmla="*/ 56 h 56"/>
                <a:gd name="T2" fmla="*/ 0 w 57"/>
                <a:gd name="T3" fmla="*/ 28 h 56"/>
                <a:gd name="T4" fmla="*/ 28 w 57"/>
                <a:gd name="T5" fmla="*/ 0 h 56"/>
                <a:gd name="T6" fmla="*/ 57 w 57"/>
                <a:gd name="T7" fmla="*/ 30 h 56"/>
                <a:gd name="T8" fmla="*/ 31 w 57"/>
                <a:gd name="T9" fmla="*/ 56 h 56"/>
                <a:gd name="T10" fmla="*/ 31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31" y="56"/>
                  </a:moveTo>
                  <a:lnTo>
                    <a:pt x="0" y="28"/>
                  </a:lnTo>
                  <a:lnTo>
                    <a:pt x="28" y="0"/>
                  </a:lnTo>
                  <a:lnTo>
                    <a:pt x="57" y="30"/>
                  </a:lnTo>
                  <a:lnTo>
                    <a:pt x="31" y="56"/>
                  </a:lnTo>
                  <a:lnTo>
                    <a:pt x="3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04A88812-919F-4794-94F7-95F917E119CA}"/>
              </a:ext>
            </a:extLst>
          </p:cNvPr>
          <p:cNvGrpSpPr/>
          <p:nvPr/>
        </p:nvGrpSpPr>
        <p:grpSpPr>
          <a:xfrm>
            <a:off x="1475535" y="916707"/>
            <a:ext cx="2205857" cy="694383"/>
            <a:chOff x="126857" y="1807430"/>
            <a:chExt cx="2205857" cy="694383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66C2CB4E-D102-222F-F78D-8DEB4822AE63}"/>
                </a:ext>
              </a:extLst>
            </p:cNvPr>
            <p:cNvSpPr txBox="1"/>
            <p:nvPr/>
          </p:nvSpPr>
          <p:spPr>
            <a:xfrm>
              <a:off x="126857" y="2057461"/>
              <a:ext cx="220585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CF7932B3-C650-CD8A-1582-D252A4342ECB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1594362D-3948-6FFB-6839-6D291DE7C3BD}"/>
              </a:ext>
            </a:extLst>
          </p:cNvPr>
          <p:cNvGrpSpPr/>
          <p:nvPr/>
        </p:nvGrpSpPr>
        <p:grpSpPr>
          <a:xfrm>
            <a:off x="5468974" y="885578"/>
            <a:ext cx="2190067" cy="694383"/>
            <a:chOff x="-9087" y="1807430"/>
            <a:chExt cx="2190067" cy="694383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F9CE7D1D-0074-9BA1-85B0-69CA119B9C6F}"/>
                </a:ext>
              </a:extLst>
            </p:cNvPr>
            <p:cNvSpPr txBox="1"/>
            <p:nvPr/>
          </p:nvSpPr>
          <p:spPr>
            <a:xfrm>
              <a:off x="-9087" y="2057461"/>
              <a:ext cx="219006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15BE2FB0-AB75-A2FC-2FBE-1C72C93F5AFD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B30B4228-4840-D577-7F92-096B7D354A78}"/>
              </a:ext>
            </a:extLst>
          </p:cNvPr>
          <p:cNvGrpSpPr/>
          <p:nvPr/>
        </p:nvGrpSpPr>
        <p:grpSpPr>
          <a:xfrm>
            <a:off x="1475535" y="3610143"/>
            <a:ext cx="2205857" cy="694383"/>
            <a:chOff x="126857" y="1807430"/>
            <a:chExt cx="2205857" cy="694383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97EA282E-FAE0-46F3-6BAD-5F1A1BA785D3}"/>
                </a:ext>
              </a:extLst>
            </p:cNvPr>
            <p:cNvSpPr txBox="1"/>
            <p:nvPr/>
          </p:nvSpPr>
          <p:spPr>
            <a:xfrm>
              <a:off x="126857" y="2057461"/>
              <a:ext cx="220585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6E30424-BED5-988D-08B8-B35BC69C915C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6AA066C1-0236-CAAD-F314-AF056BB267F4}"/>
              </a:ext>
            </a:extLst>
          </p:cNvPr>
          <p:cNvGrpSpPr/>
          <p:nvPr/>
        </p:nvGrpSpPr>
        <p:grpSpPr>
          <a:xfrm>
            <a:off x="5468974" y="3579014"/>
            <a:ext cx="2190067" cy="694383"/>
            <a:chOff x="-9087" y="1807430"/>
            <a:chExt cx="2190067" cy="694383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4497B45B-E8B6-CDFB-D5A5-FB77B9D8CF4E}"/>
                </a:ext>
              </a:extLst>
            </p:cNvPr>
            <p:cNvSpPr txBox="1"/>
            <p:nvPr/>
          </p:nvSpPr>
          <p:spPr>
            <a:xfrm>
              <a:off x="-9087" y="2057461"/>
              <a:ext cx="219006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4BDB0809-8671-8149-D997-5DF2A1CEA246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159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7AEEEDC9-A66E-E541-0AAE-D166215AA3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7" b="53135"/>
          <a:stretch/>
        </p:blipFill>
        <p:spPr>
          <a:xfrm>
            <a:off x="0" y="3980278"/>
            <a:ext cx="9144000" cy="1163221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49" name="矩形 48">
            <a:extLst>
              <a:ext uri="{FF2B5EF4-FFF2-40B4-BE49-F238E27FC236}">
                <a16:creationId xmlns:a16="http://schemas.microsoft.com/office/drawing/2014/main" id="{970F1D7A-064F-8816-EDCD-2642D35F6BFA}"/>
              </a:ext>
            </a:extLst>
          </p:cNvPr>
          <p:cNvSpPr/>
          <p:nvPr/>
        </p:nvSpPr>
        <p:spPr>
          <a:xfrm>
            <a:off x="0" y="3980279"/>
            <a:ext cx="9144000" cy="1163220"/>
          </a:xfrm>
          <a:prstGeom prst="rect">
            <a:avLst/>
          </a:prstGeom>
          <a:solidFill>
            <a:srgbClr val="0038E5">
              <a:alpha val="85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4804359" y="261344"/>
            <a:ext cx="4324453" cy="3801766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gradFill>
            <a:gsLst>
              <a:gs pos="41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BF4F3EE-EF5C-A663-81A5-5E6D442D85B7}"/>
              </a:ext>
            </a:extLst>
          </p:cNvPr>
          <p:cNvSpPr/>
          <p:nvPr/>
        </p:nvSpPr>
        <p:spPr>
          <a:xfrm rot="5400000">
            <a:off x="5095875" y="565785"/>
            <a:ext cx="3741420" cy="2609850"/>
          </a:xfrm>
          <a:custGeom>
            <a:avLst/>
            <a:gdLst>
              <a:gd name="connsiteX0" fmla="*/ 0 w 3741420"/>
              <a:gd name="connsiteY0" fmla="*/ 2609850 h 2609850"/>
              <a:gd name="connsiteX1" fmla="*/ 0 w 3741420"/>
              <a:gd name="connsiteY1" fmla="*/ 0 h 2609850"/>
              <a:gd name="connsiteX2" fmla="*/ 2436495 w 3741420"/>
              <a:gd name="connsiteY2" fmla="*/ 0 h 2609850"/>
              <a:gd name="connsiteX3" fmla="*/ 3741420 w 3741420"/>
              <a:gd name="connsiteY3" fmla="*/ 1304925 h 2609850"/>
              <a:gd name="connsiteX4" fmla="*/ 2436495 w 3741420"/>
              <a:gd name="connsiteY4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1420" h="2609850">
                <a:moveTo>
                  <a:pt x="0" y="2609850"/>
                </a:moveTo>
                <a:lnTo>
                  <a:pt x="0" y="0"/>
                </a:lnTo>
                <a:lnTo>
                  <a:pt x="2436495" y="0"/>
                </a:lnTo>
                <a:cubicBezTo>
                  <a:pt x="3157185" y="0"/>
                  <a:pt x="3741420" y="584235"/>
                  <a:pt x="3741420" y="1304925"/>
                </a:cubicBezTo>
                <a:cubicBezTo>
                  <a:pt x="3741420" y="2025615"/>
                  <a:pt x="3157185" y="2609850"/>
                  <a:pt x="2436495" y="2609850"/>
                </a:cubicBezTo>
                <a:close/>
              </a:path>
            </a:pathLst>
          </a:custGeom>
          <a:blipFill dpi="0" rotWithShape="0">
            <a:blip r:embed="rId4"/>
            <a:srcRect/>
            <a:tile tx="-10033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42">
            <a:extLst>
              <a:ext uri="{FF2B5EF4-FFF2-40B4-BE49-F238E27FC236}">
                <a16:creationId xmlns:a16="http://schemas.microsoft.com/office/drawing/2014/main" id="{F65AF4BD-07BA-F402-7529-9783D7DFFBDD}"/>
              </a:ext>
            </a:extLst>
          </p:cNvPr>
          <p:cNvSpPr txBox="1"/>
          <p:nvPr/>
        </p:nvSpPr>
        <p:spPr>
          <a:xfrm>
            <a:off x="397551" y="339596"/>
            <a:ext cx="21353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3A447D3-1F60-FF22-1AE9-7D4497CA416C}"/>
              </a:ext>
            </a:extLst>
          </p:cNvPr>
          <p:cNvSpPr/>
          <p:nvPr/>
        </p:nvSpPr>
        <p:spPr>
          <a:xfrm>
            <a:off x="8031212" y="1205476"/>
            <a:ext cx="469084" cy="469084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9582470-DE16-BBB4-409D-58E1C94A4641}"/>
              </a:ext>
            </a:extLst>
          </p:cNvPr>
          <p:cNvSpPr/>
          <p:nvPr/>
        </p:nvSpPr>
        <p:spPr>
          <a:xfrm>
            <a:off x="5661660" y="3348432"/>
            <a:ext cx="276999" cy="276999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054167F-964E-ECB1-4F1E-785821A27AE2}"/>
              </a:ext>
            </a:extLst>
          </p:cNvPr>
          <p:cNvGrpSpPr/>
          <p:nvPr/>
        </p:nvGrpSpPr>
        <p:grpSpPr>
          <a:xfrm>
            <a:off x="6313026" y="465393"/>
            <a:ext cx="1307118" cy="539459"/>
            <a:chOff x="8244408" y="263825"/>
            <a:chExt cx="575796" cy="237636"/>
          </a:xfrm>
          <a:solidFill>
            <a:srgbClr val="FEBF00"/>
          </a:solidFill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BC58348-F0C4-E54D-4D21-A3AA91597F6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31CF26B-2D82-CD51-6EB4-87965BC77A40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4" name="文本框-2_矢量">
              <a:extLst>
                <a:ext uri="{FF2B5EF4-FFF2-40B4-BE49-F238E27FC236}">
                  <a16:creationId xmlns:a16="http://schemas.microsoft.com/office/drawing/2014/main" id="{4920CBBA-E3E5-F3CB-5C98-0C8711DB5AD6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081D5C-D2BC-D54A-65EE-55F55B75746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70E57D85-2213-09D0-9D57-A6B3E2C19C77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32AB69E3-E579-94DA-5CE0-C4E0B15951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1010B04-1904-5469-1113-2340195D7800}"/>
              </a:ext>
            </a:extLst>
          </p:cNvPr>
          <p:cNvSpPr txBox="1"/>
          <p:nvPr/>
        </p:nvSpPr>
        <p:spPr>
          <a:xfrm>
            <a:off x="1408776" y="553899"/>
            <a:ext cx="1422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CONTENTS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1D7771B-C95F-CD50-0D84-E262A37C58AE}"/>
              </a:ext>
            </a:extLst>
          </p:cNvPr>
          <p:cNvGrpSpPr/>
          <p:nvPr/>
        </p:nvGrpSpPr>
        <p:grpSpPr>
          <a:xfrm>
            <a:off x="698921" y="1776580"/>
            <a:ext cx="2034574" cy="420560"/>
            <a:chOff x="698921" y="1776580"/>
            <a:chExt cx="2034574" cy="420560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B32437BE-7302-0A27-3138-B51849FC7FEA}"/>
                </a:ext>
              </a:extLst>
            </p:cNvPr>
            <p:cNvSpPr/>
            <p:nvPr/>
          </p:nvSpPr>
          <p:spPr>
            <a:xfrm>
              <a:off x="824947" y="2125160"/>
              <a:ext cx="1782522" cy="71980"/>
            </a:xfrm>
            <a:prstGeom prst="roundRect">
              <a:avLst>
                <a:gd name="adj" fmla="val 50000"/>
              </a:avLst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8A6D737E-FD28-E84A-5DEC-B0C9DDDADB40}"/>
                </a:ext>
              </a:extLst>
            </p:cNvPr>
            <p:cNvSpPr/>
            <p:nvPr/>
          </p:nvSpPr>
          <p:spPr>
            <a:xfrm>
              <a:off x="698921" y="1803589"/>
              <a:ext cx="2034574" cy="354478"/>
            </a:xfrm>
            <a:prstGeom prst="roundRect">
              <a:avLst>
                <a:gd name="adj" fmla="val 50000"/>
              </a:avLst>
            </a:prstGeom>
            <a:solidFill>
              <a:srgbClr val="003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36BAEED-11B9-9C17-EE64-4F3669B36FF0}"/>
                </a:ext>
              </a:extLst>
            </p:cNvPr>
            <p:cNvSpPr/>
            <p:nvPr/>
          </p:nvSpPr>
          <p:spPr>
            <a:xfrm>
              <a:off x="1279291" y="1834289"/>
              <a:ext cx="1349609" cy="28469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GB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B265044-E9D3-3441-292A-6DF98DC4AB37}"/>
                </a:ext>
              </a:extLst>
            </p:cNvPr>
            <p:cNvSpPr txBox="1"/>
            <p:nvPr/>
          </p:nvSpPr>
          <p:spPr>
            <a:xfrm>
              <a:off x="820060" y="1776580"/>
              <a:ext cx="4812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阿里汉仪智能黑体" panose="00020600040101010101" pitchFamily="18" charset="-122"/>
                  <a:ea typeface="阿里汉仪智能黑体" panose="00020600040101010101" pitchFamily="18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933E9F6-62CC-7376-2233-D0F29793623B}"/>
              </a:ext>
            </a:extLst>
          </p:cNvPr>
          <p:cNvGrpSpPr/>
          <p:nvPr/>
        </p:nvGrpSpPr>
        <p:grpSpPr>
          <a:xfrm>
            <a:off x="2930979" y="1776580"/>
            <a:ext cx="2034574" cy="420560"/>
            <a:chOff x="698921" y="1776580"/>
            <a:chExt cx="2034574" cy="420560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5FEBC8C3-C02D-A53C-4883-6E42D1D7FFEA}"/>
                </a:ext>
              </a:extLst>
            </p:cNvPr>
            <p:cNvSpPr/>
            <p:nvPr/>
          </p:nvSpPr>
          <p:spPr>
            <a:xfrm>
              <a:off x="824947" y="2125160"/>
              <a:ext cx="1782522" cy="71980"/>
            </a:xfrm>
            <a:prstGeom prst="roundRect">
              <a:avLst>
                <a:gd name="adj" fmla="val 50000"/>
              </a:avLst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4214BA15-A4CC-1465-DBDC-9A755ABF5D16}"/>
                </a:ext>
              </a:extLst>
            </p:cNvPr>
            <p:cNvSpPr/>
            <p:nvPr/>
          </p:nvSpPr>
          <p:spPr>
            <a:xfrm>
              <a:off x="698921" y="1803589"/>
              <a:ext cx="2034574" cy="354478"/>
            </a:xfrm>
            <a:prstGeom prst="roundRect">
              <a:avLst>
                <a:gd name="adj" fmla="val 50000"/>
              </a:avLst>
            </a:prstGeom>
            <a:solidFill>
              <a:srgbClr val="003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9CAD354-EE76-E286-FD68-53103995B9F3}"/>
                </a:ext>
              </a:extLst>
            </p:cNvPr>
            <p:cNvSpPr/>
            <p:nvPr/>
          </p:nvSpPr>
          <p:spPr>
            <a:xfrm>
              <a:off x="1279291" y="1834289"/>
              <a:ext cx="1349609" cy="28469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GB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AA02493-5A08-F60C-22A6-3DFC6CEEF7DA}"/>
                </a:ext>
              </a:extLst>
            </p:cNvPr>
            <p:cNvSpPr txBox="1"/>
            <p:nvPr/>
          </p:nvSpPr>
          <p:spPr>
            <a:xfrm>
              <a:off x="820060" y="1776580"/>
              <a:ext cx="5613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阿里汉仪智能黑体" panose="00020600040101010101" pitchFamily="18" charset="-122"/>
                  <a:ea typeface="阿里汉仪智能黑体" panose="00020600040101010101" pitchFamily="18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EE03A89-6741-FB1D-4609-980E5A71DCA8}"/>
              </a:ext>
            </a:extLst>
          </p:cNvPr>
          <p:cNvGrpSpPr/>
          <p:nvPr/>
        </p:nvGrpSpPr>
        <p:grpSpPr>
          <a:xfrm>
            <a:off x="698921" y="2571750"/>
            <a:ext cx="2034574" cy="420560"/>
            <a:chOff x="698921" y="1776580"/>
            <a:chExt cx="2034574" cy="420560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FB951DBE-6D64-F5C1-D268-F35CD2268D43}"/>
                </a:ext>
              </a:extLst>
            </p:cNvPr>
            <p:cNvSpPr/>
            <p:nvPr/>
          </p:nvSpPr>
          <p:spPr>
            <a:xfrm>
              <a:off x="824947" y="2125160"/>
              <a:ext cx="1782522" cy="71980"/>
            </a:xfrm>
            <a:prstGeom prst="roundRect">
              <a:avLst>
                <a:gd name="adj" fmla="val 50000"/>
              </a:avLst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36B787AE-101F-F901-59CD-6BAB1B7640A9}"/>
                </a:ext>
              </a:extLst>
            </p:cNvPr>
            <p:cNvSpPr/>
            <p:nvPr/>
          </p:nvSpPr>
          <p:spPr>
            <a:xfrm>
              <a:off x="698921" y="1803589"/>
              <a:ext cx="2034574" cy="354478"/>
            </a:xfrm>
            <a:prstGeom prst="roundRect">
              <a:avLst>
                <a:gd name="adj" fmla="val 50000"/>
              </a:avLst>
            </a:prstGeom>
            <a:solidFill>
              <a:srgbClr val="003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4C15D06A-3169-543D-7A8D-04EFB3D7E3B7}"/>
                </a:ext>
              </a:extLst>
            </p:cNvPr>
            <p:cNvSpPr/>
            <p:nvPr/>
          </p:nvSpPr>
          <p:spPr>
            <a:xfrm>
              <a:off x="1279291" y="1834289"/>
              <a:ext cx="1349609" cy="28469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GB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E6E0796-7639-D2E8-8440-0DCCDD96E080}"/>
                </a:ext>
              </a:extLst>
            </p:cNvPr>
            <p:cNvSpPr txBox="1"/>
            <p:nvPr/>
          </p:nvSpPr>
          <p:spPr>
            <a:xfrm>
              <a:off x="820060" y="1776580"/>
              <a:ext cx="56457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阿里汉仪智能黑体" panose="00020600040101010101" pitchFamily="18" charset="-122"/>
                  <a:ea typeface="阿里汉仪智能黑体" panose="00020600040101010101" pitchFamily="18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02C6873-DB28-FDCA-8EDC-A18239CE4416}"/>
              </a:ext>
            </a:extLst>
          </p:cNvPr>
          <p:cNvGrpSpPr/>
          <p:nvPr/>
        </p:nvGrpSpPr>
        <p:grpSpPr>
          <a:xfrm>
            <a:off x="2930979" y="2571750"/>
            <a:ext cx="2034574" cy="420560"/>
            <a:chOff x="698921" y="1776580"/>
            <a:chExt cx="2034574" cy="420560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3D4962F2-C7D8-84D0-F59D-B32AFE552673}"/>
                </a:ext>
              </a:extLst>
            </p:cNvPr>
            <p:cNvSpPr/>
            <p:nvPr/>
          </p:nvSpPr>
          <p:spPr>
            <a:xfrm>
              <a:off x="824947" y="2125160"/>
              <a:ext cx="1782522" cy="71980"/>
            </a:xfrm>
            <a:prstGeom prst="roundRect">
              <a:avLst>
                <a:gd name="adj" fmla="val 50000"/>
              </a:avLst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051085AE-053E-1B4A-6F9C-5BFF475C23B6}"/>
                </a:ext>
              </a:extLst>
            </p:cNvPr>
            <p:cNvSpPr/>
            <p:nvPr/>
          </p:nvSpPr>
          <p:spPr>
            <a:xfrm>
              <a:off x="698921" y="1803589"/>
              <a:ext cx="2034574" cy="354478"/>
            </a:xfrm>
            <a:prstGeom prst="roundRect">
              <a:avLst>
                <a:gd name="adj" fmla="val 50000"/>
              </a:avLst>
            </a:prstGeom>
            <a:solidFill>
              <a:srgbClr val="003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CAAB6DCF-BBC9-F800-1A56-A8B56C604BE7}"/>
                </a:ext>
              </a:extLst>
            </p:cNvPr>
            <p:cNvSpPr/>
            <p:nvPr/>
          </p:nvSpPr>
          <p:spPr>
            <a:xfrm>
              <a:off x="1279291" y="1834289"/>
              <a:ext cx="1349609" cy="28469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GB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2DD929A-4FBD-6959-DD40-AE6BF6E72621}"/>
                </a:ext>
              </a:extLst>
            </p:cNvPr>
            <p:cNvSpPr txBox="1"/>
            <p:nvPr/>
          </p:nvSpPr>
          <p:spPr>
            <a:xfrm>
              <a:off x="820060" y="1776580"/>
              <a:ext cx="5741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阿里汉仪智能黑体" panose="00020600040101010101" pitchFamily="18" charset="-122"/>
                  <a:ea typeface="阿里汉仪智能黑体" panose="00020600040101010101" pitchFamily="18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460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172007" y="81504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2" name="AutoShape 10">
            <a:extLst>
              <a:ext uri="{FF2B5EF4-FFF2-40B4-BE49-F238E27FC236}">
                <a16:creationId xmlns:a16="http://schemas.microsoft.com/office/drawing/2014/main" id="{E4AB6919-B3B6-5437-5791-B4575328F62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933251" y="-1398448"/>
            <a:ext cx="1258728" cy="7940395"/>
          </a:xfrm>
          <a:prstGeom prst="downArrow">
            <a:avLst>
              <a:gd name="adj1" fmla="val 49074"/>
              <a:gd name="adj2" fmla="val 5632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0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F9F5327E-EFA2-A75F-14B6-839633C34679}"/>
              </a:ext>
            </a:extLst>
          </p:cNvPr>
          <p:cNvSpPr>
            <a:spLocks/>
          </p:cNvSpPr>
          <p:nvPr/>
        </p:nvSpPr>
        <p:spPr bwMode="auto">
          <a:xfrm>
            <a:off x="1002345" y="1980883"/>
            <a:ext cx="1333350" cy="11817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F790D58-B967-7C09-E7B8-8F3C7FF13292}"/>
              </a:ext>
            </a:extLst>
          </p:cNvPr>
          <p:cNvSpPr>
            <a:spLocks/>
          </p:cNvSpPr>
          <p:nvPr/>
        </p:nvSpPr>
        <p:spPr bwMode="auto">
          <a:xfrm>
            <a:off x="2738052" y="1980883"/>
            <a:ext cx="1333350" cy="11817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02A4FE2D-0E5A-7802-1C68-328C13A4F21A}"/>
              </a:ext>
            </a:extLst>
          </p:cNvPr>
          <p:cNvSpPr>
            <a:spLocks/>
          </p:cNvSpPr>
          <p:nvPr/>
        </p:nvSpPr>
        <p:spPr bwMode="auto">
          <a:xfrm>
            <a:off x="4384536" y="1980883"/>
            <a:ext cx="1333350" cy="11817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27C2322-5166-8A90-4C26-19744F7354CD}"/>
              </a:ext>
            </a:extLst>
          </p:cNvPr>
          <p:cNvSpPr/>
          <p:nvPr/>
        </p:nvSpPr>
        <p:spPr>
          <a:xfrm>
            <a:off x="1216900" y="2650796"/>
            <a:ext cx="92955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3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60A2DAC-B517-9BD8-D902-A361E1F8BBF8}"/>
              </a:ext>
            </a:extLst>
          </p:cNvPr>
          <p:cNvGrpSpPr/>
          <p:nvPr/>
        </p:nvGrpSpPr>
        <p:grpSpPr>
          <a:xfrm>
            <a:off x="4883802" y="2136572"/>
            <a:ext cx="334818" cy="333046"/>
            <a:chOff x="3856417" y="4248125"/>
            <a:chExt cx="409860" cy="407692"/>
          </a:xfrm>
          <a:solidFill>
            <a:schemeClr val="bg1"/>
          </a:solidFill>
        </p:grpSpPr>
        <p:sp>
          <p:nvSpPr>
            <p:cNvPr id="23" name="Freeform 187">
              <a:extLst>
                <a:ext uri="{FF2B5EF4-FFF2-40B4-BE49-F238E27FC236}">
                  <a16:creationId xmlns:a16="http://schemas.microsoft.com/office/drawing/2014/main" id="{49075478-3C0B-9CE6-FDC3-77F3354EB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88">
              <a:extLst>
                <a:ext uri="{FF2B5EF4-FFF2-40B4-BE49-F238E27FC236}">
                  <a16:creationId xmlns:a16="http://schemas.microsoft.com/office/drawing/2014/main" id="{1587E899-4CC6-4A25-B83B-A6783639B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89">
              <a:extLst>
                <a:ext uri="{FF2B5EF4-FFF2-40B4-BE49-F238E27FC236}">
                  <a16:creationId xmlns:a16="http://schemas.microsoft.com/office/drawing/2014/main" id="{0EAE6D3F-8B04-1344-C2D2-AF68C77EBD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190">
              <a:extLst>
                <a:ext uri="{FF2B5EF4-FFF2-40B4-BE49-F238E27FC236}">
                  <a16:creationId xmlns:a16="http://schemas.microsoft.com/office/drawing/2014/main" id="{D1F21DCA-F0C8-F761-19F8-4918AA45A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191">
              <a:extLst>
                <a:ext uri="{FF2B5EF4-FFF2-40B4-BE49-F238E27FC236}">
                  <a16:creationId xmlns:a16="http://schemas.microsoft.com/office/drawing/2014/main" id="{D238AA29-2C90-E984-2FEA-3253BA373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192">
              <a:extLst>
                <a:ext uri="{FF2B5EF4-FFF2-40B4-BE49-F238E27FC236}">
                  <a16:creationId xmlns:a16="http://schemas.microsoft.com/office/drawing/2014/main" id="{1F5CBB19-0FEE-9952-8DA3-F41ED5EE6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193">
              <a:extLst>
                <a:ext uri="{FF2B5EF4-FFF2-40B4-BE49-F238E27FC236}">
                  <a16:creationId xmlns:a16="http://schemas.microsoft.com/office/drawing/2014/main" id="{49206831-D6A3-BD9F-B774-F5AEFDA46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C4750EA-2C20-180D-F16B-4DFD3E9064D3}"/>
              </a:ext>
            </a:extLst>
          </p:cNvPr>
          <p:cNvGrpSpPr/>
          <p:nvPr/>
        </p:nvGrpSpPr>
        <p:grpSpPr>
          <a:xfrm>
            <a:off x="1506641" y="2066773"/>
            <a:ext cx="353910" cy="406166"/>
            <a:chOff x="2733098" y="4187405"/>
            <a:chExt cx="484675" cy="556238"/>
          </a:xfrm>
          <a:solidFill>
            <a:schemeClr val="bg1"/>
          </a:solidFill>
        </p:grpSpPr>
        <p:sp>
          <p:nvSpPr>
            <p:cNvPr id="31" name="Oval 302">
              <a:extLst>
                <a:ext uri="{FF2B5EF4-FFF2-40B4-BE49-F238E27FC236}">
                  <a16:creationId xmlns:a16="http://schemas.microsoft.com/office/drawing/2014/main" id="{40349585-C90B-53A2-BA07-FE50589CF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03">
              <a:extLst>
                <a:ext uri="{FF2B5EF4-FFF2-40B4-BE49-F238E27FC236}">
                  <a16:creationId xmlns:a16="http://schemas.microsoft.com/office/drawing/2014/main" id="{996C42E8-7E90-44B4-E97D-A137725CB4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04">
              <a:extLst>
                <a:ext uri="{FF2B5EF4-FFF2-40B4-BE49-F238E27FC236}">
                  <a16:creationId xmlns:a16="http://schemas.microsoft.com/office/drawing/2014/main" id="{607FC8A9-E54E-EDEF-0E8A-33C9F6DFE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05">
              <a:extLst>
                <a:ext uri="{FF2B5EF4-FFF2-40B4-BE49-F238E27FC236}">
                  <a16:creationId xmlns:a16="http://schemas.microsoft.com/office/drawing/2014/main" id="{2700CAB8-7684-9398-8135-3BC897FF6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06">
              <a:extLst>
                <a:ext uri="{FF2B5EF4-FFF2-40B4-BE49-F238E27FC236}">
                  <a16:creationId xmlns:a16="http://schemas.microsoft.com/office/drawing/2014/main" id="{ACCF0999-B283-A8CE-ADAB-691398438E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07">
              <a:extLst>
                <a:ext uri="{FF2B5EF4-FFF2-40B4-BE49-F238E27FC236}">
                  <a16:creationId xmlns:a16="http://schemas.microsoft.com/office/drawing/2014/main" id="{7FDBAABC-B89C-C2DD-6D79-474660E96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08">
              <a:extLst>
                <a:ext uri="{FF2B5EF4-FFF2-40B4-BE49-F238E27FC236}">
                  <a16:creationId xmlns:a16="http://schemas.microsoft.com/office/drawing/2014/main" id="{836A9C30-0B8A-C331-5E50-32258BD6C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309">
              <a:extLst>
                <a:ext uri="{FF2B5EF4-FFF2-40B4-BE49-F238E27FC236}">
                  <a16:creationId xmlns:a16="http://schemas.microsoft.com/office/drawing/2014/main" id="{1639690C-473E-03D6-B8C4-01AF85797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310">
              <a:extLst>
                <a:ext uri="{FF2B5EF4-FFF2-40B4-BE49-F238E27FC236}">
                  <a16:creationId xmlns:a16="http://schemas.microsoft.com/office/drawing/2014/main" id="{36CDB55E-7E8F-17DB-768C-C66FE7969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311">
              <a:extLst>
                <a:ext uri="{FF2B5EF4-FFF2-40B4-BE49-F238E27FC236}">
                  <a16:creationId xmlns:a16="http://schemas.microsoft.com/office/drawing/2014/main" id="{6B4E37EC-C9C1-E92B-C847-747E7E3E1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312">
              <a:extLst>
                <a:ext uri="{FF2B5EF4-FFF2-40B4-BE49-F238E27FC236}">
                  <a16:creationId xmlns:a16="http://schemas.microsoft.com/office/drawing/2014/main" id="{627B2B8A-1603-608C-BC6C-B07C38898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313">
              <a:extLst>
                <a:ext uri="{FF2B5EF4-FFF2-40B4-BE49-F238E27FC236}">
                  <a16:creationId xmlns:a16="http://schemas.microsoft.com/office/drawing/2014/main" id="{37A3F022-1291-2DC9-A732-21F2FC531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314">
              <a:extLst>
                <a:ext uri="{FF2B5EF4-FFF2-40B4-BE49-F238E27FC236}">
                  <a16:creationId xmlns:a16="http://schemas.microsoft.com/office/drawing/2014/main" id="{698004F3-709A-02F5-4852-F6AEC381A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15">
              <a:extLst>
                <a:ext uri="{FF2B5EF4-FFF2-40B4-BE49-F238E27FC236}">
                  <a16:creationId xmlns:a16="http://schemas.microsoft.com/office/drawing/2014/main" id="{B2519445-3F3F-0085-45EE-9007EA509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16">
              <a:extLst>
                <a:ext uri="{FF2B5EF4-FFF2-40B4-BE49-F238E27FC236}">
                  <a16:creationId xmlns:a16="http://schemas.microsoft.com/office/drawing/2014/main" id="{29B28C1F-A50B-1DB1-213A-28D2825C5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17">
              <a:extLst>
                <a:ext uri="{FF2B5EF4-FFF2-40B4-BE49-F238E27FC236}">
                  <a16:creationId xmlns:a16="http://schemas.microsoft.com/office/drawing/2014/main" id="{6897E296-10C6-6A5A-DB1C-0B94A226E7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318">
              <a:extLst>
                <a:ext uri="{FF2B5EF4-FFF2-40B4-BE49-F238E27FC236}">
                  <a16:creationId xmlns:a16="http://schemas.microsoft.com/office/drawing/2014/main" id="{B971851C-6FAD-0679-A4F4-F2C0FEB30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013E12E-3A6F-E218-E2D6-567EBC396CEB}"/>
              </a:ext>
            </a:extLst>
          </p:cNvPr>
          <p:cNvGrpSpPr/>
          <p:nvPr/>
        </p:nvGrpSpPr>
        <p:grpSpPr>
          <a:xfrm>
            <a:off x="3234372" y="2180784"/>
            <a:ext cx="423064" cy="288195"/>
            <a:chOff x="4895160" y="4287159"/>
            <a:chExt cx="571418" cy="389258"/>
          </a:xfrm>
          <a:solidFill>
            <a:schemeClr val="bg1"/>
          </a:solidFill>
        </p:grpSpPr>
        <p:sp>
          <p:nvSpPr>
            <p:cNvPr id="49" name="Freeform 327">
              <a:extLst>
                <a:ext uri="{FF2B5EF4-FFF2-40B4-BE49-F238E27FC236}">
                  <a16:creationId xmlns:a16="http://schemas.microsoft.com/office/drawing/2014/main" id="{10D36EE4-07A3-600B-10DF-90C8B5733C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328">
              <a:extLst>
                <a:ext uri="{FF2B5EF4-FFF2-40B4-BE49-F238E27FC236}">
                  <a16:creationId xmlns:a16="http://schemas.microsoft.com/office/drawing/2014/main" id="{4D0DE454-FEEF-BC43-9DFE-057BD5503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Rectangle 329">
              <a:extLst>
                <a:ext uri="{FF2B5EF4-FFF2-40B4-BE49-F238E27FC236}">
                  <a16:creationId xmlns:a16="http://schemas.microsoft.com/office/drawing/2014/main" id="{D36DAB7B-5781-5F58-6C46-B49AD558A4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330">
              <a:extLst>
                <a:ext uri="{FF2B5EF4-FFF2-40B4-BE49-F238E27FC236}">
                  <a16:creationId xmlns:a16="http://schemas.microsoft.com/office/drawing/2014/main" id="{C781A23F-5F69-2C99-B758-B25745B32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331">
              <a:extLst>
                <a:ext uri="{FF2B5EF4-FFF2-40B4-BE49-F238E27FC236}">
                  <a16:creationId xmlns:a16="http://schemas.microsoft.com/office/drawing/2014/main" id="{D0E34D91-DF84-82D2-2324-3E92907CA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332">
              <a:extLst>
                <a:ext uri="{FF2B5EF4-FFF2-40B4-BE49-F238E27FC236}">
                  <a16:creationId xmlns:a16="http://schemas.microsoft.com/office/drawing/2014/main" id="{90B61669-3A19-A7DB-2BC3-C9BDE3363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333">
              <a:extLst>
                <a:ext uri="{FF2B5EF4-FFF2-40B4-BE49-F238E27FC236}">
                  <a16:creationId xmlns:a16="http://schemas.microsoft.com/office/drawing/2014/main" id="{2A3B60A9-BF42-A9FF-D13F-B85BE2F3B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334">
              <a:extLst>
                <a:ext uri="{FF2B5EF4-FFF2-40B4-BE49-F238E27FC236}">
                  <a16:creationId xmlns:a16="http://schemas.microsoft.com/office/drawing/2014/main" id="{CB7BF07B-B3A7-5497-6151-CF3406362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335">
              <a:extLst>
                <a:ext uri="{FF2B5EF4-FFF2-40B4-BE49-F238E27FC236}">
                  <a16:creationId xmlns:a16="http://schemas.microsoft.com/office/drawing/2014/main" id="{E1D90C06-B96E-2539-BC05-5988BB9F6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Freeform 5">
            <a:extLst>
              <a:ext uri="{FF2B5EF4-FFF2-40B4-BE49-F238E27FC236}">
                <a16:creationId xmlns:a16="http://schemas.microsoft.com/office/drawing/2014/main" id="{C4BFA783-0824-21B1-F696-CB291BB2AE79}"/>
              </a:ext>
            </a:extLst>
          </p:cNvPr>
          <p:cNvSpPr>
            <a:spLocks/>
          </p:cNvSpPr>
          <p:nvPr/>
        </p:nvSpPr>
        <p:spPr bwMode="auto">
          <a:xfrm>
            <a:off x="6048012" y="1980882"/>
            <a:ext cx="1333350" cy="11817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87703A3-7B2A-3749-E46F-9B7C1683D320}"/>
              </a:ext>
            </a:extLst>
          </p:cNvPr>
          <p:cNvGrpSpPr/>
          <p:nvPr/>
        </p:nvGrpSpPr>
        <p:grpSpPr>
          <a:xfrm>
            <a:off x="6541074" y="2160894"/>
            <a:ext cx="347226" cy="327976"/>
            <a:chOff x="4882149" y="3025052"/>
            <a:chExt cx="489013" cy="461905"/>
          </a:xfrm>
          <a:solidFill>
            <a:schemeClr val="bg1"/>
          </a:solidFill>
        </p:grpSpPr>
        <p:sp>
          <p:nvSpPr>
            <p:cNvPr id="63" name="Freeform 250">
              <a:extLst>
                <a:ext uri="{FF2B5EF4-FFF2-40B4-BE49-F238E27FC236}">
                  <a16:creationId xmlns:a16="http://schemas.microsoft.com/office/drawing/2014/main" id="{A3B7B542-9ED9-0D06-4247-3170C8CB9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251">
              <a:extLst>
                <a:ext uri="{FF2B5EF4-FFF2-40B4-BE49-F238E27FC236}">
                  <a16:creationId xmlns:a16="http://schemas.microsoft.com/office/drawing/2014/main" id="{DE636E2B-0748-7C00-B530-50885E877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252">
              <a:extLst>
                <a:ext uri="{FF2B5EF4-FFF2-40B4-BE49-F238E27FC236}">
                  <a16:creationId xmlns:a16="http://schemas.microsoft.com/office/drawing/2014/main" id="{62FB6C98-30D0-31E9-A72F-2D26C1721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53">
              <a:extLst>
                <a:ext uri="{FF2B5EF4-FFF2-40B4-BE49-F238E27FC236}">
                  <a16:creationId xmlns:a16="http://schemas.microsoft.com/office/drawing/2014/main" id="{0D3D0DCE-0C0A-012F-FDB2-265175CB4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254">
              <a:extLst>
                <a:ext uri="{FF2B5EF4-FFF2-40B4-BE49-F238E27FC236}">
                  <a16:creationId xmlns:a16="http://schemas.microsoft.com/office/drawing/2014/main" id="{FCF23C18-FDE0-5889-D17A-CA85A421A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8" name="Rectangle 255">
              <a:extLst>
                <a:ext uri="{FF2B5EF4-FFF2-40B4-BE49-F238E27FC236}">
                  <a16:creationId xmlns:a16="http://schemas.microsoft.com/office/drawing/2014/main" id="{BE529475-EB51-9028-7969-577461500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Rectangle 256">
              <a:extLst>
                <a:ext uri="{FF2B5EF4-FFF2-40B4-BE49-F238E27FC236}">
                  <a16:creationId xmlns:a16="http://schemas.microsoft.com/office/drawing/2014/main" id="{6ECA474C-042E-C420-FCB3-7C1501F689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矩形 69">
            <a:extLst>
              <a:ext uri="{FF2B5EF4-FFF2-40B4-BE49-F238E27FC236}">
                <a16:creationId xmlns:a16="http://schemas.microsoft.com/office/drawing/2014/main" id="{5D4158AF-A4C6-BB0D-B843-63A62A5FAC8F}"/>
              </a:ext>
            </a:extLst>
          </p:cNvPr>
          <p:cNvSpPr/>
          <p:nvPr/>
        </p:nvSpPr>
        <p:spPr>
          <a:xfrm>
            <a:off x="2939949" y="2650796"/>
            <a:ext cx="92955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3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9737DB7B-F7E0-C027-F481-ADDCF4CB499B}"/>
              </a:ext>
            </a:extLst>
          </p:cNvPr>
          <p:cNvSpPr/>
          <p:nvPr/>
        </p:nvSpPr>
        <p:spPr>
          <a:xfrm>
            <a:off x="4586433" y="2650796"/>
            <a:ext cx="92955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3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48B61A95-D09C-DBCA-EC14-4EB3C5B380AE}"/>
              </a:ext>
            </a:extLst>
          </p:cNvPr>
          <p:cNvSpPr/>
          <p:nvPr/>
        </p:nvSpPr>
        <p:spPr>
          <a:xfrm>
            <a:off x="6242594" y="2650796"/>
            <a:ext cx="92955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3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686E7F14-E292-2426-D3CC-EBF255BA2A49}"/>
              </a:ext>
            </a:extLst>
          </p:cNvPr>
          <p:cNvGrpSpPr/>
          <p:nvPr/>
        </p:nvGrpSpPr>
        <p:grpSpPr>
          <a:xfrm>
            <a:off x="1667948" y="3307655"/>
            <a:ext cx="2205857" cy="694383"/>
            <a:chOff x="126857" y="1807430"/>
            <a:chExt cx="2205857" cy="694383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F455D09B-1C18-C3A3-2395-56C73313ECF6}"/>
                </a:ext>
              </a:extLst>
            </p:cNvPr>
            <p:cNvSpPr txBox="1"/>
            <p:nvPr/>
          </p:nvSpPr>
          <p:spPr>
            <a:xfrm>
              <a:off x="126857" y="2057461"/>
              <a:ext cx="220585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09072DB-09AF-1EAE-3B13-A6DEC58C8748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0315D4E3-EBB9-7506-5051-0F853F5624D3}"/>
              </a:ext>
            </a:extLst>
          </p:cNvPr>
          <p:cNvGrpSpPr/>
          <p:nvPr/>
        </p:nvGrpSpPr>
        <p:grpSpPr>
          <a:xfrm>
            <a:off x="4580437" y="1117516"/>
            <a:ext cx="3056922" cy="694383"/>
            <a:chOff x="-9087" y="1807430"/>
            <a:chExt cx="3056922" cy="694383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8B2A3822-BD99-AC09-4DED-03998FA81F06}"/>
                </a:ext>
              </a:extLst>
            </p:cNvPr>
            <p:cNvSpPr txBox="1"/>
            <p:nvPr/>
          </p:nvSpPr>
          <p:spPr>
            <a:xfrm>
              <a:off x="-9087" y="2057461"/>
              <a:ext cx="3056922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1AF19638-BB4F-70BC-158F-A39D38EE9006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21DEA8C-DD1B-AD08-A583-0F3853C3E342}"/>
              </a:ext>
            </a:extLst>
          </p:cNvPr>
          <p:cNvGrpSpPr/>
          <p:nvPr/>
        </p:nvGrpSpPr>
        <p:grpSpPr>
          <a:xfrm>
            <a:off x="1216900" y="1117516"/>
            <a:ext cx="2190067" cy="694383"/>
            <a:chOff x="-9087" y="1807430"/>
            <a:chExt cx="2190067" cy="694383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0151AF2-8694-1EF7-E752-C5DEF644BE1F}"/>
                </a:ext>
              </a:extLst>
            </p:cNvPr>
            <p:cNvSpPr txBox="1"/>
            <p:nvPr/>
          </p:nvSpPr>
          <p:spPr>
            <a:xfrm>
              <a:off x="-9087" y="2057461"/>
              <a:ext cx="219006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95B621E-9CB7-6BA7-812E-6135D024DE3B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00E0AC82-B42D-E1CC-C168-2A107D88A158}"/>
              </a:ext>
            </a:extLst>
          </p:cNvPr>
          <p:cNvGrpSpPr/>
          <p:nvPr/>
        </p:nvGrpSpPr>
        <p:grpSpPr>
          <a:xfrm>
            <a:off x="5043301" y="3307655"/>
            <a:ext cx="2205857" cy="694383"/>
            <a:chOff x="126857" y="1807430"/>
            <a:chExt cx="2205857" cy="694383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1845D8E9-434E-3EC7-7E3B-438214C035F9}"/>
                </a:ext>
              </a:extLst>
            </p:cNvPr>
            <p:cNvSpPr txBox="1"/>
            <p:nvPr/>
          </p:nvSpPr>
          <p:spPr>
            <a:xfrm>
              <a:off x="126857" y="2057461"/>
              <a:ext cx="220585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8429071-F8DB-43C4-4C52-E17AB4A0013F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13400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172007" y="81504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444F33A-385E-EE62-398D-78F323691626}"/>
              </a:ext>
            </a:extLst>
          </p:cNvPr>
          <p:cNvSpPr/>
          <p:nvPr/>
        </p:nvSpPr>
        <p:spPr>
          <a:xfrm>
            <a:off x="3031836" y="1255703"/>
            <a:ext cx="1659503" cy="1458922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A206C7C-91AF-5088-DBF1-2196BE1003CA}"/>
              </a:ext>
            </a:extLst>
          </p:cNvPr>
          <p:cNvSpPr/>
          <p:nvPr/>
        </p:nvSpPr>
        <p:spPr>
          <a:xfrm flipH="1">
            <a:off x="4494823" y="1255703"/>
            <a:ext cx="1659504" cy="1458922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2DC4E81-2660-2DC7-7749-6C4F263DFE03}"/>
              </a:ext>
            </a:extLst>
          </p:cNvPr>
          <p:cNvSpPr/>
          <p:nvPr/>
        </p:nvSpPr>
        <p:spPr>
          <a:xfrm>
            <a:off x="3031836" y="2389178"/>
            <a:ext cx="1659503" cy="1458922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C1E25A4-1616-84A7-A7C7-0E9D2BEC6891}"/>
              </a:ext>
            </a:extLst>
          </p:cNvPr>
          <p:cNvSpPr/>
          <p:nvPr/>
        </p:nvSpPr>
        <p:spPr>
          <a:xfrm flipH="1">
            <a:off x="4494823" y="2389178"/>
            <a:ext cx="1659504" cy="1458922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8F073E-5201-8905-A9B5-B7A08BA1CC8C}"/>
              </a:ext>
            </a:extLst>
          </p:cNvPr>
          <p:cNvSpPr txBox="1"/>
          <p:nvPr/>
        </p:nvSpPr>
        <p:spPr>
          <a:xfrm>
            <a:off x="3429642" y="1465848"/>
            <a:ext cx="6623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S</a:t>
            </a:r>
            <a:endParaRPr lang="zh-CN" altLang="en-US" sz="54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88D4E2-35A9-A36A-B0BD-4585F9C27870}"/>
              </a:ext>
            </a:extLst>
          </p:cNvPr>
          <p:cNvSpPr txBox="1"/>
          <p:nvPr/>
        </p:nvSpPr>
        <p:spPr>
          <a:xfrm>
            <a:off x="4945939" y="1520692"/>
            <a:ext cx="9941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W</a:t>
            </a:r>
            <a:endParaRPr lang="zh-CN" altLang="en-US" sz="54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E64DBDB-1BEF-AD13-524E-C2C5F59033A3}"/>
              </a:ext>
            </a:extLst>
          </p:cNvPr>
          <p:cNvSpPr txBox="1"/>
          <p:nvPr/>
        </p:nvSpPr>
        <p:spPr>
          <a:xfrm>
            <a:off x="3403455" y="2656974"/>
            <a:ext cx="7601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O</a:t>
            </a:r>
            <a:endParaRPr lang="zh-CN" altLang="en-US" sz="54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3ABEEA1-CE5B-E7D5-A484-3E4EE0E5D009}"/>
              </a:ext>
            </a:extLst>
          </p:cNvPr>
          <p:cNvSpPr txBox="1"/>
          <p:nvPr/>
        </p:nvSpPr>
        <p:spPr>
          <a:xfrm>
            <a:off x="5094159" y="2699479"/>
            <a:ext cx="6527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T</a:t>
            </a:r>
            <a:endParaRPr lang="zh-CN" altLang="en-US" sz="54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CE34E4C-E88B-9352-3B49-4535901565A0}"/>
              </a:ext>
            </a:extLst>
          </p:cNvPr>
          <p:cNvGrpSpPr/>
          <p:nvPr/>
        </p:nvGrpSpPr>
        <p:grpSpPr>
          <a:xfrm>
            <a:off x="607069" y="1522185"/>
            <a:ext cx="2205857" cy="694383"/>
            <a:chOff x="126857" y="1807430"/>
            <a:chExt cx="2205857" cy="69438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660984D-12E5-F113-2586-0D9622DD9906}"/>
                </a:ext>
              </a:extLst>
            </p:cNvPr>
            <p:cNvSpPr txBox="1"/>
            <p:nvPr/>
          </p:nvSpPr>
          <p:spPr>
            <a:xfrm>
              <a:off x="126857" y="2057461"/>
              <a:ext cx="220585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C04B41B-5AEA-530B-B53E-20201C8C834F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A1D3D9-907A-2486-5A66-28A49083F8F9}"/>
              </a:ext>
            </a:extLst>
          </p:cNvPr>
          <p:cNvGrpSpPr/>
          <p:nvPr/>
        </p:nvGrpSpPr>
        <p:grpSpPr>
          <a:xfrm>
            <a:off x="6312117" y="1491056"/>
            <a:ext cx="2610903" cy="694383"/>
            <a:chOff x="-9087" y="1807430"/>
            <a:chExt cx="2610903" cy="69438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70A91E4-DE04-FB10-79D4-205E7E48F74D}"/>
                </a:ext>
              </a:extLst>
            </p:cNvPr>
            <p:cNvSpPr txBox="1"/>
            <p:nvPr/>
          </p:nvSpPr>
          <p:spPr>
            <a:xfrm>
              <a:off x="-9087" y="2057461"/>
              <a:ext cx="2610903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 幻灯片 演示模板及素材免费下载！</a:t>
              </a:r>
            </a:p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A165A58-DA6B-4934-59F4-CD825120F4B5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1DA339E-2A7F-E0A4-03AB-10D3FA69116B}"/>
              </a:ext>
            </a:extLst>
          </p:cNvPr>
          <p:cNvGrpSpPr/>
          <p:nvPr/>
        </p:nvGrpSpPr>
        <p:grpSpPr>
          <a:xfrm>
            <a:off x="607069" y="2859399"/>
            <a:ext cx="2205857" cy="694383"/>
            <a:chOff x="126857" y="1807430"/>
            <a:chExt cx="2205857" cy="69438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D87A751-311B-AD1E-4186-2F651F84F885}"/>
                </a:ext>
              </a:extLst>
            </p:cNvPr>
            <p:cNvSpPr txBox="1"/>
            <p:nvPr/>
          </p:nvSpPr>
          <p:spPr>
            <a:xfrm>
              <a:off x="126857" y="2057461"/>
              <a:ext cx="220585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9496B3C-BDF1-53D2-7CEB-3635AB6DD74E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8457625-3655-8D51-DE49-F6AD703178C9}"/>
              </a:ext>
            </a:extLst>
          </p:cNvPr>
          <p:cNvGrpSpPr/>
          <p:nvPr/>
        </p:nvGrpSpPr>
        <p:grpSpPr>
          <a:xfrm>
            <a:off x="6312117" y="2828270"/>
            <a:ext cx="2190067" cy="694383"/>
            <a:chOff x="-9087" y="1807430"/>
            <a:chExt cx="2190067" cy="69438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F55336E-14A5-27A6-0978-6DC9B514DF90}"/>
                </a:ext>
              </a:extLst>
            </p:cNvPr>
            <p:cNvSpPr txBox="1"/>
            <p:nvPr/>
          </p:nvSpPr>
          <p:spPr>
            <a:xfrm>
              <a:off x="-9087" y="2057461"/>
              <a:ext cx="219006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AFA89B8-9F6C-E200-0F88-EB0F69DFCDBF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4367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172007" y="81504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2" name="Freeform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B3C4F19-774A-19CA-A12A-54E70B62661D}"/>
              </a:ext>
            </a:extLst>
          </p:cNvPr>
          <p:cNvSpPr>
            <a:spLocks/>
          </p:cNvSpPr>
          <p:nvPr/>
        </p:nvSpPr>
        <p:spPr bwMode="auto">
          <a:xfrm>
            <a:off x="1118457" y="778499"/>
            <a:ext cx="5558567" cy="4686267"/>
          </a:xfrm>
          <a:custGeom>
            <a:avLst/>
            <a:gdLst>
              <a:gd name="T0" fmla="*/ 0 w 3668"/>
              <a:gd name="T1" fmla="*/ 2147483647 h 3785"/>
              <a:gd name="T2" fmla="*/ 2147483647 w 3668"/>
              <a:gd name="T3" fmla="*/ 2147483647 h 3785"/>
              <a:gd name="T4" fmla="*/ 2147483647 w 3668"/>
              <a:gd name="T5" fmla="*/ 2147483647 h 3785"/>
              <a:gd name="T6" fmla="*/ 2147483647 w 3668"/>
              <a:gd name="T7" fmla="*/ 2147483647 h 3785"/>
              <a:gd name="T8" fmla="*/ 2147483647 w 3668"/>
              <a:gd name="T9" fmla="*/ 2147483647 h 3785"/>
              <a:gd name="T10" fmla="*/ 2147483647 w 3668"/>
              <a:gd name="T11" fmla="*/ 2147483647 h 3785"/>
              <a:gd name="T12" fmla="*/ 2147483647 w 3668"/>
              <a:gd name="T13" fmla="*/ 2147483647 h 3785"/>
              <a:gd name="T14" fmla="*/ 2147483647 w 3668"/>
              <a:gd name="T15" fmla="*/ 2147483647 h 3785"/>
              <a:gd name="T16" fmla="*/ 2147483647 w 3668"/>
              <a:gd name="T17" fmla="*/ 2147483647 h 3785"/>
              <a:gd name="T18" fmla="*/ 2147483647 w 3668"/>
              <a:gd name="T19" fmla="*/ 2147483647 h 3785"/>
              <a:gd name="T20" fmla="*/ 2147483647 w 3668"/>
              <a:gd name="T21" fmla="*/ 2147483647 h 3785"/>
              <a:gd name="T22" fmla="*/ 2147483647 w 3668"/>
              <a:gd name="T23" fmla="*/ 2147483647 h 3785"/>
              <a:gd name="T24" fmla="*/ 2147483647 w 3668"/>
              <a:gd name="T25" fmla="*/ 2147483647 h 3785"/>
              <a:gd name="T26" fmla="*/ 2147483647 w 3668"/>
              <a:gd name="T27" fmla="*/ 2147483647 h 3785"/>
              <a:gd name="T28" fmla="*/ 2147483647 w 3668"/>
              <a:gd name="T29" fmla="*/ 0 h 3785"/>
              <a:gd name="T30" fmla="*/ 2147483647 w 3668"/>
              <a:gd name="T31" fmla="*/ 2147483647 h 3785"/>
              <a:gd name="T32" fmla="*/ 2147483647 w 3668"/>
              <a:gd name="T33" fmla="*/ 2147483647 h 3785"/>
              <a:gd name="T34" fmla="*/ 2147483647 w 3668"/>
              <a:gd name="T35" fmla="*/ 2147483647 h 3785"/>
              <a:gd name="T36" fmla="*/ 2147483647 w 3668"/>
              <a:gd name="T37" fmla="*/ 2147483647 h 3785"/>
              <a:gd name="T38" fmla="*/ 2147483647 w 3668"/>
              <a:gd name="T39" fmla="*/ 2147483647 h 3785"/>
              <a:gd name="T40" fmla="*/ 2147483647 w 3668"/>
              <a:gd name="T41" fmla="*/ 2147483647 h 3785"/>
              <a:gd name="T42" fmla="*/ 2147483647 w 3668"/>
              <a:gd name="T43" fmla="*/ 2147483647 h 3785"/>
              <a:gd name="T44" fmla="*/ 2147483647 w 3668"/>
              <a:gd name="T45" fmla="*/ 2147483647 h 3785"/>
              <a:gd name="T46" fmla="*/ 2147483647 w 3668"/>
              <a:gd name="T47" fmla="*/ 2147483647 h 3785"/>
              <a:gd name="T48" fmla="*/ 2147483647 w 3668"/>
              <a:gd name="T49" fmla="*/ 2147483647 h 3785"/>
              <a:gd name="T50" fmla="*/ 2147483647 w 3668"/>
              <a:gd name="T51" fmla="*/ 2147483647 h 3785"/>
              <a:gd name="T52" fmla="*/ 2147483647 w 3668"/>
              <a:gd name="T53" fmla="*/ 2147483647 h 3785"/>
              <a:gd name="T54" fmla="*/ 2147483647 w 3668"/>
              <a:gd name="T55" fmla="*/ 2147483647 h 3785"/>
              <a:gd name="T56" fmla="*/ 0 w 3668"/>
              <a:gd name="T57" fmla="*/ 2147483647 h 3785"/>
              <a:gd name="T58" fmla="*/ 0 w 3668"/>
              <a:gd name="T59" fmla="*/ 2147483647 h 378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668"/>
              <a:gd name="T91" fmla="*/ 0 h 3785"/>
              <a:gd name="T92" fmla="*/ 3668 w 3668"/>
              <a:gd name="T93" fmla="*/ 3785 h 378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668" h="3785">
                <a:moveTo>
                  <a:pt x="0" y="2742"/>
                </a:moveTo>
                <a:lnTo>
                  <a:pt x="253" y="2556"/>
                </a:lnTo>
                <a:lnTo>
                  <a:pt x="515" y="2395"/>
                </a:lnTo>
                <a:lnTo>
                  <a:pt x="798" y="2223"/>
                </a:lnTo>
                <a:lnTo>
                  <a:pt x="1152" y="2000"/>
                </a:lnTo>
                <a:lnTo>
                  <a:pt x="1587" y="1728"/>
                </a:lnTo>
                <a:lnTo>
                  <a:pt x="1869" y="1525"/>
                </a:lnTo>
                <a:lnTo>
                  <a:pt x="2061" y="1394"/>
                </a:lnTo>
                <a:lnTo>
                  <a:pt x="2324" y="1182"/>
                </a:lnTo>
                <a:lnTo>
                  <a:pt x="2557" y="980"/>
                </a:lnTo>
                <a:lnTo>
                  <a:pt x="2769" y="768"/>
                </a:lnTo>
                <a:lnTo>
                  <a:pt x="2941" y="606"/>
                </a:lnTo>
                <a:lnTo>
                  <a:pt x="3193" y="353"/>
                </a:lnTo>
                <a:lnTo>
                  <a:pt x="3011" y="252"/>
                </a:lnTo>
                <a:lnTo>
                  <a:pt x="3648" y="0"/>
                </a:lnTo>
                <a:lnTo>
                  <a:pt x="3668" y="687"/>
                </a:lnTo>
                <a:lnTo>
                  <a:pt x="3466" y="525"/>
                </a:lnTo>
                <a:lnTo>
                  <a:pt x="3213" y="828"/>
                </a:lnTo>
                <a:lnTo>
                  <a:pt x="2910" y="1202"/>
                </a:lnTo>
                <a:lnTo>
                  <a:pt x="2698" y="1515"/>
                </a:lnTo>
                <a:lnTo>
                  <a:pt x="2597" y="1738"/>
                </a:lnTo>
                <a:lnTo>
                  <a:pt x="2496" y="1970"/>
                </a:lnTo>
                <a:lnTo>
                  <a:pt x="2435" y="2182"/>
                </a:lnTo>
                <a:lnTo>
                  <a:pt x="2375" y="2384"/>
                </a:lnTo>
                <a:lnTo>
                  <a:pt x="2264" y="2779"/>
                </a:lnTo>
                <a:lnTo>
                  <a:pt x="2183" y="3152"/>
                </a:lnTo>
                <a:lnTo>
                  <a:pt x="2122" y="3445"/>
                </a:lnTo>
                <a:lnTo>
                  <a:pt x="2042" y="3785"/>
                </a:lnTo>
                <a:lnTo>
                  <a:pt x="0" y="3785"/>
                </a:lnTo>
                <a:lnTo>
                  <a:pt x="0" y="2742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lIns="62873" tIns="31437" rIns="62873" bIns="31437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 b="1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圆角矩形 32">
            <a:extLst>
              <a:ext uri="{FF2B5EF4-FFF2-40B4-BE49-F238E27FC236}">
                <a16:creationId xmlns:a16="http://schemas.microsoft.com/office/drawing/2014/main" id="{B6CC69DB-8C14-0CEF-F07C-DD3BFF258CA8}"/>
              </a:ext>
            </a:extLst>
          </p:cNvPr>
          <p:cNvSpPr/>
          <p:nvPr/>
        </p:nvSpPr>
        <p:spPr>
          <a:xfrm>
            <a:off x="2334931" y="4007484"/>
            <a:ext cx="1766422" cy="357517"/>
          </a:xfrm>
          <a:prstGeom prst="roundRect">
            <a:avLst>
              <a:gd name="adj" fmla="val 0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5" name="圆角矩形 35">
            <a:extLst>
              <a:ext uri="{FF2B5EF4-FFF2-40B4-BE49-F238E27FC236}">
                <a16:creationId xmlns:a16="http://schemas.microsoft.com/office/drawing/2014/main" id="{6116A9E2-D568-E718-6943-903E7FEE5D72}"/>
              </a:ext>
            </a:extLst>
          </p:cNvPr>
          <p:cNvSpPr/>
          <p:nvPr/>
        </p:nvSpPr>
        <p:spPr>
          <a:xfrm>
            <a:off x="2832526" y="3433295"/>
            <a:ext cx="1766422" cy="357517"/>
          </a:xfrm>
          <a:prstGeom prst="roundRect">
            <a:avLst>
              <a:gd name="adj" fmla="val 0"/>
            </a:avLst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8" name="圆角矩形 38">
            <a:extLst>
              <a:ext uri="{FF2B5EF4-FFF2-40B4-BE49-F238E27FC236}">
                <a16:creationId xmlns:a16="http://schemas.microsoft.com/office/drawing/2014/main" id="{9E62534C-345B-CF13-F987-389DE09DF13C}"/>
              </a:ext>
            </a:extLst>
          </p:cNvPr>
          <p:cNvSpPr/>
          <p:nvPr/>
        </p:nvSpPr>
        <p:spPr>
          <a:xfrm>
            <a:off x="3645447" y="2802808"/>
            <a:ext cx="1766422" cy="357517"/>
          </a:xfrm>
          <a:prstGeom prst="roundRect">
            <a:avLst>
              <a:gd name="adj" fmla="val 0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22" name="圆角矩形 41">
            <a:extLst>
              <a:ext uri="{FF2B5EF4-FFF2-40B4-BE49-F238E27FC236}">
                <a16:creationId xmlns:a16="http://schemas.microsoft.com/office/drawing/2014/main" id="{41B3E2B7-0128-E89F-7A5A-C0FDDC2CE122}"/>
              </a:ext>
            </a:extLst>
          </p:cNvPr>
          <p:cNvSpPr/>
          <p:nvPr/>
        </p:nvSpPr>
        <p:spPr>
          <a:xfrm>
            <a:off x="4004291" y="2178773"/>
            <a:ext cx="1766422" cy="357517"/>
          </a:xfrm>
          <a:prstGeom prst="roundRect">
            <a:avLst>
              <a:gd name="adj" fmla="val 0"/>
            </a:avLst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25" name="圆角矩形 44">
            <a:extLst>
              <a:ext uri="{FF2B5EF4-FFF2-40B4-BE49-F238E27FC236}">
                <a16:creationId xmlns:a16="http://schemas.microsoft.com/office/drawing/2014/main" id="{0D818C9E-345A-8471-1C35-C19CC7A5701F}"/>
              </a:ext>
            </a:extLst>
          </p:cNvPr>
          <p:cNvSpPr/>
          <p:nvPr/>
        </p:nvSpPr>
        <p:spPr>
          <a:xfrm>
            <a:off x="4547700" y="1600526"/>
            <a:ext cx="1766422" cy="357517"/>
          </a:xfrm>
          <a:prstGeom prst="roundRect">
            <a:avLst>
              <a:gd name="adj" fmla="val 0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CB84B5F-105F-8B6F-4B52-DCFCEE3AF967}"/>
              </a:ext>
            </a:extLst>
          </p:cNvPr>
          <p:cNvSpPr txBox="1"/>
          <p:nvPr/>
        </p:nvSpPr>
        <p:spPr>
          <a:xfrm>
            <a:off x="4729152" y="1635256"/>
            <a:ext cx="1766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B8B5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05 / </a:t>
            </a:r>
            <a:r>
              <a:rPr lang="zh-CN" altLang="en-US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05D8EAD-66DD-9D3A-FAFD-95562E9AD9A8}"/>
              </a:ext>
            </a:extLst>
          </p:cNvPr>
          <p:cNvSpPr txBox="1"/>
          <p:nvPr/>
        </p:nvSpPr>
        <p:spPr>
          <a:xfrm>
            <a:off x="4233852" y="2219031"/>
            <a:ext cx="1766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B8B5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04 / </a:t>
            </a:r>
            <a:r>
              <a:rPr lang="zh-CN" altLang="en-US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C63F307-F60B-017B-FFF6-126CB0976CB1}"/>
              </a:ext>
            </a:extLst>
          </p:cNvPr>
          <p:cNvSpPr txBox="1"/>
          <p:nvPr/>
        </p:nvSpPr>
        <p:spPr>
          <a:xfrm>
            <a:off x="3897740" y="2829327"/>
            <a:ext cx="1766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B8B5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03 / </a:t>
            </a:r>
            <a:r>
              <a:rPr lang="zh-CN" altLang="en-US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580BA5-EB16-B017-578E-40F26BC0AE6B}"/>
              </a:ext>
            </a:extLst>
          </p:cNvPr>
          <p:cNvSpPr txBox="1"/>
          <p:nvPr/>
        </p:nvSpPr>
        <p:spPr>
          <a:xfrm>
            <a:off x="2988354" y="3473553"/>
            <a:ext cx="1766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B8B5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02 / </a:t>
            </a:r>
            <a:r>
              <a:rPr lang="zh-CN" altLang="en-US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6045653-878F-23F9-16B2-C285074BE30A}"/>
              </a:ext>
            </a:extLst>
          </p:cNvPr>
          <p:cNvSpPr txBox="1"/>
          <p:nvPr/>
        </p:nvSpPr>
        <p:spPr>
          <a:xfrm>
            <a:off x="2515056" y="4043589"/>
            <a:ext cx="1766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B8B5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01 / </a:t>
            </a:r>
            <a:r>
              <a:rPr lang="zh-CN" altLang="en-US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6B78A9-090A-6523-5332-98F3090810DA}"/>
              </a:ext>
            </a:extLst>
          </p:cNvPr>
          <p:cNvSpPr txBox="1"/>
          <p:nvPr/>
        </p:nvSpPr>
        <p:spPr>
          <a:xfrm>
            <a:off x="119509" y="3925638"/>
            <a:ext cx="2205857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C0F181C-0879-3F6B-DB49-2AD8756D1C2A}"/>
              </a:ext>
            </a:extLst>
          </p:cNvPr>
          <p:cNvSpPr txBox="1"/>
          <p:nvPr/>
        </p:nvSpPr>
        <p:spPr>
          <a:xfrm>
            <a:off x="548755" y="3356133"/>
            <a:ext cx="2205857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24A15D7-D79E-F354-4298-2B1BC546ED9E}"/>
              </a:ext>
            </a:extLst>
          </p:cNvPr>
          <p:cNvSpPr txBox="1"/>
          <p:nvPr/>
        </p:nvSpPr>
        <p:spPr>
          <a:xfrm>
            <a:off x="5470115" y="2745650"/>
            <a:ext cx="2555428" cy="6257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模板网，幻灯片演示 模板及素材免费下载！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 唯一访 问网址：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sym typeface="HarmonyOS Sans SC Light" panose="00000400000000000000" pitchFamily="2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www.51pptmoba n.com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3B5B730-92B4-E3CD-D664-36F1A40B1574}"/>
              </a:ext>
            </a:extLst>
          </p:cNvPr>
          <p:cNvSpPr txBox="1"/>
          <p:nvPr/>
        </p:nvSpPr>
        <p:spPr>
          <a:xfrm>
            <a:off x="5819686" y="2154780"/>
            <a:ext cx="2205857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D3B4896-D35D-6AC4-2F8C-96BB80753F15}"/>
              </a:ext>
            </a:extLst>
          </p:cNvPr>
          <p:cNvSpPr txBox="1"/>
          <p:nvPr/>
        </p:nvSpPr>
        <p:spPr>
          <a:xfrm>
            <a:off x="6356324" y="1563910"/>
            <a:ext cx="2205857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529550C-74FB-349F-B12B-38509AF024F6}"/>
              </a:ext>
            </a:extLst>
          </p:cNvPr>
          <p:cNvGrpSpPr/>
          <p:nvPr/>
        </p:nvGrpSpPr>
        <p:grpSpPr>
          <a:xfrm>
            <a:off x="820576" y="959479"/>
            <a:ext cx="2728176" cy="1253441"/>
            <a:chOff x="-9088" y="1807430"/>
            <a:chExt cx="2728176" cy="125344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4F3A805-FF25-94AE-3DDB-3A8F829A03C3}"/>
                </a:ext>
              </a:extLst>
            </p:cNvPr>
            <p:cNvSpPr txBox="1"/>
            <p:nvPr/>
          </p:nvSpPr>
          <p:spPr>
            <a:xfrm>
              <a:off x="-9087" y="2062521"/>
              <a:ext cx="2728175" cy="9983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2FB7DBE-E8E1-4EF6-7F50-118169B7052B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11121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7AEEEDC9-A66E-E541-0AAE-D166215AA3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3" b="53135"/>
          <a:stretch/>
        </p:blipFill>
        <p:spPr>
          <a:xfrm>
            <a:off x="0" y="3078914"/>
            <a:ext cx="9144000" cy="2064586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49" name="矩形 48">
            <a:extLst>
              <a:ext uri="{FF2B5EF4-FFF2-40B4-BE49-F238E27FC236}">
                <a16:creationId xmlns:a16="http://schemas.microsoft.com/office/drawing/2014/main" id="{970F1D7A-064F-8816-EDCD-2642D35F6BFA}"/>
              </a:ext>
            </a:extLst>
          </p:cNvPr>
          <p:cNvSpPr/>
          <p:nvPr/>
        </p:nvSpPr>
        <p:spPr>
          <a:xfrm>
            <a:off x="0" y="3078914"/>
            <a:ext cx="9144000" cy="2064585"/>
          </a:xfrm>
          <a:prstGeom prst="rect">
            <a:avLst/>
          </a:prstGeom>
          <a:solidFill>
            <a:srgbClr val="0038E5">
              <a:alpha val="85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4804359" y="261344"/>
            <a:ext cx="4324453" cy="3801766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gradFill>
            <a:gsLst>
              <a:gs pos="41000">
                <a:schemeClr val="bg1"/>
              </a:gs>
              <a:gs pos="61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8A6D737E-FD28-E84A-5DEC-B0C9DDDADB40}"/>
              </a:ext>
            </a:extLst>
          </p:cNvPr>
          <p:cNvSpPr/>
          <p:nvPr/>
        </p:nvSpPr>
        <p:spPr>
          <a:xfrm>
            <a:off x="698920" y="1803589"/>
            <a:ext cx="4105911" cy="354478"/>
          </a:xfrm>
          <a:prstGeom prst="roundRect">
            <a:avLst>
              <a:gd name="adj" fmla="val 50000"/>
            </a:avLst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BF4F3EE-EF5C-A663-81A5-5E6D442D85B7}"/>
              </a:ext>
            </a:extLst>
          </p:cNvPr>
          <p:cNvSpPr/>
          <p:nvPr/>
        </p:nvSpPr>
        <p:spPr>
          <a:xfrm rot="5400000">
            <a:off x="5095875" y="565785"/>
            <a:ext cx="3741420" cy="2609850"/>
          </a:xfrm>
          <a:custGeom>
            <a:avLst/>
            <a:gdLst>
              <a:gd name="connsiteX0" fmla="*/ 0 w 3741420"/>
              <a:gd name="connsiteY0" fmla="*/ 2609850 h 2609850"/>
              <a:gd name="connsiteX1" fmla="*/ 0 w 3741420"/>
              <a:gd name="connsiteY1" fmla="*/ 0 h 2609850"/>
              <a:gd name="connsiteX2" fmla="*/ 2436495 w 3741420"/>
              <a:gd name="connsiteY2" fmla="*/ 0 h 2609850"/>
              <a:gd name="connsiteX3" fmla="*/ 3741420 w 3741420"/>
              <a:gd name="connsiteY3" fmla="*/ 1304925 h 2609850"/>
              <a:gd name="connsiteX4" fmla="*/ 2436495 w 3741420"/>
              <a:gd name="connsiteY4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1420" h="2609850">
                <a:moveTo>
                  <a:pt x="0" y="2609850"/>
                </a:moveTo>
                <a:lnTo>
                  <a:pt x="0" y="0"/>
                </a:lnTo>
                <a:lnTo>
                  <a:pt x="2436495" y="0"/>
                </a:lnTo>
                <a:cubicBezTo>
                  <a:pt x="3157185" y="0"/>
                  <a:pt x="3741420" y="584235"/>
                  <a:pt x="3741420" y="1304925"/>
                </a:cubicBezTo>
                <a:cubicBezTo>
                  <a:pt x="3741420" y="2025615"/>
                  <a:pt x="3157185" y="2609850"/>
                  <a:pt x="2436495" y="2609850"/>
                </a:cubicBezTo>
                <a:close/>
              </a:path>
            </a:pathLst>
          </a:custGeom>
          <a:blipFill dpi="0" rotWithShape="0">
            <a:blip r:embed="rId4"/>
            <a:srcRect/>
            <a:tile tx="-10033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42">
            <a:extLst>
              <a:ext uri="{FF2B5EF4-FFF2-40B4-BE49-F238E27FC236}">
                <a16:creationId xmlns:a16="http://schemas.microsoft.com/office/drawing/2014/main" id="{F65AF4BD-07BA-F402-7529-9783D7DFFBDD}"/>
              </a:ext>
            </a:extLst>
          </p:cNvPr>
          <p:cNvSpPr txBox="1"/>
          <p:nvPr/>
        </p:nvSpPr>
        <p:spPr>
          <a:xfrm>
            <a:off x="499119" y="874356"/>
            <a:ext cx="450551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784042" y="1861564"/>
            <a:ext cx="3935666" cy="2385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年中总结  </a:t>
            </a:r>
            <a:r>
              <a:rPr lang="en-US" altLang="zh-CN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工作计划  </a:t>
            </a:r>
            <a:r>
              <a:rPr lang="en-US" altLang="zh-CN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工作汇报  </a:t>
            </a:r>
            <a:r>
              <a:rPr lang="en-US" altLang="zh-CN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述职报告  </a:t>
            </a:r>
            <a:r>
              <a:rPr lang="en-US" altLang="zh-CN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项目策划</a:t>
            </a:r>
            <a:endParaRPr lang="en-GB" altLang="zh-CN" sz="11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87D4B97-727F-D87C-C407-C7581AA8BE8E}"/>
              </a:ext>
            </a:extLst>
          </p:cNvPr>
          <p:cNvGrpSpPr/>
          <p:nvPr/>
        </p:nvGrpSpPr>
        <p:grpSpPr>
          <a:xfrm>
            <a:off x="872489" y="3379191"/>
            <a:ext cx="3424535" cy="280989"/>
            <a:chOff x="4289813" y="5868701"/>
            <a:chExt cx="1848672" cy="28098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A3C013D-B77F-DB7E-BE5A-F9CCC9BF3746}"/>
                </a:ext>
              </a:extLst>
            </p:cNvPr>
            <p:cNvSpPr txBox="1"/>
            <p:nvPr/>
          </p:nvSpPr>
          <p:spPr>
            <a:xfrm>
              <a:off x="4289813" y="5868701"/>
              <a:ext cx="1006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79F51A5-F89F-9C3C-26C7-FC251B1C52B5}"/>
                </a:ext>
              </a:extLst>
            </p:cNvPr>
            <p:cNvSpPr txBox="1"/>
            <p:nvPr/>
          </p:nvSpPr>
          <p:spPr>
            <a:xfrm>
              <a:off x="5308397" y="5872691"/>
              <a:ext cx="830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2023.06.06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2252C755-F69A-058A-C6B3-A422ADB25883}"/>
              </a:ext>
            </a:extLst>
          </p:cNvPr>
          <p:cNvSpPr txBox="1"/>
          <p:nvPr/>
        </p:nvSpPr>
        <p:spPr>
          <a:xfrm>
            <a:off x="716291" y="2319254"/>
            <a:ext cx="3744923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3A447D3-1F60-FF22-1AE9-7D4497CA416C}"/>
              </a:ext>
            </a:extLst>
          </p:cNvPr>
          <p:cNvSpPr/>
          <p:nvPr/>
        </p:nvSpPr>
        <p:spPr>
          <a:xfrm>
            <a:off x="8031212" y="1205476"/>
            <a:ext cx="469084" cy="469084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9582470-DE16-BBB4-409D-58E1C94A4641}"/>
              </a:ext>
            </a:extLst>
          </p:cNvPr>
          <p:cNvSpPr/>
          <p:nvPr/>
        </p:nvSpPr>
        <p:spPr>
          <a:xfrm>
            <a:off x="5661660" y="3348432"/>
            <a:ext cx="276999" cy="276999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054167F-964E-ECB1-4F1E-785821A27AE2}"/>
              </a:ext>
            </a:extLst>
          </p:cNvPr>
          <p:cNvGrpSpPr/>
          <p:nvPr/>
        </p:nvGrpSpPr>
        <p:grpSpPr>
          <a:xfrm>
            <a:off x="6313026" y="465393"/>
            <a:ext cx="1307118" cy="539459"/>
            <a:chOff x="8244408" y="263825"/>
            <a:chExt cx="575796" cy="237636"/>
          </a:xfrm>
          <a:solidFill>
            <a:srgbClr val="FEBF00"/>
          </a:solidFill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BC58348-F0C4-E54D-4D21-A3AA91597F6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31CF26B-2D82-CD51-6EB4-87965BC77A40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4" name="文本框-2_矢量">
              <a:extLst>
                <a:ext uri="{FF2B5EF4-FFF2-40B4-BE49-F238E27FC236}">
                  <a16:creationId xmlns:a16="http://schemas.microsoft.com/office/drawing/2014/main" id="{4920CBBA-E3E5-F3CB-5C98-0C8711DB5AD6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081D5C-D2BC-D54A-65EE-55F55B75746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70E57D85-2213-09D0-9D57-A6B3E2C19C77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32AB69E3-E579-94DA-5CE0-C4E0B15951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9803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45344" y="791038"/>
            <a:ext cx="7181774" cy="1013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7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17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7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17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7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395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395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395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45345" y="3671149"/>
            <a:ext cx="7445312" cy="953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93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17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17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D811471-BF23-B1CE-573C-2F5DCDE5BE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3" b="53135"/>
          <a:stretch/>
        </p:blipFill>
        <p:spPr>
          <a:xfrm>
            <a:off x="0" y="3078914"/>
            <a:ext cx="9144000" cy="2064586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E2DFBCB-F899-4A94-7AEE-AC3A3B79B4FD}"/>
              </a:ext>
            </a:extLst>
          </p:cNvPr>
          <p:cNvSpPr/>
          <p:nvPr/>
        </p:nvSpPr>
        <p:spPr>
          <a:xfrm>
            <a:off x="0" y="3078914"/>
            <a:ext cx="9144000" cy="2064585"/>
          </a:xfrm>
          <a:prstGeom prst="rect">
            <a:avLst/>
          </a:prstGeom>
          <a:solidFill>
            <a:srgbClr val="0038E5">
              <a:alpha val="85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403809" y="261344"/>
            <a:ext cx="4324453" cy="3801766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gradFill>
            <a:gsLst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BF4F3EE-EF5C-A663-81A5-5E6D442D85B7}"/>
              </a:ext>
            </a:extLst>
          </p:cNvPr>
          <p:cNvSpPr/>
          <p:nvPr/>
        </p:nvSpPr>
        <p:spPr>
          <a:xfrm rot="5400000">
            <a:off x="695325" y="565785"/>
            <a:ext cx="3741420" cy="2609850"/>
          </a:xfrm>
          <a:custGeom>
            <a:avLst/>
            <a:gdLst>
              <a:gd name="connsiteX0" fmla="*/ 0 w 3741420"/>
              <a:gd name="connsiteY0" fmla="*/ 2609850 h 2609850"/>
              <a:gd name="connsiteX1" fmla="*/ 0 w 3741420"/>
              <a:gd name="connsiteY1" fmla="*/ 0 h 2609850"/>
              <a:gd name="connsiteX2" fmla="*/ 2436495 w 3741420"/>
              <a:gd name="connsiteY2" fmla="*/ 0 h 2609850"/>
              <a:gd name="connsiteX3" fmla="*/ 3741420 w 3741420"/>
              <a:gd name="connsiteY3" fmla="*/ 1304925 h 2609850"/>
              <a:gd name="connsiteX4" fmla="*/ 2436495 w 3741420"/>
              <a:gd name="connsiteY4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1420" h="2609850">
                <a:moveTo>
                  <a:pt x="0" y="2609850"/>
                </a:moveTo>
                <a:lnTo>
                  <a:pt x="0" y="0"/>
                </a:lnTo>
                <a:lnTo>
                  <a:pt x="2436495" y="0"/>
                </a:lnTo>
                <a:cubicBezTo>
                  <a:pt x="3157185" y="0"/>
                  <a:pt x="3741420" y="584235"/>
                  <a:pt x="3741420" y="1304925"/>
                </a:cubicBezTo>
                <a:cubicBezTo>
                  <a:pt x="3741420" y="2025615"/>
                  <a:pt x="3157185" y="2609850"/>
                  <a:pt x="2436495" y="2609850"/>
                </a:cubicBezTo>
                <a:close/>
              </a:path>
            </a:pathLst>
          </a:custGeom>
          <a:blipFill dpi="0" rotWithShape="0">
            <a:blip r:embed="rId4"/>
            <a:srcRect/>
            <a:tile tx="-10033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3A447D3-1F60-FF22-1AE9-7D4497CA416C}"/>
              </a:ext>
            </a:extLst>
          </p:cNvPr>
          <p:cNvSpPr/>
          <p:nvPr/>
        </p:nvSpPr>
        <p:spPr>
          <a:xfrm>
            <a:off x="3630662" y="1205476"/>
            <a:ext cx="469084" cy="469084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9582470-DE16-BBB4-409D-58E1C94A4641}"/>
              </a:ext>
            </a:extLst>
          </p:cNvPr>
          <p:cNvSpPr/>
          <p:nvPr/>
        </p:nvSpPr>
        <p:spPr>
          <a:xfrm>
            <a:off x="1261110" y="3348432"/>
            <a:ext cx="276999" cy="276999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054167F-964E-ECB1-4F1E-785821A27AE2}"/>
              </a:ext>
            </a:extLst>
          </p:cNvPr>
          <p:cNvGrpSpPr/>
          <p:nvPr/>
        </p:nvGrpSpPr>
        <p:grpSpPr>
          <a:xfrm>
            <a:off x="1912476" y="465393"/>
            <a:ext cx="1307118" cy="539459"/>
            <a:chOff x="8244408" y="263825"/>
            <a:chExt cx="575796" cy="237636"/>
          </a:xfrm>
          <a:solidFill>
            <a:srgbClr val="FEBF00"/>
          </a:solidFill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BC58348-F0C4-E54D-4D21-A3AA91597F6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31CF26B-2D82-CD51-6EB4-87965BC77A40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4" name="文本框-2_矢量">
              <a:extLst>
                <a:ext uri="{FF2B5EF4-FFF2-40B4-BE49-F238E27FC236}">
                  <a16:creationId xmlns:a16="http://schemas.microsoft.com/office/drawing/2014/main" id="{4920CBBA-E3E5-F3CB-5C98-0C8711DB5AD6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081D5C-D2BC-D54A-65EE-55F55B75746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70E57D85-2213-09D0-9D57-A6B3E2C19C77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32AB69E3-E579-94DA-5CE0-C4E0B15951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1D7771B-C95F-CD50-0D84-E262A37C58AE}"/>
              </a:ext>
            </a:extLst>
          </p:cNvPr>
          <p:cNvGrpSpPr/>
          <p:nvPr/>
        </p:nvGrpSpPr>
        <p:grpSpPr>
          <a:xfrm>
            <a:off x="4801897" y="1205476"/>
            <a:ext cx="2034574" cy="420560"/>
            <a:chOff x="698921" y="1776580"/>
            <a:chExt cx="2034574" cy="420560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B32437BE-7302-0A27-3138-B51849FC7FEA}"/>
                </a:ext>
              </a:extLst>
            </p:cNvPr>
            <p:cNvSpPr/>
            <p:nvPr/>
          </p:nvSpPr>
          <p:spPr>
            <a:xfrm>
              <a:off x="824947" y="2125160"/>
              <a:ext cx="1782522" cy="71980"/>
            </a:xfrm>
            <a:prstGeom prst="roundRect">
              <a:avLst>
                <a:gd name="adj" fmla="val 50000"/>
              </a:avLst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8A6D737E-FD28-E84A-5DEC-B0C9DDDADB40}"/>
                </a:ext>
              </a:extLst>
            </p:cNvPr>
            <p:cNvSpPr/>
            <p:nvPr/>
          </p:nvSpPr>
          <p:spPr>
            <a:xfrm>
              <a:off x="698921" y="1803589"/>
              <a:ext cx="2034574" cy="354478"/>
            </a:xfrm>
            <a:prstGeom prst="roundRect">
              <a:avLst>
                <a:gd name="adj" fmla="val 50000"/>
              </a:avLst>
            </a:prstGeom>
            <a:solidFill>
              <a:srgbClr val="003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36BAEED-11B9-9C17-EE64-4F3669B36FF0}"/>
                </a:ext>
              </a:extLst>
            </p:cNvPr>
            <p:cNvSpPr/>
            <p:nvPr/>
          </p:nvSpPr>
          <p:spPr>
            <a:xfrm>
              <a:off x="1279291" y="1834289"/>
              <a:ext cx="1349609" cy="28469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GB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B265044-E9D3-3441-292A-6DF98DC4AB37}"/>
                </a:ext>
              </a:extLst>
            </p:cNvPr>
            <p:cNvSpPr txBox="1"/>
            <p:nvPr/>
          </p:nvSpPr>
          <p:spPr>
            <a:xfrm>
              <a:off x="820060" y="1776580"/>
              <a:ext cx="4812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阿里汉仪智能黑体" panose="00020600040101010101" pitchFamily="18" charset="-122"/>
                  <a:ea typeface="阿里汉仪智能黑体" panose="00020600040101010101" pitchFamily="18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254C929E-F015-D402-ED57-53D60EA12ADD}"/>
              </a:ext>
            </a:extLst>
          </p:cNvPr>
          <p:cNvSpPr txBox="1"/>
          <p:nvPr/>
        </p:nvSpPr>
        <p:spPr>
          <a:xfrm>
            <a:off x="4801897" y="1682943"/>
            <a:ext cx="3801767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模 板网，幻灯片演示 模板及素材免费下载！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模板网 唯一访问网址：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www.51p ptmoban.com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603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219629" y="81504"/>
            <a:ext cx="4812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64E87F1-F626-D4AC-BA88-0302206EB5B1}"/>
              </a:ext>
            </a:extLst>
          </p:cNvPr>
          <p:cNvSpPr>
            <a:spLocks/>
          </p:cNvSpPr>
          <p:nvPr/>
        </p:nvSpPr>
        <p:spPr bwMode="auto">
          <a:xfrm>
            <a:off x="3946727" y="1379265"/>
            <a:ext cx="1157152" cy="102557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D12E9992-B180-98E8-44A2-BE7E9639AB93}"/>
              </a:ext>
            </a:extLst>
          </p:cNvPr>
          <p:cNvSpPr>
            <a:spLocks/>
          </p:cNvSpPr>
          <p:nvPr/>
        </p:nvSpPr>
        <p:spPr bwMode="auto">
          <a:xfrm>
            <a:off x="5052929" y="2013198"/>
            <a:ext cx="1157152" cy="102557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53151B6-BA8F-5140-1596-B4C7E539A379}"/>
              </a:ext>
            </a:extLst>
          </p:cNvPr>
          <p:cNvGrpSpPr/>
          <p:nvPr/>
        </p:nvGrpSpPr>
        <p:grpSpPr>
          <a:xfrm>
            <a:off x="4318746" y="1714364"/>
            <a:ext cx="413113" cy="355374"/>
            <a:chOff x="3787022" y="1797643"/>
            <a:chExt cx="550817" cy="473832"/>
          </a:xfrm>
          <a:solidFill>
            <a:schemeClr val="bg1"/>
          </a:solidFill>
        </p:grpSpPr>
        <p:sp>
          <p:nvSpPr>
            <p:cNvPr id="13" name="Oval 217">
              <a:extLst>
                <a:ext uri="{FF2B5EF4-FFF2-40B4-BE49-F238E27FC236}">
                  <a16:creationId xmlns:a16="http://schemas.microsoft.com/office/drawing/2014/main" id="{D5B09439-94C1-37EA-F75D-DCDA6AAD6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18">
              <a:extLst>
                <a:ext uri="{FF2B5EF4-FFF2-40B4-BE49-F238E27FC236}">
                  <a16:creationId xmlns:a16="http://schemas.microsoft.com/office/drawing/2014/main" id="{2166DE3F-BCC7-3474-2C83-77E87176F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19">
              <a:extLst>
                <a:ext uri="{FF2B5EF4-FFF2-40B4-BE49-F238E27FC236}">
                  <a16:creationId xmlns:a16="http://schemas.microsoft.com/office/drawing/2014/main" id="{38C3A816-68F3-13A7-22F2-E0366140E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20">
              <a:extLst>
                <a:ext uri="{FF2B5EF4-FFF2-40B4-BE49-F238E27FC236}">
                  <a16:creationId xmlns:a16="http://schemas.microsoft.com/office/drawing/2014/main" id="{EA71CDDB-B344-5ED2-C09F-4D182EDE4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221">
              <a:extLst>
                <a:ext uri="{FF2B5EF4-FFF2-40B4-BE49-F238E27FC236}">
                  <a16:creationId xmlns:a16="http://schemas.microsoft.com/office/drawing/2014/main" id="{9EABC9B8-50E3-0EFF-9224-BC452D726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22">
              <a:extLst>
                <a:ext uri="{FF2B5EF4-FFF2-40B4-BE49-F238E27FC236}">
                  <a16:creationId xmlns:a16="http://schemas.microsoft.com/office/drawing/2014/main" id="{00FE9C36-EB16-15AC-1E6D-7EB0130AC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23">
              <a:extLst>
                <a:ext uri="{FF2B5EF4-FFF2-40B4-BE49-F238E27FC236}">
                  <a16:creationId xmlns:a16="http://schemas.microsoft.com/office/drawing/2014/main" id="{EDA087ED-67D8-042A-C912-B31A648ED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24">
              <a:extLst>
                <a:ext uri="{FF2B5EF4-FFF2-40B4-BE49-F238E27FC236}">
                  <a16:creationId xmlns:a16="http://schemas.microsoft.com/office/drawing/2014/main" id="{B41F752F-843D-AB29-FAC4-1569F71CC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25">
              <a:extLst>
                <a:ext uri="{FF2B5EF4-FFF2-40B4-BE49-F238E27FC236}">
                  <a16:creationId xmlns:a16="http://schemas.microsoft.com/office/drawing/2014/main" id="{8C30D07A-450B-ACA1-CF46-81A999C43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60C5FAC-E62F-D0AE-A2EA-F0C10F24278E}"/>
              </a:ext>
            </a:extLst>
          </p:cNvPr>
          <p:cNvGrpSpPr/>
          <p:nvPr/>
        </p:nvGrpSpPr>
        <p:grpSpPr>
          <a:xfrm>
            <a:off x="5472921" y="2395463"/>
            <a:ext cx="401728" cy="261041"/>
            <a:chOff x="7058307" y="1859447"/>
            <a:chExt cx="535637" cy="348055"/>
          </a:xfrm>
          <a:solidFill>
            <a:schemeClr val="bg1"/>
          </a:solidFill>
        </p:grpSpPr>
        <p:sp>
          <p:nvSpPr>
            <p:cNvPr id="24" name="Rectangle 240">
              <a:extLst>
                <a:ext uri="{FF2B5EF4-FFF2-40B4-BE49-F238E27FC236}">
                  <a16:creationId xmlns:a16="http://schemas.microsoft.com/office/drawing/2014/main" id="{CBAB00BC-39A3-4AFC-47DC-34689CA9F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41">
              <a:extLst>
                <a:ext uri="{FF2B5EF4-FFF2-40B4-BE49-F238E27FC236}">
                  <a16:creationId xmlns:a16="http://schemas.microsoft.com/office/drawing/2014/main" id="{7035D991-F578-6525-3726-8CF667C56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42">
              <a:extLst>
                <a:ext uri="{FF2B5EF4-FFF2-40B4-BE49-F238E27FC236}">
                  <a16:creationId xmlns:a16="http://schemas.microsoft.com/office/drawing/2014/main" id="{03C1C13F-BBA9-C23E-9E19-0B40EDD0C0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243">
              <a:extLst>
                <a:ext uri="{FF2B5EF4-FFF2-40B4-BE49-F238E27FC236}">
                  <a16:creationId xmlns:a16="http://schemas.microsoft.com/office/drawing/2014/main" id="{66CC2A30-AEBB-9F95-D7FC-443748175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44">
              <a:extLst>
                <a:ext uri="{FF2B5EF4-FFF2-40B4-BE49-F238E27FC236}">
                  <a16:creationId xmlns:a16="http://schemas.microsoft.com/office/drawing/2014/main" id="{6D9174F5-C9BD-CB82-0427-54D96A992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45">
              <a:extLst>
                <a:ext uri="{FF2B5EF4-FFF2-40B4-BE49-F238E27FC236}">
                  <a16:creationId xmlns:a16="http://schemas.microsoft.com/office/drawing/2014/main" id="{0B333232-F15F-F406-9511-1C194E2D20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46">
              <a:extLst>
                <a:ext uri="{FF2B5EF4-FFF2-40B4-BE49-F238E27FC236}">
                  <a16:creationId xmlns:a16="http://schemas.microsoft.com/office/drawing/2014/main" id="{9AAA6C8E-A92D-6B65-8EB4-8050E509A6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C786487-892D-1823-5161-F20E3311B371}"/>
              </a:ext>
            </a:extLst>
          </p:cNvPr>
          <p:cNvGrpSpPr/>
          <p:nvPr/>
        </p:nvGrpSpPr>
        <p:grpSpPr>
          <a:xfrm>
            <a:off x="4943328" y="837641"/>
            <a:ext cx="2737632" cy="656283"/>
            <a:chOff x="-9088" y="1807430"/>
            <a:chExt cx="2737632" cy="65628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4122D40-7DDF-C563-AB6E-4FDC6A94E56F}"/>
                </a:ext>
              </a:extLst>
            </p:cNvPr>
            <p:cNvSpPr txBox="1"/>
            <p:nvPr/>
          </p:nvSpPr>
          <p:spPr>
            <a:xfrm>
              <a:off x="-9087" y="2019361"/>
              <a:ext cx="273763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BB43E57-A845-72E0-193D-8C2F81CCBCE6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80984FD-1601-31E5-19CE-F62C0254BC71}"/>
              </a:ext>
            </a:extLst>
          </p:cNvPr>
          <p:cNvGrpSpPr/>
          <p:nvPr/>
        </p:nvGrpSpPr>
        <p:grpSpPr>
          <a:xfrm>
            <a:off x="6279203" y="2273063"/>
            <a:ext cx="2341802" cy="656283"/>
            <a:chOff x="-9088" y="1807430"/>
            <a:chExt cx="2341802" cy="65628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AAE1D4C-7190-A186-4E74-32FA675C02F7}"/>
                </a:ext>
              </a:extLst>
            </p:cNvPr>
            <p:cNvSpPr txBox="1"/>
            <p:nvPr/>
          </p:nvSpPr>
          <p:spPr>
            <a:xfrm>
              <a:off x="-9087" y="2019361"/>
              <a:ext cx="23418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8D7E231-7E3D-920E-2C17-CFC9919E389D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3258A6C-22E1-5F8C-B0C3-D77A894602ED}"/>
              </a:ext>
            </a:extLst>
          </p:cNvPr>
          <p:cNvGrpSpPr/>
          <p:nvPr/>
        </p:nvGrpSpPr>
        <p:grpSpPr>
          <a:xfrm>
            <a:off x="395814" y="2178731"/>
            <a:ext cx="2341801" cy="656283"/>
            <a:chOff x="-9087" y="1807430"/>
            <a:chExt cx="2341801" cy="65628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EDAB5C4-0A07-7851-BE4E-2F544F1216D3}"/>
                </a:ext>
              </a:extLst>
            </p:cNvPr>
            <p:cNvSpPr txBox="1"/>
            <p:nvPr/>
          </p:nvSpPr>
          <p:spPr>
            <a:xfrm>
              <a:off x="-9087" y="2019361"/>
              <a:ext cx="23418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2345FAE-1A53-24EB-54F0-B0A50CDF2D7A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Freeform 5">
            <a:extLst>
              <a:ext uri="{FF2B5EF4-FFF2-40B4-BE49-F238E27FC236}">
                <a16:creationId xmlns:a16="http://schemas.microsoft.com/office/drawing/2014/main" id="{5E8B1482-3922-FD68-83E0-6B236B491888}"/>
              </a:ext>
            </a:extLst>
          </p:cNvPr>
          <p:cNvSpPr>
            <a:spLocks/>
          </p:cNvSpPr>
          <p:nvPr/>
        </p:nvSpPr>
        <p:spPr bwMode="auto">
          <a:xfrm>
            <a:off x="2840551" y="1996382"/>
            <a:ext cx="1157152" cy="102557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4" name="Freeform 5">
            <a:extLst>
              <a:ext uri="{FF2B5EF4-FFF2-40B4-BE49-F238E27FC236}">
                <a16:creationId xmlns:a16="http://schemas.microsoft.com/office/drawing/2014/main" id="{0126A137-554C-1882-3BA9-B147B2211C92}"/>
              </a:ext>
            </a:extLst>
          </p:cNvPr>
          <p:cNvSpPr>
            <a:spLocks/>
          </p:cNvSpPr>
          <p:nvPr/>
        </p:nvSpPr>
        <p:spPr bwMode="auto">
          <a:xfrm>
            <a:off x="3946753" y="2630315"/>
            <a:ext cx="1157152" cy="102557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2D1FD87-6581-87B6-7180-6A5E2A0756DE}"/>
              </a:ext>
            </a:extLst>
          </p:cNvPr>
          <p:cNvGrpSpPr/>
          <p:nvPr/>
        </p:nvGrpSpPr>
        <p:grpSpPr>
          <a:xfrm>
            <a:off x="4337450" y="2995096"/>
            <a:ext cx="401728" cy="296010"/>
            <a:chOff x="5958843" y="1820413"/>
            <a:chExt cx="535637" cy="394680"/>
          </a:xfrm>
          <a:solidFill>
            <a:schemeClr val="bg1"/>
          </a:solidFill>
        </p:grpSpPr>
        <p:sp>
          <p:nvSpPr>
            <p:cNvPr id="46" name="Freeform 248">
              <a:extLst>
                <a:ext uri="{FF2B5EF4-FFF2-40B4-BE49-F238E27FC236}">
                  <a16:creationId xmlns:a16="http://schemas.microsoft.com/office/drawing/2014/main" id="{B25A7B27-0DEE-FE46-F9EC-C976685A8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249">
              <a:extLst>
                <a:ext uri="{FF2B5EF4-FFF2-40B4-BE49-F238E27FC236}">
                  <a16:creationId xmlns:a16="http://schemas.microsoft.com/office/drawing/2014/main" id="{CE34342C-C430-C4F0-4D5A-D47FC4A664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BBB1982-E811-F1D9-ED9F-D6D028FA9360}"/>
              </a:ext>
            </a:extLst>
          </p:cNvPr>
          <p:cNvGrpSpPr/>
          <p:nvPr/>
        </p:nvGrpSpPr>
        <p:grpSpPr>
          <a:xfrm>
            <a:off x="3260926" y="2215050"/>
            <a:ext cx="383663" cy="491089"/>
            <a:chOff x="3215996" y="1932088"/>
            <a:chExt cx="595312" cy="762000"/>
          </a:xfrm>
          <a:solidFill>
            <a:schemeClr val="bg1"/>
          </a:soli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0D195C3-200A-DC56-65FB-BD6EA1F13382}"/>
                </a:ext>
              </a:extLst>
            </p:cNvPr>
            <p:cNvSpPr/>
            <p:nvPr/>
          </p:nvSpPr>
          <p:spPr>
            <a:xfrm>
              <a:off x="3215996" y="2217838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6BB922E-24FC-433F-E75B-EF2A95BE2D34}"/>
                </a:ext>
              </a:extLst>
            </p:cNvPr>
            <p:cNvSpPr/>
            <p:nvPr/>
          </p:nvSpPr>
          <p:spPr>
            <a:xfrm>
              <a:off x="3407448" y="1932088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107CD38-4E38-3253-CA12-435471E88161}"/>
                </a:ext>
              </a:extLst>
            </p:cNvPr>
            <p:cNvSpPr/>
            <p:nvPr/>
          </p:nvSpPr>
          <p:spPr>
            <a:xfrm>
              <a:off x="3511271" y="1987333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AC74D82-460E-BA29-09ED-D1A5FFE428EF}"/>
                </a:ext>
              </a:extLst>
            </p:cNvPr>
            <p:cNvSpPr/>
            <p:nvPr/>
          </p:nvSpPr>
          <p:spPr>
            <a:xfrm>
              <a:off x="3312199" y="1986380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7A5A529-9086-1117-FA74-4F10BC820445}"/>
              </a:ext>
            </a:extLst>
          </p:cNvPr>
          <p:cNvGrpSpPr/>
          <p:nvPr/>
        </p:nvGrpSpPr>
        <p:grpSpPr>
          <a:xfrm>
            <a:off x="1718822" y="3424781"/>
            <a:ext cx="2341801" cy="656283"/>
            <a:chOff x="-9087" y="1807430"/>
            <a:chExt cx="2341801" cy="656283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15CBE84-EBA1-464E-BF74-68E0C6AE92A9}"/>
                </a:ext>
              </a:extLst>
            </p:cNvPr>
            <p:cNvSpPr txBox="1"/>
            <p:nvPr/>
          </p:nvSpPr>
          <p:spPr>
            <a:xfrm>
              <a:off x="-9087" y="2019361"/>
              <a:ext cx="23418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734A028-C1DC-1E6C-30A9-97695D4ABD98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5089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219629" y="81504"/>
            <a:ext cx="4812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8936ADA9-7487-37D6-F6E3-E192EF47E294}"/>
              </a:ext>
            </a:extLst>
          </p:cNvPr>
          <p:cNvSpPr>
            <a:spLocks/>
          </p:cNvSpPr>
          <p:nvPr/>
        </p:nvSpPr>
        <p:spPr bwMode="auto">
          <a:xfrm>
            <a:off x="2570280" y="1011828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9BD42F5-839B-2637-14E2-67123D73F3E2}"/>
              </a:ext>
            </a:extLst>
          </p:cNvPr>
          <p:cNvSpPr>
            <a:spLocks/>
          </p:cNvSpPr>
          <p:nvPr/>
        </p:nvSpPr>
        <p:spPr bwMode="auto">
          <a:xfrm>
            <a:off x="985458" y="1964358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0060368-7DA1-66A8-8AE9-D724F09A4FF8}"/>
              </a:ext>
            </a:extLst>
          </p:cNvPr>
          <p:cNvSpPr/>
          <p:nvPr/>
        </p:nvSpPr>
        <p:spPr>
          <a:xfrm>
            <a:off x="1262778" y="2621872"/>
            <a:ext cx="741229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DAC1705-891D-1CC7-DD9E-CA691890AE64}"/>
              </a:ext>
            </a:extLst>
          </p:cNvPr>
          <p:cNvGrpSpPr/>
          <p:nvPr/>
        </p:nvGrpSpPr>
        <p:grpSpPr>
          <a:xfrm>
            <a:off x="1440569" y="2159612"/>
            <a:ext cx="414330" cy="412138"/>
            <a:chOff x="3856417" y="4248125"/>
            <a:chExt cx="409860" cy="407692"/>
          </a:xfrm>
          <a:solidFill>
            <a:schemeClr val="bg1"/>
          </a:solidFill>
        </p:grpSpPr>
        <p:sp>
          <p:nvSpPr>
            <p:cNvPr id="8" name="Freeform 187">
              <a:extLst>
                <a:ext uri="{FF2B5EF4-FFF2-40B4-BE49-F238E27FC236}">
                  <a16:creationId xmlns:a16="http://schemas.microsoft.com/office/drawing/2014/main" id="{BBF5581F-F866-031C-A839-377BCA365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88">
              <a:extLst>
                <a:ext uri="{FF2B5EF4-FFF2-40B4-BE49-F238E27FC236}">
                  <a16:creationId xmlns:a16="http://schemas.microsoft.com/office/drawing/2014/main" id="{40CE3260-F76D-CAAD-CF75-2712ADC35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89">
              <a:extLst>
                <a:ext uri="{FF2B5EF4-FFF2-40B4-BE49-F238E27FC236}">
                  <a16:creationId xmlns:a16="http://schemas.microsoft.com/office/drawing/2014/main" id="{67E382A3-1EBF-DDDC-B6F7-B2BFCB1E46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190">
              <a:extLst>
                <a:ext uri="{FF2B5EF4-FFF2-40B4-BE49-F238E27FC236}">
                  <a16:creationId xmlns:a16="http://schemas.microsoft.com/office/drawing/2014/main" id="{F4E607ED-068C-F87B-C76F-B73B97A0F8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191">
              <a:extLst>
                <a:ext uri="{FF2B5EF4-FFF2-40B4-BE49-F238E27FC236}">
                  <a16:creationId xmlns:a16="http://schemas.microsoft.com/office/drawing/2014/main" id="{B4D1C134-8AAD-2E05-F8ED-4DC859FBD7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192">
              <a:extLst>
                <a:ext uri="{FF2B5EF4-FFF2-40B4-BE49-F238E27FC236}">
                  <a16:creationId xmlns:a16="http://schemas.microsoft.com/office/drawing/2014/main" id="{DD3BF80F-944B-04E8-7A51-2FD48361BC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193">
              <a:extLst>
                <a:ext uri="{FF2B5EF4-FFF2-40B4-BE49-F238E27FC236}">
                  <a16:creationId xmlns:a16="http://schemas.microsoft.com/office/drawing/2014/main" id="{DA0BDBC9-31D8-7C30-7007-26A290488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圆角矩形 23">
            <a:extLst>
              <a:ext uri="{FF2B5EF4-FFF2-40B4-BE49-F238E27FC236}">
                <a16:creationId xmlns:a16="http://schemas.microsoft.com/office/drawing/2014/main" id="{17D1C3BC-848E-265B-F207-9A53824611E5}"/>
              </a:ext>
            </a:extLst>
          </p:cNvPr>
          <p:cNvSpPr/>
          <p:nvPr/>
        </p:nvSpPr>
        <p:spPr>
          <a:xfrm>
            <a:off x="3459785" y="965537"/>
            <a:ext cx="4453897" cy="385147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1" name="圆角矩形 26">
            <a:extLst>
              <a:ext uri="{FF2B5EF4-FFF2-40B4-BE49-F238E27FC236}">
                <a16:creationId xmlns:a16="http://schemas.microsoft.com/office/drawing/2014/main" id="{B17ADA1A-5B66-EE28-CCDE-3ACE70A4BFE8}"/>
              </a:ext>
            </a:extLst>
          </p:cNvPr>
          <p:cNvSpPr/>
          <p:nvPr/>
        </p:nvSpPr>
        <p:spPr>
          <a:xfrm>
            <a:off x="3459701" y="1626120"/>
            <a:ext cx="4453897" cy="385147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4" name="圆角矩形 29">
            <a:extLst>
              <a:ext uri="{FF2B5EF4-FFF2-40B4-BE49-F238E27FC236}">
                <a16:creationId xmlns:a16="http://schemas.microsoft.com/office/drawing/2014/main" id="{8168F125-48F2-574A-E0BB-84F35F8AF020}"/>
              </a:ext>
            </a:extLst>
          </p:cNvPr>
          <p:cNvSpPr/>
          <p:nvPr/>
        </p:nvSpPr>
        <p:spPr>
          <a:xfrm>
            <a:off x="3459701" y="2363683"/>
            <a:ext cx="4453897" cy="385147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7" name="圆角矩形 32">
            <a:extLst>
              <a:ext uri="{FF2B5EF4-FFF2-40B4-BE49-F238E27FC236}">
                <a16:creationId xmlns:a16="http://schemas.microsoft.com/office/drawing/2014/main" id="{65A2945A-EEF7-E8F4-AEAE-9747A5C4FB39}"/>
              </a:ext>
            </a:extLst>
          </p:cNvPr>
          <p:cNvSpPr/>
          <p:nvPr/>
        </p:nvSpPr>
        <p:spPr>
          <a:xfrm>
            <a:off x="3422080" y="3088752"/>
            <a:ext cx="4453897" cy="385147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0" name="圆角矩形 35">
            <a:extLst>
              <a:ext uri="{FF2B5EF4-FFF2-40B4-BE49-F238E27FC236}">
                <a16:creationId xmlns:a16="http://schemas.microsoft.com/office/drawing/2014/main" id="{1C219DF0-971C-54F3-3FFB-DFF80C2C3CD9}"/>
              </a:ext>
            </a:extLst>
          </p:cNvPr>
          <p:cNvSpPr/>
          <p:nvPr/>
        </p:nvSpPr>
        <p:spPr>
          <a:xfrm>
            <a:off x="3459784" y="3774996"/>
            <a:ext cx="4453897" cy="385147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1" name="TextBox 36">
            <a:extLst>
              <a:ext uri="{FF2B5EF4-FFF2-40B4-BE49-F238E27FC236}">
                <a16:creationId xmlns:a16="http://schemas.microsoft.com/office/drawing/2014/main" id="{01E213C4-F11A-ADAA-3A19-D40A86DBF7E3}"/>
              </a:ext>
            </a:extLst>
          </p:cNvPr>
          <p:cNvSpPr txBox="1"/>
          <p:nvPr/>
        </p:nvSpPr>
        <p:spPr>
          <a:xfrm>
            <a:off x="3675004" y="1078349"/>
            <a:ext cx="3758504" cy="139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2" name="TextBox 37">
            <a:extLst>
              <a:ext uri="{FF2B5EF4-FFF2-40B4-BE49-F238E27FC236}">
                <a16:creationId xmlns:a16="http://schemas.microsoft.com/office/drawing/2014/main" id="{59C19D2C-CBB6-4372-04B0-9AB579827DE8}"/>
              </a:ext>
            </a:extLst>
          </p:cNvPr>
          <p:cNvSpPr txBox="1"/>
          <p:nvPr/>
        </p:nvSpPr>
        <p:spPr>
          <a:xfrm>
            <a:off x="3675004" y="1754794"/>
            <a:ext cx="3758504" cy="140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模板网 唯一访问网址：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www.51pp tmoban.com</a:t>
            </a:r>
          </a:p>
        </p:txBody>
      </p:sp>
      <p:sp>
        <p:nvSpPr>
          <p:cNvPr id="33" name="TextBox 38">
            <a:extLst>
              <a:ext uri="{FF2B5EF4-FFF2-40B4-BE49-F238E27FC236}">
                <a16:creationId xmlns:a16="http://schemas.microsoft.com/office/drawing/2014/main" id="{F8A35861-498B-7E47-9723-3DC0125DEEAC}"/>
              </a:ext>
            </a:extLst>
          </p:cNvPr>
          <p:cNvSpPr txBox="1"/>
          <p:nvPr/>
        </p:nvSpPr>
        <p:spPr>
          <a:xfrm>
            <a:off x="3675004" y="2481500"/>
            <a:ext cx="3758504" cy="139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4" name="TextBox 39">
            <a:extLst>
              <a:ext uri="{FF2B5EF4-FFF2-40B4-BE49-F238E27FC236}">
                <a16:creationId xmlns:a16="http://schemas.microsoft.com/office/drawing/2014/main" id="{9FC9E60B-FB8F-C857-5500-0C8A1DAD174B}"/>
              </a:ext>
            </a:extLst>
          </p:cNvPr>
          <p:cNvSpPr txBox="1"/>
          <p:nvPr/>
        </p:nvSpPr>
        <p:spPr>
          <a:xfrm>
            <a:off x="3675004" y="3208560"/>
            <a:ext cx="3758504" cy="139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模板网，幻灯片演示模板 及素材免费下载！</a:t>
            </a:r>
          </a:p>
        </p:txBody>
      </p:sp>
      <p:sp>
        <p:nvSpPr>
          <p:cNvPr id="35" name="TextBox 40">
            <a:extLst>
              <a:ext uri="{FF2B5EF4-FFF2-40B4-BE49-F238E27FC236}">
                <a16:creationId xmlns:a16="http://schemas.microsoft.com/office/drawing/2014/main" id="{A31E8A4C-9B13-6BA5-2C22-CDBD708F131F}"/>
              </a:ext>
            </a:extLst>
          </p:cNvPr>
          <p:cNvSpPr txBox="1"/>
          <p:nvPr/>
        </p:nvSpPr>
        <p:spPr>
          <a:xfrm>
            <a:off x="3686493" y="3896190"/>
            <a:ext cx="3758504" cy="139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817742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219629" y="81504"/>
            <a:ext cx="4812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2" name="Shape 2012">
            <a:extLst>
              <a:ext uri="{FF2B5EF4-FFF2-40B4-BE49-F238E27FC236}">
                <a16:creationId xmlns:a16="http://schemas.microsoft.com/office/drawing/2014/main" id="{DC0E0088-46C7-23F3-4744-9D8CAB6B917D}"/>
              </a:ext>
            </a:extLst>
          </p:cNvPr>
          <p:cNvSpPr/>
          <p:nvPr/>
        </p:nvSpPr>
        <p:spPr>
          <a:xfrm>
            <a:off x="5291568" y="1123893"/>
            <a:ext cx="2671029" cy="1264960"/>
          </a:xfrm>
          <a:prstGeom prst="roundRect">
            <a:avLst>
              <a:gd name="adj" fmla="val 6918"/>
            </a:avLst>
          </a:prstGeom>
          <a:solidFill>
            <a:schemeClr val="bg1">
              <a:alpha val="63000"/>
            </a:schemeClr>
          </a:solidFill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>
              <a:cs typeface="+mn-ea"/>
              <a:sym typeface="+mn-lt"/>
            </a:endParaRPr>
          </a:p>
        </p:txBody>
      </p:sp>
      <p:sp>
        <p:nvSpPr>
          <p:cNvPr id="3" name="Shape 2013">
            <a:extLst>
              <a:ext uri="{FF2B5EF4-FFF2-40B4-BE49-F238E27FC236}">
                <a16:creationId xmlns:a16="http://schemas.microsoft.com/office/drawing/2014/main" id="{FBFAFBB1-C8B6-46F5-1644-7398912381BD}"/>
              </a:ext>
            </a:extLst>
          </p:cNvPr>
          <p:cNvSpPr/>
          <p:nvPr/>
        </p:nvSpPr>
        <p:spPr>
          <a:xfrm>
            <a:off x="5291568" y="2571750"/>
            <a:ext cx="2671029" cy="1263620"/>
          </a:xfrm>
          <a:prstGeom prst="roundRect">
            <a:avLst>
              <a:gd name="adj" fmla="val 6925"/>
            </a:avLst>
          </a:prstGeom>
          <a:solidFill>
            <a:schemeClr val="bg1">
              <a:alpha val="63000"/>
            </a:schemeClr>
          </a:solidFill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>
              <a:cs typeface="+mn-ea"/>
              <a:sym typeface="+mn-lt"/>
            </a:endParaRPr>
          </a:p>
        </p:txBody>
      </p:sp>
      <p:sp>
        <p:nvSpPr>
          <p:cNvPr id="5" name="Shape 2014">
            <a:extLst>
              <a:ext uri="{FF2B5EF4-FFF2-40B4-BE49-F238E27FC236}">
                <a16:creationId xmlns:a16="http://schemas.microsoft.com/office/drawing/2014/main" id="{FB6FB42E-FB86-CD3B-E147-F0618C5907B2}"/>
              </a:ext>
            </a:extLst>
          </p:cNvPr>
          <p:cNvSpPr/>
          <p:nvPr/>
        </p:nvSpPr>
        <p:spPr>
          <a:xfrm>
            <a:off x="1186463" y="2571080"/>
            <a:ext cx="2671029" cy="1264959"/>
          </a:xfrm>
          <a:prstGeom prst="roundRect">
            <a:avLst>
              <a:gd name="adj" fmla="val 6918"/>
            </a:avLst>
          </a:prstGeom>
          <a:solidFill>
            <a:schemeClr val="bg1">
              <a:alpha val="63000"/>
            </a:schemeClr>
          </a:solidFill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>
              <a:cs typeface="+mn-ea"/>
              <a:sym typeface="+mn-lt"/>
            </a:endParaRPr>
          </a:p>
        </p:txBody>
      </p:sp>
      <p:sp>
        <p:nvSpPr>
          <p:cNvPr id="6" name="Shape 2015">
            <a:extLst>
              <a:ext uri="{FF2B5EF4-FFF2-40B4-BE49-F238E27FC236}">
                <a16:creationId xmlns:a16="http://schemas.microsoft.com/office/drawing/2014/main" id="{3D2C2746-0CF5-021B-3298-02AF7E29ACBE}"/>
              </a:ext>
            </a:extLst>
          </p:cNvPr>
          <p:cNvSpPr/>
          <p:nvPr/>
        </p:nvSpPr>
        <p:spPr>
          <a:xfrm>
            <a:off x="1186463" y="1123893"/>
            <a:ext cx="2671029" cy="1264960"/>
          </a:xfrm>
          <a:prstGeom prst="roundRect">
            <a:avLst>
              <a:gd name="adj" fmla="val 6918"/>
            </a:avLst>
          </a:prstGeom>
          <a:solidFill>
            <a:schemeClr val="bg1">
              <a:alpha val="63000"/>
            </a:schemeClr>
          </a:solidFill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>
              <a:cs typeface="+mn-ea"/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3955626E-1283-530A-6401-6C99281B8B75}"/>
              </a:ext>
            </a:extLst>
          </p:cNvPr>
          <p:cNvSpPr/>
          <p:nvPr/>
        </p:nvSpPr>
        <p:spPr>
          <a:xfrm>
            <a:off x="3298445" y="1204427"/>
            <a:ext cx="2557351" cy="2557351"/>
          </a:xfrm>
          <a:prstGeom prst="ellipse">
            <a:avLst/>
          </a:prstGeom>
          <a:solidFill>
            <a:schemeClr val="bg1">
              <a:alpha val="42000"/>
            </a:schemeClr>
          </a:solidFill>
          <a:ln w="12700">
            <a:solidFill>
              <a:schemeClr val="bg1">
                <a:lumMod val="75000"/>
              </a:schemeClr>
            </a:solidFill>
            <a:prstDash val="dash"/>
            <a:bevel/>
            <a:headEnd type="oval" w="med" len="med"/>
            <a:tailEnd type="oval" w="med" len="med"/>
          </a:ln>
        </p:spPr>
        <p:txBody>
          <a:bodyPr lIns="62118" tIns="31058" rIns="62118" bIns="31058" anchor="ctr"/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A0B18D1-EE72-C555-4152-0D94E2822EC0}"/>
              </a:ext>
            </a:extLst>
          </p:cNvPr>
          <p:cNvSpPr/>
          <p:nvPr/>
        </p:nvSpPr>
        <p:spPr>
          <a:xfrm>
            <a:off x="775682" y="1376677"/>
            <a:ext cx="826208" cy="826208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6ECA01D-A63C-1B17-30F6-5E7A81AFE334}"/>
              </a:ext>
            </a:extLst>
          </p:cNvPr>
          <p:cNvSpPr/>
          <p:nvPr/>
        </p:nvSpPr>
        <p:spPr>
          <a:xfrm>
            <a:off x="768959" y="2776250"/>
            <a:ext cx="826208" cy="826208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BBCA1169-FDC7-285D-0026-6D7E77A222F9}"/>
              </a:ext>
            </a:extLst>
          </p:cNvPr>
          <p:cNvSpPr/>
          <p:nvPr/>
        </p:nvSpPr>
        <p:spPr>
          <a:xfrm>
            <a:off x="7543928" y="1363229"/>
            <a:ext cx="826208" cy="826208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35369A24-369D-31F7-73EC-61E4090AEEA3}"/>
              </a:ext>
            </a:extLst>
          </p:cNvPr>
          <p:cNvSpPr/>
          <p:nvPr/>
        </p:nvSpPr>
        <p:spPr>
          <a:xfrm>
            <a:off x="7542768" y="2797180"/>
            <a:ext cx="826208" cy="826208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0" name="TextBox 80">
            <a:extLst>
              <a:ext uri="{FF2B5EF4-FFF2-40B4-BE49-F238E27FC236}">
                <a16:creationId xmlns:a16="http://schemas.microsoft.com/office/drawing/2014/main" id="{CA399585-10A3-D537-C770-FF662D0A29F5}"/>
              </a:ext>
            </a:extLst>
          </p:cNvPr>
          <p:cNvSpPr txBox="1"/>
          <p:nvPr/>
        </p:nvSpPr>
        <p:spPr>
          <a:xfrm>
            <a:off x="840749" y="1548431"/>
            <a:ext cx="69607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添加</a:t>
            </a:r>
            <a:endParaRPr lang="en-US" altLang="zh-CN" sz="12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41" name="TextBox 81">
            <a:extLst>
              <a:ext uri="{FF2B5EF4-FFF2-40B4-BE49-F238E27FC236}">
                <a16:creationId xmlns:a16="http://schemas.microsoft.com/office/drawing/2014/main" id="{3A327985-B613-DA6D-9A50-BCF49A94831F}"/>
              </a:ext>
            </a:extLst>
          </p:cNvPr>
          <p:cNvSpPr txBox="1"/>
          <p:nvPr/>
        </p:nvSpPr>
        <p:spPr>
          <a:xfrm>
            <a:off x="834026" y="2948004"/>
            <a:ext cx="69607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添加</a:t>
            </a:r>
            <a:endParaRPr lang="en-US" altLang="zh-CN" sz="12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42" name="TextBox 82">
            <a:extLst>
              <a:ext uri="{FF2B5EF4-FFF2-40B4-BE49-F238E27FC236}">
                <a16:creationId xmlns:a16="http://schemas.microsoft.com/office/drawing/2014/main" id="{FD7177FF-1F52-1E61-ADA7-90BB49467E5B}"/>
              </a:ext>
            </a:extLst>
          </p:cNvPr>
          <p:cNvSpPr txBox="1"/>
          <p:nvPr/>
        </p:nvSpPr>
        <p:spPr>
          <a:xfrm>
            <a:off x="7608995" y="1534983"/>
            <a:ext cx="69607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添加</a:t>
            </a:r>
            <a:endParaRPr lang="en-US" altLang="zh-CN" sz="12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43" name="TextBox 83">
            <a:extLst>
              <a:ext uri="{FF2B5EF4-FFF2-40B4-BE49-F238E27FC236}">
                <a16:creationId xmlns:a16="http://schemas.microsoft.com/office/drawing/2014/main" id="{15E051D8-C7EF-D14B-E941-8D23ABDB9034}"/>
              </a:ext>
            </a:extLst>
          </p:cNvPr>
          <p:cNvSpPr txBox="1"/>
          <p:nvPr/>
        </p:nvSpPr>
        <p:spPr>
          <a:xfrm>
            <a:off x="7607836" y="2968935"/>
            <a:ext cx="69607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添加</a:t>
            </a:r>
            <a:endParaRPr lang="en-US" altLang="zh-CN" sz="12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16" name="椭圆 1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6DE3E76-9AC0-0844-6C8B-9363F5646763}"/>
              </a:ext>
            </a:extLst>
          </p:cNvPr>
          <p:cNvSpPr/>
          <p:nvPr/>
        </p:nvSpPr>
        <p:spPr>
          <a:xfrm>
            <a:off x="3488945" y="1394927"/>
            <a:ext cx="2176351" cy="2176351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82DE156-4570-9DA7-BA62-6BCE7739D2D2}"/>
              </a:ext>
            </a:extLst>
          </p:cNvPr>
          <p:cNvSpPr/>
          <p:nvPr/>
        </p:nvSpPr>
        <p:spPr>
          <a:xfrm>
            <a:off x="3736467" y="2115724"/>
            <a:ext cx="16308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标题文本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82404D8-71D1-56D9-8016-B187155D0C2B}"/>
              </a:ext>
            </a:extLst>
          </p:cNvPr>
          <p:cNvGrpSpPr/>
          <p:nvPr/>
        </p:nvGrpSpPr>
        <p:grpSpPr>
          <a:xfrm>
            <a:off x="1668163" y="1335898"/>
            <a:ext cx="1944543" cy="818089"/>
            <a:chOff x="-9088" y="1807430"/>
            <a:chExt cx="1944543" cy="81808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E8FA44B-4878-2154-AFD9-63C149075A39}"/>
                </a:ext>
              </a:extLst>
            </p:cNvPr>
            <p:cNvSpPr txBox="1"/>
            <p:nvPr/>
          </p:nvSpPr>
          <p:spPr>
            <a:xfrm>
              <a:off x="-9086" y="1996501"/>
              <a:ext cx="1813564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17770C7-A4A6-7454-554B-79DB4AD0D4B4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7CA860A-BB33-50CE-53C5-C5A228F908BA}"/>
              </a:ext>
            </a:extLst>
          </p:cNvPr>
          <p:cNvGrpSpPr/>
          <p:nvPr/>
        </p:nvGrpSpPr>
        <p:grpSpPr>
          <a:xfrm>
            <a:off x="5631918" y="1335898"/>
            <a:ext cx="1944543" cy="818089"/>
            <a:chOff x="-9088" y="1807430"/>
            <a:chExt cx="1944543" cy="81808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C9067D8-EE17-78F0-F6D6-4C73E2E56849}"/>
                </a:ext>
              </a:extLst>
            </p:cNvPr>
            <p:cNvSpPr txBox="1"/>
            <p:nvPr/>
          </p:nvSpPr>
          <p:spPr>
            <a:xfrm>
              <a:off x="-9086" y="1996501"/>
              <a:ext cx="1813564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7495B0A-279F-469B-8B4E-015D0D9D911C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04620C8-B1D0-9878-A819-FDFACCBD6336}"/>
              </a:ext>
            </a:extLst>
          </p:cNvPr>
          <p:cNvGrpSpPr/>
          <p:nvPr/>
        </p:nvGrpSpPr>
        <p:grpSpPr>
          <a:xfrm>
            <a:off x="1668163" y="2797180"/>
            <a:ext cx="1944543" cy="818089"/>
            <a:chOff x="-9088" y="1807430"/>
            <a:chExt cx="1944543" cy="81808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9B12765-4A5A-4972-CB92-35F6632859D2}"/>
                </a:ext>
              </a:extLst>
            </p:cNvPr>
            <p:cNvSpPr txBox="1"/>
            <p:nvPr/>
          </p:nvSpPr>
          <p:spPr>
            <a:xfrm>
              <a:off x="-9086" y="1996501"/>
              <a:ext cx="1813564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C4230E2-1292-01B7-A38A-6E58099F5600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469E5B6-FA3D-401D-73C6-CF187C39B9D9}"/>
              </a:ext>
            </a:extLst>
          </p:cNvPr>
          <p:cNvGrpSpPr/>
          <p:nvPr/>
        </p:nvGrpSpPr>
        <p:grpSpPr>
          <a:xfrm>
            <a:off x="5631918" y="2797180"/>
            <a:ext cx="1944543" cy="818089"/>
            <a:chOff x="-9088" y="1807430"/>
            <a:chExt cx="1944543" cy="81808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76C61BA-5FCF-E4DB-4A39-8DA0AB1781B8}"/>
                </a:ext>
              </a:extLst>
            </p:cNvPr>
            <p:cNvSpPr txBox="1"/>
            <p:nvPr/>
          </p:nvSpPr>
          <p:spPr>
            <a:xfrm>
              <a:off x="-9086" y="1996501"/>
              <a:ext cx="1813564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300FAF0-B58C-B4B0-77E3-F1C0A0AB8AF8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8071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219629" y="81504"/>
            <a:ext cx="4812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11F54D4F-C3C6-A495-30E5-B7EA2F391AA1}"/>
              </a:ext>
            </a:extLst>
          </p:cNvPr>
          <p:cNvSpPr>
            <a:spLocks/>
          </p:cNvSpPr>
          <p:nvPr/>
        </p:nvSpPr>
        <p:spPr bwMode="auto">
          <a:xfrm>
            <a:off x="1452602" y="1913106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82A4428-EA20-9025-728A-1A04DDD8D8E6}"/>
              </a:ext>
            </a:extLst>
          </p:cNvPr>
          <p:cNvSpPr>
            <a:spLocks/>
          </p:cNvSpPr>
          <p:nvPr/>
        </p:nvSpPr>
        <p:spPr bwMode="auto">
          <a:xfrm>
            <a:off x="3026933" y="1913106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35D66057-B664-D901-5A3C-91C8B69CAA29}"/>
              </a:ext>
            </a:extLst>
          </p:cNvPr>
          <p:cNvSpPr>
            <a:spLocks/>
          </p:cNvSpPr>
          <p:nvPr/>
        </p:nvSpPr>
        <p:spPr bwMode="auto">
          <a:xfrm>
            <a:off x="4626349" y="1913106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AB11A5F-867A-815F-7646-8BEF8881E7C9}"/>
              </a:ext>
            </a:extLst>
          </p:cNvPr>
          <p:cNvSpPr/>
          <p:nvPr/>
        </p:nvSpPr>
        <p:spPr>
          <a:xfrm>
            <a:off x="1826284" y="2741871"/>
            <a:ext cx="741229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BE2FD9C-B258-ADF9-093A-B75F8A4452E6}"/>
              </a:ext>
            </a:extLst>
          </p:cNvPr>
          <p:cNvSpPr/>
          <p:nvPr/>
        </p:nvSpPr>
        <p:spPr>
          <a:xfrm>
            <a:off x="5000030" y="2741871"/>
            <a:ext cx="741229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5A44A2E-8B15-528C-A8EC-D25A3693DAF5}"/>
              </a:ext>
            </a:extLst>
          </p:cNvPr>
          <p:cNvSpPr/>
          <p:nvPr/>
        </p:nvSpPr>
        <p:spPr>
          <a:xfrm>
            <a:off x="3400615" y="2741871"/>
            <a:ext cx="741229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D57EF36-9F26-27F3-80D3-089D0C45ABFA}"/>
              </a:ext>
            </a:extLst>
          </p:cNvPr>
          <p:cNvGrpSpPr/>
          <p:nvPr/>
        </p:nvGrpSpPr>
        <p:grpSpPr>
          <a:xfrm>
            <a:off x="5161017" y="2133492"/>
            <a:ext cx="390058" cy="387994"/>
            <a:chOff x="3856417" y="4248125"/>
            <a:chExt cx="409860" cy="407692"/>
          </a:xfrm>
          <a:solidFill>
            <a:schemeClr val="bg1"/>
          </a:solidFill>
        </p:grpSpPr>
        <p:sp>
          <p:nvSpPr>
            <p:cNvPr id="13" name="Freeform 187">
              <a:extLst>
                <a:ext uri="{FF2B5EF4-FFF2-40B4-BE49-F238E27FC236}">
                  <a16:creationId xmlns:a16="http://schemas.microsoft.com/office/drawing/2014/main" id="{E809D087-3175-7828-5A82-CA9E5741B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88">
              <a:extLst>
                <a:ext uri="{FF2B5EF4-FFF2-40B4-BE49-F238E27FC236}">
                  <a16:creationId xmlns:a16="http://schemas.microsoft.com/office/drawing/2014/main" id="{CCA1AE85-63E3-739E-AD71-4AFAB4F2F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89">
              <a:extLst>
                <a:ext uri="{FF2B5EF4-FFF2-40B4-BE49-F238E27FC236}">
                  <a16:creationId xmlns:a16="http://schemas.microsoft.com/office/drawing/2014/main" id="{BBADFCFA-D6B8-EFCF-F675-C2E526A7EC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90">
              <a:extLst>
                <a:ext uri="{FF2B5EF4-FFF2-40B4-BE49-F238E27FC236}">
                  <a16:creationId xmlns:a16="http://schemas.microsoft.com/office/drawing/2014/main" id="{9836F0C4-FE87-F81B-50AA-AFA303D2B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191">
              <a:extLst>
                <a:ext uri="{FF2B5EF4-FFF2-40B4-BE49-F238E27FC236}">
                  <a16:creationId xmlns:a16="http://schemas.microsoft.com/office/drawing/2014/main" id="{AFE22F10-650C-9A7A-D636-5F4241CA66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192">
              <a:extLst>
                <a:ext uri="{FF2B5EF4-FFF2-40B4-BE49-F238E27FC236}">
                  <a16:creationId xmlns:a16="http://schemas.microsoft.com/office/drawing/2014/main" id="{4426A1CE-2C46-2DD4-F1FC-4EBE7976F4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93">
              <a:extLst>
                <a:ext uri="{FF2B5EF4-FFF2-40B4-BE49-F238E27FC236}">
                  <a16:creationId xmlns:a16="http://schemas.microsoft.com/office/drawing/2014/main" id="{5A5DBA34-D93E-D77D-6741-6DBCF58785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9801AC0-66E7-D86E-8586-0F226B7E63AC}"/>
              </a:ext>
            </a:extLst>
          </p:cNvPr>
          <p:cNvGrpSpPr/>
          <p:nvPr/>
        </p:nvGrpSpPr>
        <p:grpSpPr>
          <a:xfrm>
            <a:off x="1977235" y="2146496"/>
            <a:ext cx="408578" cy="468906"/>
            <a:chOff x="2733098" y="4187405"/>
            <a:chExt cx="484675" cy="556238"/>
          </a:xfrm>
          <a:solidFill>
            <a:schemeClr val="bg1"/>
          </a:solidFill>
        </p:grpSpPr>
        <p:sp>
          <p:nvSpPr>
            <p:cNvPr id="22" name="Oval 302">
              <a:extLst>
                <a:ext uri="{FF2B5EF4-FFF2-40B4-BE49-F238E27FC236}">
                  <a16:creationId xmlns:a16="http://schemas.microsoft.com/office/drawing/2014/main" id="{EB5A2E97-45BA-4661-8D3F-E4D6E39824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303">
              <a:extLst>
                <a:ext uri="{FF2B5EF4-FFF2-40B4-BE49-F238E27FC236}">
                  <a16:creationId xmlns:a16="http://schemas.microsoft.com/office/drawing/2014/main" id="{9CF959F3-0D43-919C-BE3C-57660FA47F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304">
              <a:extLst>
                <a:ext uri="{FF2B5EF4-FFF2-40B4-BE49-F238E27FC236}">
                  <a16:creationId xmlns:a16="http://schemas.microsoft.com/office/drawing/2014/main" id="{8BBCDD97-5443-646D-BA26-AE709ABC4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305">
              <a:extLst>
                <a:ext uri="{FF2B5EF4-FFF2-40B4-BE49-F238E27FC236}">
                  <a16:creationId xmlns:a16="http://schemas.microsoft.com/office/drawing/2014/main" id="{3DE55B68-C07A-4CC7-10F4-7C8CAFA78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306">
              <a:extLst>
                <a:ext uri="{FF2B5EF4-FFF2-40B4-BE49-F238E27FC236}">
                  <a16:creationId xmlns:a16="http://schemas.microsoft.com/office/drawing/2014/main" id="{EDDEB15F-B8CA-CBE5-3C4F-AD9C825DA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307">
              <a:extLst>
                <a:ext uri="{FF2B5EF4-FFF2-40B4-BE49-F238E27FC236}">
                  <a16:creationId xmlns:a16="http://schemas.microsoft.com/office/drawing/2014/main" id="{51F114F3-5610-E5B0-6946-4FC6969F0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308">
              <a:extLst>
                <a:ext uri="{FF2B5EF4-FFF2-40B4-BE49-F238E27FC236}">
                  <a16:creationId xmlns:a16="http://schemas.microsoft.com/office/drawing/2014/main" id="{3D5923A8-FF17-10FD-2831-DFDCF61D9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09">
              <a:extLst>
                <a:ext uri="{FF2B5EF4-FFF2-40B4-BE49-F238E27FC236}">
                  <a16:creationId xmlns:a16="http://schemas.microsoft.com/office/drawing/2014/main" id="{57718779-3131-B116-2A79-82E8258E8C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10">
              <a:extLst>
                <a:ext uri="{FF2B5EF4-FFF2-40B4-BE49-F238E27FC236}">
                  <a16:creationId xmlns:a16="http://schemas.microsoft.com/office/drawing/2014/main" id="{8EC1D51D-EE1C-B8CB-C1A3-A1D4656D9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11">
              <a:extLst>
                <a:ext uri="{FF2B5EF4-FFF2-40B4-BE49-F238E27FC236}">
                  <a16:creationId xmlns:a16="http://schemas.microsoft.com/office/drawing/2014/main" id="{ED4E696E-5A00-6163-51B1-13BF53565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12">
              <a:extLst>
                <a:ext uri="{FF2B5EF4-FFF2-40B4-BE49-F238E27FC236}">
                  <a16:creationId xmlns:a16="http://schemas.microsoft.com/office/drawing/2014/main" id="{F5898358-F8A7-B7B6-71C4-AA4A4A421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13">
              <a:extLst>
                <a:ext uri="{FF2B5EF4-FFF2-40B4-BE49-F238E27FC236}">
                  <a16:creationId xmlns:a16="http://schemas.microsoft.com/office/drawing/2014/main" id="{20AF9C0A-A40A-FD03-2FD5-6EA58C955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14">
              <a:extLst>
                <a:ext uri="{FF2B5EF4-FFF2-40B4-BE49-F238E27FC236}">
                  <a16:creationId xmlns:a16="http://schemas.microsoft.com/office/drawing/2014/main" id="{8E2DD95F-6168-5877-6716-8869D7D24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15">
              <a:extLst>
                <a:ext uri="{FF2B5EF4-FFF2-40B4-BE49-F238E27FC236}">
                  <a16:creationId xmlns:a16="http://schemas.microsoft.com/office/drawing/2014/main" id="{EDE82B95-E97F-58E1-DB1F-1B5C76C5D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16">
              <a:extLst>
                <a:ext uri="{FF2B5EF4-FFF2-40B4-BE49-F238E27FC236}">
                  <a16:creationId xmlns:a16="http://schemas.microsoft.com/office/drawing/2014/main" id="{DF50D2C9-EF25-C9A7-F8B3-194A60AE9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17">
              <a:extLst>
                <a:ext uri="{FF2B5EF4-FFF2-40B4-BE49-F238E27FC236}">
                  <a16:creationId xmlns:a16="http://schemas.microsoft.com/office/drawing/2014/main" id="{49FBDA02-41A4-3B23-5259-A56AE905DE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Oval 318">
              <a:extLst>
                <a:ext uri="{FF2B5EF4-FFF2-40B4-BE49-F238E27FC236}">
                  <a16:creationId xmlns:a16="http://schemas.microsoft.com/office/drawing/2014/main" id="{7805BBD5-2979-5A48-9135-9C9815F8B2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7F339A8-465A-F6DF-8C74-0EC179EFDA88}"/>
              </a:ext>
            </a:extLst>
          </p:cNvPr>
          <p:cNvGrpSpPr/>
          <p:nvPr/>
        </p:nvGrpSpPr>
        <p:grpSpPr>
          <a:xfrm>
            <a:off x="3526276" y="2158401"/>
            <a:ext cx="496430" cy="338176"/>
            <a:chOff x="4895160" y="4287159"/>
            <a:chExt cx="571418" cy="389258"/>
          </a:xfrm>
          <a:solidFill>
            <a:schemeClr val="bg1"/>
          </a:solidFill>
        </p:grpSpPr>
        <p:sp>
          <p:nvSpPr>
            <p:cNvPr id="40" name="Freeform 327">
              <a:extLst>
                <a:ext uri="{FF2B5EF4-FFF2-40B4-BE49-F238E27FC236}">
                  <a16:creationId xmlns:a16="http://schemas.microsoft.com/office/drawing/2014/main" id="{EDA573E9-4F57-20D2-3220-79AFBA3539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328">
              <a:extLst>
                <a:ext uri="{FF2B5EF4-FFF2-40B4-BE49-F238E27FC236}">
                  <a16:creationId xmlns:a16="http://schemas.microsoft.com/office/drawing/2014/main" id="{6D4D0427-63D5-B514-5130-05CB10DE7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329">
              <a:extLst>
                <a:ext uri="{FF2B5EF4-FFF2-40B4-BE49-F238E27FC236}">
                  <a16:creationId xmlns:a16="http://schemas.microsoft.com/office/drawing/2014/main" id="{C7F280BD-37D1-1919-5B19-383BE3B0A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330">
              <a:extLst>
                <a:ext uri="{FF2B5EF4-FFF2-40B4-BE49-F238E27FC236}">
                  <a16:creationId xmlns:a16="http://schemas.microsoft.com/office/drawing/2014/main" id="{9D269C79-63A6-C60F-AAE3-BB7B99CE14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331">
              <a:extLst>
                <a:ext uri="{FF2B5EF4-FFF2-40B4-BE49-F238E27FC236}">
                  <a16:creationId xmlns:a16="http://schemas.microsoft.com/office/drawing/2014/main" id="{88C166DC-CE2B-AAC7-E730-CE6957E740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332">
              <a:extLst>
                <a:ext uri="{FF2B5EF4-FFF2-40B4-BE49-F238E27FC236}">
                  <a16:creationId xmlns:a16="http://schemas.microsoft.com/office/drawing/2014/main" id="{89983329-EA13-93AB-3753-B892A523A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33">
              <a:extLst>
                <a:ext uri="{FF2B5EF4-FFF2-40B4-BE49-F238E27FC236}">
                  <a16:creationId xmlns:a16="http://schemas.microsoft.com/office/drawing/2014/main" id="{743F0CEE-79BF-CBDB-33E2-CE716B928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34">
              <a:extLst>
                <a:ext uri="{FF2B5EF4-FFF2-40B4-BE49-F238E27FC236}">
                  <a16:creationId xmlns:a16="http://schemas.microsoft.com/office/drawing/2014/main" id="{63F48AA3-FECB-31FD-7251-EEF2D04CB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35">
              <a:extLst>
                <a:ext uri="{FF2B5EF4-FFF2-40B4-BE49-F238E27FC236}">
                  <a16:creationId xmlns:a16="http://schemas.microsoft.com/office/drawing/2014/main" id="{D793B5A9-3D18-EAAC-7A08-07A0C6FD8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Freeform 5">
            <a:extLst>
              <a:ext uri="{FF2B5EF4-FFF2-40B4-BE49-F238E27FC236}">
                <a16:creationId xmlns:a16="http://schemas.microsoft.com/office/drawing/2014/main" id="{1634F9A2-3558-06F7-84A3-89BEF928702D}"/>
              </a:ext>
            </a:extLst>
          </p:cNvPr>
          <p:cNvSpPr>
            <a:spLocks/>
          </p:cNvSpPr>
          <p:nvPr/>
        </p:nvSpPr>
        <p:spPr bwMode="auto">
          <a:xfrm>
            <a:off x="6215861" y="1913105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53A28EF2-411D-237D-B87C-2DC7BAC96D94}"/>
              </a:ext>
            </a:extLst>
          </p:cNvPr>
          <p:cNvSpPr/>
          <p:nvPr/>
        </p:nvSpPr>
        <p:spPr>
          <a:xfrm>
            <a:off x="6589542" y="2741870"/>
            <a:ext cx="741229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1258F91-7DF7-C351-DC60-5AB48129500F}"/>
              </a:ext>
            </a:extLst>
          </p:cNvPr>
          <p:cNvGrpSpPr/>
          <p:nvPr/>
        </p:nvGrpSpPr>
        <p:grpSpPr>
          <a:xfrm>
            <a:off x="6761258" y="2131232"/>
            <a:ext cx="395494" cy="373570"/>
            <a:chOff x="4882149" y="3025052"/>
            <a:chExt cx="489013" cy="461905"/>
          </a:xfrm>
          <a:solidFill>
            <a:schemeClr val="bg1"/>
          </a:solidFill>
        </p:grpSpPr>
        <p:sp>
          <p:nvSpPr>
            <p:cNvPr id="53" name="Freeform 250">
              <a:extLst>
                <a:ext uri="{FF2B5EF4-FFF2-40B4-BE49-F238E27FC236}">
                  <a16:creationId xmlns:a16="http://schemas.microsoft.com/office/drawing/2014/main" id="{C266E2F7-273B-4A27-F4A0-E14F816016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51">
              <a:extLst>
                <a:ext uri="{FF2B5EF4-FFF2-40B4-BE49-F238E27FC236}">
                  <a16:creationId xmlns:a16="http://schemas.microsoft.com/office/drawing/2014/main" id="{AA2CAE45-EF9B-76BC-1052-D8B06B8C3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252">
              <a:extLst>
                <a:ext uri="{FF2B5EF4-FFF2-40B4-BE49-F238E27FC236}">
                  <a16:creationId xmlns:a16="http://schemas.microsoft.com/office/drawing/2014/main" id="{72B973E3-5064-CBCB-5FED-824B50A01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253">
              <a:extLst>
                <a:ext uri="{FF2B5EF4-FFF2-40B4-BE49-F238E27FC236}">
                  <a16:creationId xmlns:a16="http://schemas.microsoft.com/office/drawing/2014/main" id="{C4EAC38B-4D63-41B5-3A71-1284CEF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7" name="Rectangle 254">
              <a:extLst>
                <a:ext uri="{FF2B5EF4-FFF2-40B4-BE49-F238E27FC236}">
                  <a16:creationId xmlns:a16="http://schemas.microsoft.com/office/drawing/2014/main" id="{05F4B1DD-32A7-7F60-5BC0-932569F4B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255">
              <a:extLst>
                <a:ext uri="{FF2B5EF4-FFF2-40B4-BE49-F238E27FC236}">
                  <a16:creationId xmlns:a16="http://schemas.microsoft.com/office/drawing/2014/main" id="{5971F21B-2FC0-D40B-5B70-37D35B048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256">
              <a:extLst>
                <a:ext uri="{FF2B5EF4-FFF2-40B4-BE49-F238E27FC236}">
                  <a16:creationId xmlns:a16="http://schemas.microsoft.com/office/drawing/2014/main" id="{4C405FC6-1A63-CAB0-A285-28CF193F0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197A5301-8EBE-6401-09F9-421F1E9E79BB}"/>
              </a:ext>
            </a:extLst>
          </p:cNvPr>
          <p:cNvCxnSpPr>
            <a:cxnSpLocks/>
          </p:cNvCxnSpPr>
          <p:nvPr/>
        </p:nvCxnSpPr>
        <p:spPr>
          <a:xfrm>
            <a:off x="4022706" y="1197450"/>
            <a:ext cx="0" cy="8784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C50DCF8-C467-A737-A06C-491A82146824}"/>
              </a:ext>
            </a:extLst>
          </p:cNvPr>
          <p:cNvGrpSpPr/>
          <p:nvPr/>
        </p:nvGrpSpPr>
        <p:grpSpPr>
          <a:xfrm>
            <a:off x="1680905" y="1120712"/>
            <a:ext cx="2341801" cy="656283"/>
            <a:chOff x="-9087" y="1807430"/>
            <a:chExt cx="2341801" cy="656283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C2AB2BE-1A74-A1D6-7419-244EC3BBC7EC}"/>
                </a:ext>
              </a:extLst>
            </p:cNvPr>
            <p:cNvSpPr txBox="1"/>
            <p:nvPr/>
          </p:nvSpPr>
          <p:spPr>
            <a:xfrm>
              <a:off x="-9087" y="2019361"/>
              <a:ext cx="23418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45E0C9EB-395C-03BA-3A6D-3394C8B09BD4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72F4C67C-68FA-A710-A4DA-6FE4B00216E6}"/>
              </a:ext>
            </a:extLst>
          </p:cNvPr>
          <p:cNvCxnSpPr>
            <a:cxnSpLocks/>
          </p:cNvCxnSpPr>
          <p:nvPr/>
        </p:nvCxnSpPr>
        <p:spPr>
          <a:xfrm>
            <a:off x="7218532" y="1197450"/>
            <a:ext cx="0" cy="8784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FB161942-DD6F-4675-7E5C-53FBA1FBF10B}"/>
              </a:ext>
            </a:extLst>
          </p:cNvPr>
          <p:cNvGrpSpPr/>
          <p:nvPr/>
        </p:nvGrpSpPr>
        <p:grpSpPr>
          <a:xfrm>
            <a:off x="4876731" y="1120712"/>
            <a:ext cx="2341801" cy="656283"/>
            <a:chOff x="-9087" y="1807430"/>
            <a:chExt cx="2341801" cy="65628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2D640F3-9D86-16FE-BFE1-EE4E9EDAC0F0}"/>
                </a:ext>
              </a:extLst>
            </p:cNvPr>
            <p:cNvSpPr txBox="1"/>
            <p:nvPr/>
          </p:nvSpPr>
          <p:spPr>
            <a:xfrm>
              <a:off x="-9087" y="2019361"/>
              <a:ext cx="23418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E8E3E00-DFB4-5132-EA9E-8D8FCFA5F6D1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98255595-AE4E-4927-4A99-51D9A0613ADB}"/>
              </a:ext>
            </a:extLst>
          </p:cNvPr>
          <p:cNvCxnSpPr>
            <a:cxnSpLocks/>
          </p:cNvCxnSpPr>
          <p:nvPr/>
        </p:nvCxnSpPr>
        <p:spPr>
          <a:xfrm>
            <a:off x="2584800" y="3056055"/>
            <a:ext cx="0" cy="108675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C331607-5DA5-333B-B4B9-D8D0543B9E56}"/>
              </a:ext>
            </a:extLst>
          </p:cNvPr>
          <p:cNvGrpSpPr/>
          <p:nvPr/>
        </p:nvGrpSpPr>
        <p:grpSpPr>
          <a:xfrm>
            <a:off x="2599178" y="3562351"/>
            <a:ext cx="2341802" cy="656283"/>
            <a:chOff x="-9088" y="1807430"/>
            <a:chExt cx="2341802" cy="65628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E06F72E-F1A5-48B7-C776-B2BC1DE9D0DF}"/>
                </a:ext>
              </a:extLst>
            </p:cNvPr>
            <p:cNvSpPr txBox="1"/>
            <p:nvPr/>
          </p:nvSpPr>
          <p:spPr>
            <a:xfrm>
              <a:off x="-9087" y="2019361"/>
              <a:ext cx="23418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3BD87C1-6D83-F4DD-40DC-1283EF392663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474EF9AC-69EC-B859-9C75-4D0E54DB6DFB}"/>
              </a:ext>
            </a:extLst>
          </p:cNvPr>
          <p:cNvCxnSpPr>
            <a:cxnSpLocks/>
          </p:cNvCxnSpPr>
          <p:nvPr/>
        </p:nvCxnSpPr>
        <p:spPr>
          <a:xfrm>
            <a:off x="5651850" y="3056055"/>
            <a:ext cx="0" cy="108675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913A6620-5E7A-4E7C-F96C-A737F13887C7}"/>
              </a:ext>
            </a:extLst>
          </p:cNvPr>
          <p:cNvGrpSpPr/>
          <p:nvPr/>
        </p:nvGrpSpPr>
        <p:grpSpPr>
          <a:xfrm>
            <a:off x="5666228" y="3562351"/>
            <a:ext cx="2341802" cy="837680"/>
            <a:chOff x="-9088" y="1807430"/>
            <a:chExt cx="2341802" cy="837680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FFA2D0C-A148-4865-33C5-F8EEF489594C}"/>
                </a:ext>
              </a:extLst>
            </p:cNvPr>
            <p:cNvSpPr txBox="1"/>
            <p:nvPr/>
          </p:nvSpPr>
          <p:spPr>
            <a:xfrm>
              <a:off x="-9087" y="2019361"/>
              <a:ext cx="2341801" cy="625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唯一访问网 址：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1F19EE0C-A541-BEDF-D79C-71553E8F0E1F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249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D811471-BF23-B1CE-573C-2F5DCDE5BE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3" b="53135"/>
          <a:stretch/>
        </p:blipFill>
        <p:spPr>
          <a:xfrm>
            <a:off x="0" y="3078914"/>
            <a:ext cx="9144000" cy="2064586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E2DFBCB-F899-4A94-7AEE-AC3A3B79B4FD}"/>
              </a:ext>
            </a:extLst>
          </p:cNvPr>
          <p:cNvSpPr/>
          <p:nvPr/>
        </p:nvSpPr>
        <p:spPr>
          <a:xfrm>
            <a:off x="0" y="3078914"/>
            <a:ext cx="9144000" cy="2064585"/>
          </a:xfrm>
          <a:prstGeom prst="rect">
            <a:avLst/>
          </a:prstGeom>
          <a:solidFill>
            <a:srgbClr val="0038E5">
              <a:alpha val="85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403809" y="261344"/>
            <a:ext cx="4324453" cy="3801766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gradFill>
            <a:gsLst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BF4F3EE-EF5C-A663-81A5-5E6D442D85B7}"/>
              </a:ext>
            </a:extLst>
          </p:cNvPr>
          <p:cNvSpPr/>
          <p:nvPr/>
        </p:nvSpPr>
        <p:spPr>
          <a:xfrm rot="5400000">
            <a:off x="695325" y="565785"/>
            <a:ext cx="3741420" cy="2609850"/>
          </a:xfrm>
          <a:custGeom>
            <a:avLst/>
            <a:gdLst>
              <a:gd name="connsiteX0" fmla="*/ 0 w 3741420"/>
              <a:gd name="connsiteY0" fmla="*/ 2609850 h 2609850"/>
              <a:gd name="connsiteX1" fmla="*/ 0 w 3741420"/>
              <a:gd name="connsiteY1" fmla="*/ 0 h 2609850"/>
              <a:gd name="connsiteX2" fmla="*/ 2436495 w 3741420"/>
              <a:gd name="connsiteY2" fmla="*/ 0 h 2609850"/>
              <a:gd name="connsiteX3" fmla="*/ 3741420 w 3741420"/>
              <a:gd name="connsiteY3" fmla="*/ 1304925 h 2609850"/>
              <a:gd name="connsiteX4" fmla="*/ 2436495 w 3741420"/>
              <a:gd name="connsiteY4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1420" h="2609850">
                <a:moveTo>
                  <a:pt x="0" y="2609850"/>
                </a:moveTo>
                <a:lnTo>
                  <a:pt x="0" y="0"/>
                </a:lnTo>
                <a:lnTo>
                  <a:pt x="2436495" y="0"/>
                </a:lnTo>
                <a:cubicBezTo>
                  <a:pt x="3157185" y="0"/>
                  <a:pt x="3741420" y="584235"/>
                  <a:pt x="3741420" y="1304925"/>
                </a:cubicBezTo>
                <a:cubicBezTo>
                  <a:pt x="3741420" y="2025615"/>
                  <a:pt x="3157185" y="2609850"/>
                  <a:pt x="2436495" y="2609850"/>
                </a:cubicBezTo>
                <a:close/>
              </a:path>
            </a:pathLst>
          </a:custGeom>
          <a:blipFill dpi="0" rotWithShape="0">
            <a:blip r:embed="rId4"/>
            <a:srcRect/>
            <a:tile tx="-10033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3A447D3-1F60-FF22-1AE9-7D4497CA416C}"/>
              </a:ext>
            </a:extLst>
          </p:cNvPr>
          <p:cNvSpPr/>
          <p:nvPr/>
        </p:nvSpPr>
        <p:spPr>
          <a:xfrm>
            <a:off x="3630662" y="1205476"/>
            <a:ext cx="469084" cy="469084"/>
          </a:xfrm>
          <a:prstGeom prst="ellipse">
            <a:avLst/>
          </a:pr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9582470-DE16-BBB4-409D-58E1C94A4641}"/>
              </a:ext>
            </a:extLst>
          </p:cNvPr>
          <p:cNvSpPr/>
          <p:nvPr/>
        </p:nvSpPr>
        <p:spPr>
          <a:xfrm>
            <a:off x="1261110" y="3348432"/>
            <a:ext cx="276999" cy="276999"/>
          </a:xfrm>
          <a:prstGeom prst="ellipse">
            <a:avLst/>
          </a:pr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054167F-964E-ECB1-4F1E-785821A27AE2}"/>
              </a:ext>
            </a:extLst>
          </p:cNvPr>
          <p:cNvGrpSpPr/>
          <p:nvPr/>
        </p:nvGrpSpPr>
        <p:grpSpPr>
          <a:xfrm>
            <a:off x="1912476" y="465393"/>
            <a:ext cx="1307118" cy="539459"/>
            <a:chOff x="8244408" y="263825"/>
            <a:chExt cx="575796" cy="237636"/>
          </a:xfrm>
          <a:solidFill>
            <a:srgbClr val="FEBF00"/>
          </a:solidFill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BC58348-F0C4-E54D-4D21-A3AA91597F6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31CF26B-2D82-CD51-6EB4-87965BC77A40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4" name="文本框-2_矢量">
              <a:extLst>
                <a:ext uri="{FF2B5EF4-FFF2-40B4-BE49-F238E27FC236}">
                  <a16:creationId xmlns:a16="http://schemas.microsoft.com/office/drawing/2014/main" id="{4920CBBA-E3E5-F3CB-5C98-0C8711DB5AD6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081D5C-D2BC-D54A-65EE-55F55B75746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70E57D85-2213-09D0-9D57-A6B3E2C19C77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32AB69E3-E579-94DA-5CE0-C4E0B15951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1D7771B-C95F-CD50-0D84-E262A37C58AE}"/>
              </a:ext>
            </a:extLst>
          </p:cNvPr>
          <p:cNvGrpSpPr/>
          <p:nvPr/>
        </p:nvGrpSpPr>
        <p:grpSpPr>
          <a:xfrm>
            <a:off x="4801897" y="1205476"/>
            <a:ext cx="2034574" cy="420560"/>
            <a:chOff x="698921" y="1776580"/>
            <a:chExt cx="2034574" cy="420560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B32437BE-7302-0A27-3138-B51849FC7FEA}"/>
                </a:ext>
              </a:extLst>
            </p:cNvPr>
            <p:cNvSpPr/>
            <p:nvPr/>
          </p:nvSpPr>
          <p:spPr>
            <a:xfrm>
              <a:off x="824947" y="2125160"/>
              <a:ext cx="1782522" cy="71980"/>
            </a:xfrm>
            <a:prstGeom prst="roundRect">
              <a:avLst>
                <a:gd name="adj" fmla="val 50000"/>
              </a:avLst>
            </a:prstGeom>
            <a:solidFill>
              <a:srgbClr val="FEB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8A6D737E-FD28-E84A-5DEC-B0C9DDDADB40}"/>
                </a:ext>
              </a:extLst>
            </p:cNvPr>
            <p:cNvSpPr/>
            <p:nvPr/>
          </p:nvSpPr>
          <p:spPr>
            <a:xfrm>
              <a:off x="698921" y="1803589"/>
              <a:ext cx="2034574" cy="354478"/>
            </a:xfrm>
            <a:prstGeom prst="roundRect">
              <a:avLst>
                <a:gd name="adj" fmla="val 50000"/>
              </a:avLst>
            </a:prstGeom>
            <a:solidFill>
              <a:srgbClr val="003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36BAEED-11B9-9C17-EE64-4F3669B36FF0}"/>
                </a:ext>
              </a:extLst>
            </p:cNvPr>
            <p:cNvSpPr/>
            <p:nvPr/>
          </p:nvSpPr>
          <p:spPr>
            <a:xfrm>
              <a:off x="1279291" y="1834289"/>
              <a:ext cx="1349609" cy="28469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  <a:endParaRPr lang="en-GB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B265044-E9D3-3441-292A-6DF98DC4AB37}"/>
                </a:ext>
              </a:extLst>
            </p:cNvPr>
            <p:cNvSpPr txBox="1"/>
            <p:nvPr/>
          </p:nvSpPr>
          <p:spPr>
            <a:xfrm>
              <a:off x="820060" y="1776580"/>
              <a:ext cx="5613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阿里汉仪智能黑体" panose="00020600040101010101" pitchFamily="18" charset="-122"/>
                  <a:ea typeface="阿里汉仪智能黑体" panose="00020600040101010101" pitchFamily="18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254C929E-F015-D402-ED57-53D60EA12ADD}"/>
              </a:ext>
            </a:extLst>
          </p:cNvPr>
          <p:cNvSpPr txBox="1"/>
          <p:nvPr/>
        </p:nvSpPr>
        <p:spPr>
          <a:xfrm>
            <a:off x="4801897" y="1682943"/>
            <a:ext cx="380176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770352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8C283C4-066E-D673-DD96-4B209E3EA07C}"/>
              </a:ext>
            </a:extLst>
          </p:cNvPr>
          <p:cNvSpPr/>
          <p:nvPr/>
        </p:nvSpPr>
        <p:spPr>
          <a:xfrm rot="5400000">
            <a:off x="163890" y="34539"/>
            <a:ext cx="571499" cy="502423"/>
          </a:xfrm>
          <a:custGeom>
            <a:avLst/>
            <a:gdLst>
              <a:gd name="connsiteX0" fmla="*/ 0 w 4324453"/>
              <a:gd name="connsiteY0" fmla="*/ 3801766 h 3801766"/>
              <a:gd name="connsiteX1" fmla="*/ 0 w 4324453"/>
              <a:gd name="connsiteY1" fmla="*/ 0 h 3801766"/>
              <a:gd name="connsiteX2" fmla="*/ 2423570 w 4324453"/>
              <a:gd name="connsiteY2" fmla="*/ 0 h 3801766"/>
              <a:gd name="connsiteX3" fmla="*/ 4324453 w 4324453"/>
              <a:gd name="connsiteY3" fmla="*/ 1900883 h 3801766"/>
              <a:gd name="connsiteX4" fmla="*/ 2423570 w 4324453"/>
              <a:gd name="connsiteY4" fmla="*/ 3801766 h 38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453" h="3801766">
                <a:moveTo>
                  <a:pt x="0" y="3801766"/>
                </a:moveTo>
                <a:lnTo>
                  <a:pt x="0" y="0"/>
                </a:lnTo>
                <a:lnTo>
                  <a:pt x="2423570" y="0"/>
                </a:lnTo>
                <a:cubicBezTo>
                  <a:pt x="3473399" y="0"/>
                  <a:pt x="4324453" y="851055"/>
                  <a:pt x="4324453" y="1900883"/>
                </a:cubicBezTo>
                <a:cubicBezTo>
                  <a:pt x="4324453" y="2950712"/>
                  <a:pt x="3473399" y="3801766"/>
                  <a:pt x="2423570" y="3801766"/>
                </a:cubicBez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6BAEED-11B9-9C17-EE64-4F3669B36FF0}"/>
              </a:ext>
            </a:extLst>
          </p:cNvPr>
          <p:cNvSpPr/>
          <p:nvPr/>
        </p:nvSpPr>
        <p:spPr>
          <a:xfrm>
            <a:off x="830853" y="139213"/>
            <a:ext cx="1782522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GB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65044-E9D3-3441-292A-6DF98DC4AB37}"/>
              </a:ext>
            </a:extLst>
          </p:cNvPr>
          <p:cNvSpPr txBox="1"/>
          <p:nvPr/>
        </p:nvSpPr>
        <p:spPr>
          <a:xfrm>
            <a:off x="172007" y="81504"/>
            <a:ext cx="5613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C665F2E-2908-B8EF-F26A-E679B2201C76}"/>
              </a:ext>
            </a:extLst>
          </p:cNvPr>
          <p:cNvGrpSpPr/>
          <p:nvPr/>
        </p:nvGrpSpPr>
        <p:grpSpPr>
          <a:xfrm flipH="1" flipV="1">
            <a:off x="1740774" y="1412794"/>
            <a:ext cx="2013686" cy="250025"/>
            <a:chOff x="5272248" y="4626108"/>
            <a:chExt cx="2684915" cy="33336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25C1870-1306-505E-8D62-EC59347F838D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 36">
              <a:extLst>
                <a:ext uri="{FF2B5EF4-FFF2-40B4-BE49-F238E27FC236}">
                  <a16:creationId xmlns:a16="http://schemas.microsoft.com/office/drawing/2014/main" id="{263B13F9-D570-131B-9A04-79157934C503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36">
            <a:extLst>
              <a:ext uri="{FF2B5EF4-FFF2-40B4-BE49-F238E27FC236}">
                <a16:creationId xmlns:a16="http://schemas.microsoft.com/office/drawing/2014/main" id="{6018F07E-7598-A559-45E1-6ED5A2798D7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86616" y="1082938"/>
            <a:ext cx="326696" cy="282176"/>
            <a:chOff x="3321" y="1710"/>
            <a:chExt cx="1042" cy="900"/>
          </a:xfrm>
          <a:solidFill>
            <a:schemeClr val="tx1">
              <a:lumMod val="50000"/>
              <a:lumOff val="50000"/>
              <a:alpha val="40000"/>
            </a:schemeClr>
          </a:solidFill>
        </p:grpSpPr>
        <p:sp>
          <p:nvSpPr>
            <p:cNvPr id="6" name="Freeform 37">
              <a:extLst>
                <a:ext uri="{FF2B5EF4-FFF2-40B4-BE49-F238E27FC236}">
                  <a16:creationId xmlns:a16="http://schemas.microsoft.com/office/drawing/2014/main" id="{A7AFC60A-50C4-AE47-58BC-F4562249E3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Rectangle 38">
              <a:extLst>
                <a:ext uri="{FF2B5EF4-FFF2-40B4-BE49-F238E27FC236}">
                  <a16:creationId xmlns:a16="http://schemas.microsoft.com/office/drawing/2014/main" id="{96BE3C32-5EDA-C57E-E998-84EF186B1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40">
              <a:extLst>
                <a:ext uri="{FF2B5EF4-FFF2-40B4-BE49-F238E27FC236}">
                  <a16:creationId xmlns:a16="http://schemas.microsoft.com/office/drawing/2014/main" id="{DE64345E-38C4-511A-84EF-02E1652C3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42">
              <a:extLst>
                <a:ext uri="{FF2B5EF4-FFF2-40B4-BE49-F238E27FC236}">
                  <a16:creationId xmlns:a16="http://schemas.microsoft.com/office/drawing/2014/main" id="{08EA2991-6582-3EDE-0099-0292C9D4A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D62C4DC-4AB0-EB0A-AE62-CBE6D0048CF1}"/>
              </a:ext>
            </a:extLst>
          </p:cNvPr>
          <p:cNvGrpSpPr/>
          <p:nvPr/>
        </p:nvGrpSpPr>
        <p:grpSpPr>
          <a:xfrm flipH="1">
            <a:off x="830853" y="3282538"/>
            <a:ext cx="2013686" cy="250025"/>
            <a:chOff x="5272248" y="4626108"/>
            <a:chExt cx="2684915" cy="333365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408F7CB1-0BFF-5D1D-7529-4960CC378A93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 42">
              <a:extLst>
                <a:ext uri="{FF2B5EF4-FFF2-40B4-BE49-F238E27FC236}">
                  <a16:creationId xmlns:a16="http://schemas.microsoft.com/office/drawing/2014/main" id="{BCD3A0D7-AA58-E2BE-BA84-FBE74F88531F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Freeform 53">
            <a:extLst>
              <a:ext uri="{FF2B5EF4-FFF2-40B4-BE49-F238E27FC236}">
                <a16:creationId xmlns:a16="http://schemas.microsoft.com/office/drawing/2014/main" id="{74D2B71D-A507-327C-DA31-673FA6A5AF5D}"/>
              </a:ext>
            </a:extLst>
          </p:cNvPr>
          <p:cNvSpPr>
            <a:spLocks noEditPoints="1"/>
          </p:cNvSpPr>
          <p:nvPr/>
        </p:nvSpPr>
        <p:spPr bwMode="auto">
          <a:xfrm>
            <a:off x="2144597" y="3200911"/>
            <a:ext cx="304408" cy="304408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9443A2-C359-92B5-5EE7-EA14E1A7BAE0}"/>
              </a:ext>
            </a:extLst>
          </p:cNvPr>
          <p:cNvGrpSpPr/>
          <p:nvPr/>
        </p:nvGrpSpPr>
        <p:grpSpPr>
          <a:xfrm flipV="1">
            <a:off x="6397801" y="1613161"/>
            <a:ext cx="2013690" cy="250025"/>
            <a:chOff x="5272248" y="4626108"/>
            <a:chExt cx="2684915" cy="333365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B596E70C-E694-02EE-39E6-BC57ACD54E2B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任意多边形 24">
              <a:extLst>
                <a:ext uri="{FF2B5EF4-FFF2-40B4-BE49-F238E27FC236}">
                  <a16:creationId xmlns:a16="http://schemas.microsoft.com/office/drawing/2014/main" id="{54C81D20-F736-DD99-BAB3-E777E9ABA599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46">
            <a:extLst>
              <a:ext uri="{FF2B5EF4-FFF2-40B4-BE49-F238E27FC236}">
                <a16:creationId xmlns:a16="http://schemas.microsoft.com/office/drawing/2014/main" id="{1E6B0F75-D371-B68C-9906-E79A2E35893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67977" y="1315793"/>
            <a:ext cx="385045" cy="238385"/>
            <a:chOff x="3098" y="1701"/>
            <a:chExt cx="1486" cy="920"/>
          </a:xfrm>
          <a:solidFill>
            <a:schemeClr val="tx1">
              <a:lumMod val="50000"/>
              <a:lumOff val="50000"/>
              <a:alpha val="40000"/>
            </a:schemeClr>
          </a:solidFill>
        </p:grpSpPr>
        <p:sp>
          <p:nvSpPr>
            <p:cNvPr id="27" name="Freeform 47">
              <a:extLst>
                <a:ext uri="{FF2B5EF4-FFF2-40B4-BE49-F238E27FC236}">
                  <a16:creationId xmlns:a16="http://schemas.microsoft.com/office/drawing/2014/main" id="{32F13B30-0B0D-B5AB-4FDA-32D30FCAA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48">
              <a:extLst>
                <a:ext uri="{FF2B5EF4-FFF2-40B4-BE49-F238E27FC236}">
                  <a16:creationId xmlns:a16="http://schemas.microsoft.com/office/drawing/2014/main" id="{3191E713-B8E5-A309-97F1-589AD435B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49">
              <a:extLst>
                <a:ext uri="{FF2B5EF4-FFF2-40B4-BE49-F238E27FC236}">
                  <a16:creationId xmlns:a16="http://schemas.microsoft.com/office/drawing/2014/main" id="{71CE1CF1-A123-2179-420F-FE06EE545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9F38835-30DE-2AC4-870A-FD0E0614E359}"/>
              </a:ext>
            </a:extLst>
          </p:cNvPr>
          <p:cNvGrpSpPr/>
          <p:nvPr/>
        </p:nvGrpSpPr>
        <p:grpSpPr>
          <a:xfrm>
            <a:off x="5250316" y="3294444"/>
            <a:ext cx="2013690" cy="250025"/>
            <a:chOff x="5272248" y="4626108"/>
            <a:chExt cx="2684915" cy="333365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09EA7C2-51B0-402E-E887-CF62F46293A5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任意多边形 30">
              <a:extLst>
                <a:ext uri="{FF2B5EF4-FFF2-40B4-BE49-F238E27FC236}">
                  <a16:creationId xmlns:a16="http://schemas.microsoft.com/office/drawing/2014/main" id="{386C6E09-855F-8522-918A-7A7D554FC952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Freeform 57">
            <a:extLst>
              <a:ext uri="{FF2B5EF4-FFF2-40B4-BE49-F238E27FC236}">
                <a16:creationId xmlns:a16="http://schemas.microsoft.com/office/drawing/2014/main" id="{624665DA-7EBD-071A-57B7-9C8538ACE8B5}"/>
              </a:ext>
            </a:extLst>
          </p:cNvPr>
          <p:cNvSpPr>
            <a:spLocks noEditPoints="1"/>
          </p:cNvSpPr>
          <p:nvPr/>
        </p:nvSpPr>
        <p:spPr bwMode="auto">
          <a:xfrm>
            <a:off x="5629778" y="3222600"/>
            <a:ext cx="268961" cy="269479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8" name="任意多边形 3">
            <a:extLst>
              <a:ext uri="{FF2B5EF4-FFF2-40B4-BE49-F238E27FC236}">
                <a16:creationId xmlns:a16="http://schemas.microsoft.com/office/drawing/2014/main" id="{4700CE2E-F7EA-1F8E-CEDF-7028B38C93B4}"/>
              </a:ext>
            </a:extLst>
          </p:cNvPr>
          <p:cNvSpPr/>
          <p:nvPr/>
        </p:nvSpPr>
        <p:spPr>
          <a:xfrm>
            <a:off x="2459288" y="2209505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C300E5F-84D2-E6F3-3751-F7D0DB9C5183}"/>
              </a:ext>
            </a:extLst>
          </p:cNvPr>
          <p:cNvGrpSpPr/>
          <p:nvPr/>
        </p:nvGrpSpPr>
        <p:grpSpPr>
          <a:xfrm>
            <a:off x="2694262" y="2605077"/>
            <a:ext cx="750088" cy="552334"/>
            <a:chOff x="4123036" y="1197871"/>
            <a:chExt cx="1000117" cy="736445"/>
          </a:xfrm>
        </p:grpSpPr>
        <p:sp>
          <p:nvSpPr>
            <p:cNvPr id="46" name="文本框 122">
              <a:extLst>
                <a:ext uri="{FF2B5EF4-FFF2-40B4-BE49-F238E27FC236}">
                  <a16:creationId xmlns:a16="http://schemas.microsoft.com/office/drawing/2014/main" id="{A927B1AB-E35A-19C2-FE00-FAE84D991F57}"/>
                </a:ext>
              </a:extLst>
            </p:cNvPr>
            <p:cNvSpPr txBox="1"/>
            <p:nvPr/>
          </p:nvSpPr>
          <p:spPr>
            <a:xfrm>
              <a:off x="4123036" y="1197871"/>
              <a:ext cx="1000117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123">
              <a:extLst>
                <a:ext uri="{FF2B5EF4-FFF2-40B4-BE49-F238E27FC236}">
                  <a16:creationId xmlns:a16="http://schemas.microsoft.com/office/drawing/2014/main" id="{02457AC0-8857-26C7-2158-12BCE3872E8D}"/>
                </a:ext>
              </a:extLst>
            </p:cNvPr>
            <p:cNvSpPr txBox="1"/>
            <p:nvPr/>
          </p:nvSpPr>
          <p:spPr>
            <a:xfrm>
              <a:off x="4266701" y="1688095"/>
              <a:ext cx="7404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endParaRPr lang="zh-CN" altLang="en-US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任意多边形 8">
            <a:extLst>
              <a:ext uri="{FF2B5EF4-FFF2-40B4-BE49-F238E27FC236}">
                <a16:creationId xmlns:a16="http://schemas.microsoft.com/office/drawing/2014/main" id="{74805F65-EE69-2FF0-3A0D-9D4FE579AE36}"/>
              </a:ext>
            </a:extLst>
          </p:cNvPr>
          <p:cNvSpPr/>
          <p:nvPr/>
        </p:nvSpPr>
        <p:spPr>
          <a:xfrm>
            <a:off x="3390500" y="1500690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0797A3C-2BDF-C636-E7BC-5ECE3D4BA61C}"/>
              </a:ext>
            </a:extLst>
          </p:cNvPr>
          <p:cNvGrpSpPr/>
          <p:nvPr/>
        </p:nvGrpSpPr>
        <p:grpSpPr>
          <a:xfrm>
            <a:off x="3631798" y="1907711"/>
            <a:ext cx="750088" cy="552334"/>
            <a:chOff x="4123036" y="1197871"/>
            <a:chExt cx="1000117" cy="736445"/>
          </a:xfrm>
        </p:grpSpPr>
        <p:sp>
          <p:nvSpPr>
            <p:cNvPr id="54" name="文本框 125">
              <a:extLst>
                <a:ext uri="{FF2B5EF4-FFF2-40B4-BE49-F238E27FC236}">
                  <a16:creationId xmlns:a16="http://schemas.microsoft.com/office/drawing/2014/main" id="{C409F053-4FD5-C224-2C06-B1B990F2F7C9}"/>
                </a:ext>
              </a:extLst>
            </p:cNvPr>
            <p:cNvSpPr txBox="1"/>
            <p:nvPr/>
          </p:nvSpPr>
          <p:spPr>
            <a:xfrm>
              <a:off x="4123036" y="1197871"/>
              <a:ext cx="1000117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00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126">
              <a:extLst>
                <a:ext uri="{FF2B5EF4-FFF2-40B4-BE49-F238E27FC236}">
                  <a16:creationId xmlns:a16="http://schemas.microsoft.com/office/drawing/2014/main" id="{B9681D89-9A3C-C077-B0A5-2347E3DA4C74}"/>
                </a:ext>
              </a:extLst>
            </p:cNvPr>
            <p:cNvSpPr txBox="1"/>
            <p:nvPr/>
          </p:nvSpPr>
          <p:spPr>
            <a:xfrm>
              <a:off x="4266701" y="1688095"/>
              <a:ext cx="7404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endParaRPr lang="zh-CN" altLang="en-US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任意多边形 16">
            <a:extLst>
              <a:ext uri="{FF2B5EF4-FFF2-40B4-BE49-F238E27FC236}">
                <a16:creationId xmlns:a16="http://schemas.microsoft.com/office/drawing/2014/main" id="{2D882C39-A4D9-63C7-10A4-650C3E996120}"/>
              </a:ext>
            </a:extLst>
          </p:cNvPr>
          <p:cNvSpPr/>
          <p:nvPr/>
        </p:nvSpPr>
        <p:spPr>
          <a:xfrm>
            <a:off x="5314106" y="1500690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003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A69E2B7-77E8-6856-71A8-2B064452E096}"/>
              </a:ext>
            </a:extLst>
          </p:cNvPr>
          <p:cNvGrpSpPr/>
          <p:nvPr/>
        </p:nvGrpSpPr>
        <p:grpSpPr>
          <a:xfrm>
            <a:off x="5561205" y="1907711"/>
            <a:ext cx="750088" cy="552334"/>
            <a:chOff x="4123036" y="1197871"/>
            <a:chExt cx="1000117" cy="736445"/>
          </a:xfrm>
        </p:grpSpPr>
        <p:sp>
          <p:nvSpPr>
            <p:cNvPr id="63" name="文本框 128">
              <a:extLst>
                <a:ext uri="{FF2B5EF4-FFF2-40B4-BE49-F238E27FC236}">
                  <a16:creationId xmlns:a16="http://schemas.microsoft.com/office/drawing/2014/main" id="{86235727-172E-4FA9-B4A0-70592EDEC943}"/>
                </a:ext>
              </a:extLst>
            </p:cNvPr>
            <p:cNvSpPr txBox="1"/>
            <p:nvPr/>
          </p:nvSpPr>
          <p:spPr>
            <a:xfrm>
              <a:off x="4123036" y="1197871"/>
              <a:ext cx="1000117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129">
              <a:extLst>
                <a:ext uri="{FF2B5EF4-FFF2-40B4-BE49-F238E27FC236}">
                  <a16:creationId xmlns:a16="http://schemas.microsoft.com/office/drawing/2014/main" id="{BE49FF67-C679-009C-B70F-FAEB84C6A500}"/>
                </a:ext>
              </a:extLst>
            </p:cNvPr>
            <p:cNvSpPr txBox="1"/>
            <p:nvPr/>
          </p:nvSpPr>
          <p:spPr>
            <a:xfrm>
              <a:off x="4266701" y="1688095"/>
              <a:ext cx="7404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endParaRPr lang="zh-CN" altLang="en-US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3" name="任意多边形 12">
            <a:extLst>
              <a:ext uri="{FF2B5EF4-FFF2-40B4-BE49-F238E27FC236}">
                <a16:creationId xmlns:a16="http://schemas.microsoft.com/office/drawing/2014/main" id="{7272320B-4140-46DF-7BC1-D4BAD44CDD2C}"/>
              </a:ext>
            </a:extLst>
          </p:cNvPr>
          <p:cNvSpPr/>
          <p:nvPr/>
        </p:nvSpPr>
        <p:spPr>
          <a:xfrm>
            <a:off x="4365362" y="2209505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FE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sym typeface="+mn-lt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1175A3C-DCB5-6643-570B-2A4120B60997}"/>
              </a:ext>
            </a:extLst>
          </p:cNvPr>
          <p:cNvGrpSpPr/>
          <p:nvPr/>
        </p:nvGrpSpPr>
        <p:grpSpPr>
          <a:xfrm>
            <a:off x="4604629" y="2605077"/>
            <a:ext cx="750088" cy="552334"/>
            <a:chOff x="4123036" y="1197871"/>
            <a:chExt cx="1000117" cy="736445"/>
          </a:xfrm>
        </p:grpSpPr>
        <p:sp>
          <p:nvSpPr>
            <p:cNvPr id="71" name="文本框 131">
              <a:extLst>
                <a:ext uri="{FF2B5EF4-FFF2-40B4-BE49-F238E27FC236}">
                  <a16:creationId xmlns:a16="http://schemas.microsoft.com/office/drawing/2014/main" id="{1A26EBDC-B1D5-430C-5919-1E04FE129F31}"/>
                </a:ext>
              </a:extLst>
            </p:cNvPr>
            <p:cNvSpPr txBox="1"/>
            <p:nvPr/>
          </p:nvSpPr>
          <p:spPr>
            <a:xfrm>
              <a:off x="4123036" y="1197871"/>
              <a:ext cx="1000117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132">
              <a:extLst>
                <a:ext uri="{FF2B5EF4-FFF2-40B4-BE49-F238E27FC236}">
                  <a16:creationId xmlns:a16="http://schemas.microsoft.com/office/drawing/2014/main" id="{8709AF0A-37FE-BA7D-BDA2-EB51807323DF}"/>
                </a:ext>
              </a:extLst>
            </p:cNvPr>
            <p:cNvSpPr txBox="1"/>
            <p:nvPr/>
          </p:nvSpPr>
          <p:spPr>
            <a:xfrm>
              <a:off x="4266701" y="1688095"/>
              <a:ext cx="7404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endParaRPr lang="zh-CN" altLang="en-US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D7D277E6-6B74-3BB8-DA91-2933FA74E14E}"/>
              </a:ext>
            </a:extLst>
          </p:cNvPr>
          <p:cNvGrpSpPr/>
          <p:nvPr/>
        </p:nvGrpSpPr>
        <p:grpSpPr>
          <a:xfrm>
            <a:off x="718924" y="1159108"/>
            <a:ext cx="2341801" cy="656283"/>
            <a:chOff x="-9087" y="1807430"/>
            <a:chExt cx="2341801" cy="656283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B7F4474-7EE5-B5B3-6158-119D29407055}"/>
                </a:ext>
              </a:extLst>
            </p:cNvPr>
            <p:cNvSpPr txBox="1"/>
            <p:nvPr/>
          </p:nvSpPr>
          <p:spPr>
            <a:xfrm>
              <a:off x="-9087" y="2019361"/>
              <a:ext cx="23418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4C26EF5D-94A0-275F-5C49-19E1924B3FB1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12E038E0-AF95-C7D0-044E-B09D3F80016F}"/>
              </a:ext>
            </a:extLst>
          </p:cNvPr>
          <p:cNvGrpSpPr/>
          <p:nvPr/>
        </p:nvGrpSpPr>
        <p:grpSpPr>
          <a:xfrm>
            <a:off x="182744" y="3282538"/>
            <a:ext cx="1944543" cy="840949"/>
            <a:chOff x="388171" y="1807430"/>
            <a:chExt cx="1944543" cy="840949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3257F0A-D1AF-B53F-B909-615B98ACAAE3}"/>
                </a:ext>
              </a:extLst>
            </p:cNvPr>
            <p:cNvSpPr txBox="1"/>
            <p:nvPr/>
          </p:nvSpPr>
          <p:spPr>
            <a:xfrm>
              <a:off x="700727" y="2019361"/>
              <a:ext cx="1631987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F43EA58A-E864-24E2-2942-44A91F9CF040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183D208A-EFDE-D801-3B26-E956959FBE8A}"/>
              </a:ext>
            </a:extLst>
          </p:cNvPr>
          <p:cNvGrpSpPr/>
          <p:nvPr/>
        </p:nvGrpSpPr>
        <p:grpSpPr>
          <a:xfrm>
            <a:off x="7006852" y="1357718"/>
            <a:ext cx="1620433" cy="1022346"/>
            <a:chOff x="-9087" y="1807430"/>
            <a:chExt cx="1620433" cy="1022346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536B7ECB-DDCE-E9F1-CF09-78B7A520E883}"/>
                </a:ext>
              </a:extLst>
            </p:cNvPr>
            <p:cNvSpPr txBox="1"/>
            <p:nvPr/>
          </p:nvSpPr>
          <p:spPr>
            <a:xfrm>
              <a:off x="-9087" y="2019361"/>
              <a:ext cx="1620433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4586B9C9-7536-E731-487C-456CB3BECB5B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1F3AEAF5-8883-9136-4867-B8360A9E1B96}"/>
              </a:ext>
            </a:extLst>
          </p:cNvPr>
          <p:cNvGrpSpPr/>
          <p:nvPr/>
        </p:nvGrpSpPr>
        <p:grpSpPr>
          <a:xfrm>
            <a:off x="5938633" y="3294444"/>
            <a:ext cx="2257712" cy="656283"/>
            <a:chOff x="-9087" y="1807430"/>
            <a:chExt cx="2257712" cy="656283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6829BA17-2541-1441-858E-225F53F2B4CF}"/>
                </a:ext>
              </a:extLst>
            </p:cNvPr>
            <p:cNvSpPr txBox="1"/>
            <p:nvPr/>
          </p:nvSpPr>
          <p:spPr>
            <a:xfrm>
              <a:off x="-9087" y="2019361"/>
              <a:ext cx="2257712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D98C669B-FDA9-17D6-B319-F705C81F1FD7}"/>
                </a:ext>
              </a:extLst>
            </p:cNvPr>
            <p:cNvSpPr txBox="1"/>
            <p:nvPr/>
          </p:nvSpPr>
          <p:spPr>
            <a:xfrm>
              <a:off x="-9087" y="1807430"/>
              <a:ext cx="1232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19191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ndwy1jxo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8E5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2977</TotalTime>
  <Words>2371</Words>
  <Application>Microsoft Office PowerPoint</Application>
  <PresentationFormat>全屏显示(16:9)</PresentationFormat>
  <Paragraphs>282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DOUYUFont2.0</vt:lpstr>
      <vt:lpstr>HarmonyOS Sans SC Light</vt:lpstr>
      <vt:lpstr>ITC Avant Garde Std Bk</vt:lpstr>
      <vt:lpstr>MiSans Heavy</vt:lpstr>
      <vt:lpstr>阿里巴巴普惠体 2.0 55 Regular</vt:lpstr>
      <vt:lpstr>阿里巴巴普惠体 2.0 65 Medium</vt:lpstr>
      <vt:lpstr>阿里汉仪智能黑体</vt:lpstr>
      <vt:lpstr>等线</vt:lpstr>
      <vt:lpstr>Arial</vt:lpstr>
      <vt:lpstr>Calibri</vt:lpstr>
      <vt:lpstr>Helvetica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蓝黄扁平几何风年中总结报告ppt模板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user Power</cp:lastModifiedBy>
  <cp:revision>325</cp:revision>
  <dcterms:created xsi:type="dcterms:W3CDTF">2015-10-30T14:26:48Z</dcterms:created>
  <dcterms:modified xsi:type="dcterms:W3CDTF">2023-06-05T14:32:10Z</dcterms:modified>
</cp:coreProperties>
</file>