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412" r:id="rId3"/>
    <p:sldId id="413" r:id="rId4"/>
    <p:sldId id="414" r:id="rId5"/>
    <p:sldId id="415" r:id="rId6"/>
    <p:sldId id="416" r:id="rId7"/>
    <p:sldId id="417" r:id="rId8"/>
    <p:sldId id="418" r:id="rId9"/>
    <p:sldId id="421" r:id="rId10"/>
    <p:sldId id="420" r:id="rId11"/>
    <p:sldId id="422" r:id="rId12"/>
    <p:sldId id="423" r:id="rId13"/>
    <p:sldId id="424" r:id="rId14"/>
    <p:sldId id="427" r:id="rId15"/>
    <p:sldId id="431" r:id="rId16"/>
    <p:sldId id="425" r:id="rId17"/>
    <p:sldId id="428" r:id="rId18"/>
    <p:sldId id="429" r:id="rId19"/>
    <p:sldId id="432" r:id="rId20"/>
    <p:sldId id="434" r:id="rId21"/>
    <p:sldId id="430" r:id="rId22"/>
    <p:sldId id="436" r:id="rId23"/>
    <p:sldId id="433" r:id="rId24"/>
    <p:sldId id="337" r:id="rId25"/>
    <p:sldId id="4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85" autoAdjust="0"/>
    <p:restoredTop sz="94777" autoAdjust="0"/>
  </p:normalViewPr>
  <p:slideViewPr>
    <p:cSldViewPr snapToGrid="0" showGuides="1">
      <p:cViewPr>
        <p:scale>
          <a:sx n="75" d="100"/>
          <a:sy n="75" d="100"/>
        </p:scale>
        <p:origin x="840" y="738"/>
      </p:cViewPr>
      <p:guideLst>
        <p:guide orient="horz" pos="2160"/>
        <p:guide pos="3840"/>
        <p:guide pos="7129"/>
        <p:guide pos="5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7A114-2815-41B8-86B4-7EAB20157ABE}" type="datetimeFigureOut">
              <a:rPr lang="zh-CN" altLang="en-US" smtClean="0"/>
              <a:t>2023/6/7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593F4-F904-4938-904C-1E10B8B76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996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055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644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92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28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533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5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80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957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464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222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022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94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986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49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9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670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9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10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524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01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326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65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73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6E00264-591B-34FC-3530-53581C53A428}"/>
              </a:ext>
            </a:extLst>
          </p:cNvPr>
          <p:cNvSpPr txBox="1"/>
          <p:nvPr userDrawn="1"/>
        </p:nvSpPr>
        <p:spPr>
          <a:xfrm>
            <a:off x="176868" y="6625287"/>
            <a:ext cx="9652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48E0C6E-371D-F41D-7910-A1845148C2FD}"/>
              </a:ext>
            </a:extLst>
          </p:cNvPr>
          <p:cNvSpPr/>
          <p:nvPr userDrawn="1"/>
        </p:nvSpPr>
        <p:spPr>
          <a:xfrm>
            <a:off x="5793746" y="5301780"/>
            <a:ext cx="6398254" cy="1556220"/>
          </a:xfrm>
          <a:custGeom>
            <a:avLst/>
            <a:gdLst>
              <a:gd name="connsiteX0" fmla="*/ 6398254 w 6398254"/>
              <a:gd name="connsiteY0" fmla="*/ 0 h 1556220"/>
              <a:gd name="connsiteX1" fmla="*/ 6398254 w 6398254"/>
              <a:gd name="connsiteY1" fmla="*/ 1556220 h 1556220"/>
              <a:gd name="connsiteX2" fmla="*/ 682860 w 6398254"/>
              <a:gd name="connsiteY2" fmla="*/ 1556220 h 1556220"/>
              <a:gd name="connsiteX3" fmla="*/ 673733 w 6398254"/>
              <a:gd name="connsiteY3" fmla="*/ 1555650 h 1556220"/>
              <a:gd name="connsiteX4" fmla="*/ 656432 w 6398254"/>
              <a:gd name="connsiteY4" fmla="*/ 1556220 h 1556220"/>
              <a:gd name="connsiteX5" fmla="*/ 0 w 6398254"/>
              <a:gd name="connsiteY5" fmla="*/ 1556220 h 1556220"/>
              <a:gd name="connsiteX6" fmla="*/ 17307 w 6398254"/>
              <a:gd name="connsiteY6" fmla="*/ 1550491 h 1556220"/>
              <a:gd name="connsiteX7" fmla="*/ 1133598 w 6398254"/>
              <a:gd name="connsiteY7" fmla="*/ 1047205 h 1556220"/>
              <a:gd name="connsiteX8" fmla="*/ 3433158 w 6398254"/>
              <a:gd name="connsiteY8" fmla="*/ 955779 h 1556220"/>
              <a:gd name="connsiteX9" fmla="*/ 5080286 w 6398254"/>
              <a:gd name="connsiteY9" fmla="*/ 315794 h 1556220"/>
              <a:gd name="connsiteX10" fmla="*/ 6021166 w 6398254"/>
              <a:gd name="connsiteY10" fmla="*/ 78045 h 155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98254" h="1556220">
                <a:moveTo>
                  <a:pt x="6398254" y="0"/>
                </a:moveTo>
                <a:lnTo>
                  <a:pt x="6398254" y="1556220"/>
                </a:lnTo>
                <a:lnTo>
                  <a:pt x="682860" y="1556220"/>
                </a:lnTo>
                <a:cubicBezTo>
                  <a:pt x="682932" y="1555769"/>
                  <a:pt x="679754" y="1555590"/>
                  <a:pt x="673733" y="1555650"/>
                </a:cubicBezTo>
                <a:lnTo>
                  <a:pt x="656432" y="1556220"/>
                </a:lnTo>
                <a:lnTo>
                  <a:pt x="0" y="1556220"/>
                </a:lnTo>
                <a:lnTo>
                  <a:pt x="17307" y="1550491"/>
                </a:lnTo>
                <a:cubicBezTo>
                  <a:pt x="766383" y="1289121"/>
                  <a:pt x="574424" y="1148552"/>
                  <a:pt x="1133598" y="1047205"/>
                </a:cubicBezTo>
                <a:cubicBezTo>
                  <a:pt x="1730050" y="939102"/>
                  <a:pt x="2775377" y="1077681"/>
                  <a:pt x="3433158" y="955779"/>
                </a:cubicBezTo>
                <a:cubicBezTo>
                  <a:pt x="4090940" y="833877"/>
                  <a:pt x="4483113" y="495382"/>
                  <a:pt x="5080286" y="315794"/>
                </a:cubicBezTo>
                <a:cubicBezTo>
                  <a:pt x="5378872" y="226000"/>
                  <a:pt x="5695506" y="148859"/>
                  <a:pt x="6021166" y="78045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3C6AE4E-AF53-925F-AFD5-C9FAF0E05F67}"/>
              </a:ext>
            </a:extLst>
          </p:cNvPr>
          <p:cNvSpPr/>
          <p:nvPr userDrawn="1"/>
        </p:nvSpPr>
        <p:spPr>
          <a:xfrm rot="10417628" flipH="1">
            <a:off x="10072316" y="6393591"/>
            <a:ext cx="2156966" cy="578899"/>
          </a:xfrm>
          <a:custGeom>
            <a:avLst/>
            <a:gdLst>
              <a:gd name="connsiteX0" fmla="*/ 2156966 w 2156966"/>
              <a:gd name="connsiteY0" fmla="*/ 565291 h 578899"/>
              <a:gd name="connsiteX1" fmla="*/ 2093830 w 2156966"/>
              <a:gd name="connsiteY1" fmla="*/ 0 h 578899"/>
              <a:gd name="connsiteX2" fmla="*/ 0 w 2156966"/>
              <a:gd name="connsiteY2" fmla="*/ 233856 h 578899"/>
              <a:gd name="connsiteX3" fmla="*/ 23749 w 2156966"/>
              <a:gd name="connsiteY3" fmla="*/ 245527 h 578899"/>
              <a:gd name="connsiteX4" fmla="*/ 1876491 w 2156966"/>
              <a:gd name="connsiteY4" fmla="*/ 578899 h 578899"/>
              <a:gd name="connsiteX5" fmla="*/ 2035014 w 2156966"/>
              <a:gd name="connsiteY5" fmla="*/ 575066 h 5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6966" h="578899">
                <a:moveTo>
                  <a:pt x="2156966" y="565291"/>
                </a:moveTo>
                <a:lnTo>
                  <a:pt x="2093830" y="0"/>
                </a:lnTo>
                <a:lnTo>
                  <a:pt x="0" y="233856"/>
                </a:lnTo>
                <a:lnTo>
                  <a:pt x="23749" y="245527"/>
                </a:lnTo>
                <a:cubicBezTo>
                  <a:pt x="515645" y="451111"/>
                  <a:pt x="1339589" y="578899"/>
                  <a:pt x="1876491" y="578899"/>
                </a:cubicBezTo>
                <a:cubicBezTo>
                  <a:pt x="1932273" y="578899"/>
                  <a:pt x="1985063" y="577608"/>
                  <a:pt x="2035014" y="57506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65EF9B8-CB3D-5064-B800-45B565875CEE}"/>
              </a:ext>
            </a:extLst>
          </p:cNvPr>
          <p:cNvSpPr/>
          <p:nvPr userDrawn="1"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50F5E49-0F76-EE8E-C542-B262DD998C33}"/>
              </a:ext>
            </a:extLst>
          </p:cNvPr>
          <p:cNvSpPr/>
          <p:nvPr userDrawn="1"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4B92AEB-888A-987C-8EAE-014B3DC6EDE7}"/>
              </a:ext>
            </a:extLst>
          </p:cNvPr>
          <p:cNvGrpSpPr/>
          <p:nvPr userDrawn="1"/>
        </p:nvGrpSpPr>
        <p:grpSpPr>
          <a:xfrm>
            <a:off x="-24677" y="6035083"/>
            <a:ext cx="3055966" cy="927599"/>
            <a:chOff x="-24677" y="6035083"/>
            <a:chExt cx="3055966" cy="92759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6E7883E-7ADD-6CEC-25E1-D3F95DD9A75C}"/>
                </a:ext>
              </a:extLst>
            </p:cNvPr>
            <p:cNvSpPr/>
            <p:nvPr/>
          </p:nvSpPr>
          <p:spPr>
            <a:xfrm>
              <a:off x="2035" y="6038635"/>
              <a:ext cx="3029254" cy="819365"/>
            </a:xfrm>
            <a:custGeom>
              <a:avLst/>
              <a:gdLst>
                <a:gd name="connsiteX0" fmla="*/ 0 w 3029254"/>
                <a:gd name="connsiteY0" fmla="*/ 0 h 819365"/>
                <a:gd name="connsiteX1" fmla="*/ 226730 w 3029254"/>
                <a:gd name="connsiteY1" fmla="*/ 1960 h 819365"/>
                <a:gd name="connsiteX2" fmla="*/ 1596926 w 3029254"/>
                <a:gd name="connsiteY2" fmla="*/ 108268 h 819365"/>
                <a:gd name="connsiteX3" fmla="*/ 2613151 w 3029254"/>
                <a:gd name="connsiteY3" fmla="*/ 700336 h 819365"/>
                <a:gd name="connsiteX4" fmla="*/ 2933330 w 3029254"/>
                <a:gd name="connsiteY4" fmla="*/ 798585 h 819365"/>
                <a:gd name="connsiteX5" fmla="*/ 3029254 w 3029254"/>
                <a:gd name="connsiteY5" fmla="*/ 819365 h 819365"/>
                <a:gd name="connsiteX6" fmla="*/ 0 w 3029254"/>
                <a:gd name="connsiteY6" fmla="*/ 819365 h 81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9254" h="819365">
                  <a:moveTo>
                    <a:pt x="0" y="0"/>
                  </a:moveTo>
                  <a:lnTo>
                    <a:pt x="226730" y="1960"/>
                  </a:lnTo>
                  <a:cubicBezTo>
                    <a:pt x="760373" y="9800"/>
                    <a:pt x="1244574" y="35381"/>
                    <a:pt x="1596926" y="108268"/>
                  </a:cubicBezTo>
                  <a:cubicBezTo>
                    <a:pt x="2160688" y="224887"/>
                    <a:pt x="2240535" y="550999"/>
                    <a:pt x="2613151" y="700336"/>
                  </a:cubicBezTo>
                  <a:cubicBezTo>
                    <a:pt x="2706305" y="737670"/>
                    <a:pt x="2816850" y="769892"/>
                    <a:pt x="2933330" y="798585"/>
                  </a:cubicBezTo>
                  <a:lnTo>
                    <a:pt x="3029254" y="819365"/>
                  </a:lnTo>
                  <a:lnTo>
                    <a:pt x="0" y="819365"/>
                  </a:lnTo>
                  <a:close/>
                </a:path>
              </a:pathLst>
            </a:custGeom>
            <a:solidFill>
              <a:srgbClr val="C2D3F9">
                <a:alpha val="46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椭圆 13">
              <a:extLst>
                <a:ext uri="{FF2B5EF4-FFF2-40B4-BE49-F238E27FC236}">
                  <a16:creationId xmlns:a16="http://schemas.microsoft.com/office/drawing/2014/main" id="{7F1246CB-3FA0-7710-52B6-C5E82BE69F66}"/>
                </a:ext>
              </a:extLst>
            </p:cNvPr>
            <p:cNvSpPr/>
            <p:nvPr/>
          </p:nvSpPr>
          <p:spPr>
            <a:xfrm rot="2761878">
              <a:off x="1909319" y="6142325"/>
              <a:ext cx="658298" cy="443813"/>
            </a:xfrm>
            <a:custGeom>
              <a:avLst/>
              <a:gdLst>
                <a:gd name="connsiteX0" fmla="*/ 0 w 1855727"/>
                <a:gd name="connsiteY0" fmla="*/ 927864 h 1855727"/>
                <a:gd name="connsiteX1" fmla="*/ 927864 w 1855727"/>
                <a:gd name="connsiteY1" fmla="*/ 0 h 1855727"/>
                <a:gd name="connsiteX2" fmla="*/ 1855728 w 1855727"/>
                <a:gd name="connsiteY2" fmla="*/ 927864 h 1855727"/>
                <a:gd name="connsiteX3" fmla="*/ 927864 w 1855727"/>
                <a:gd name="connsiteY3" fmla="*/ 1855728 h 1855727"/>
                <a:gd name="connsiteX4" fmla="*/ 0 w 1855727"/>
                <a:gd name="connsiteY4" fmla="*/ 927864 h 1855727"/>
                <a:gd name="connsiteX0" fmla="*/ 4130 w 1859858"/>
                <a:gd name="connsiteY0" fmla="*/ 877064 h 1804928"/>
                <a:gd name="connsiteX1" fmla="*/ 703394 w 1859858"/>
                <a:gd name="connsiteY1" fmla="*/ 0 h 1804928"/>
                <a:gd name="connsiteX2" fmla="*/ 1859858 w 1859858"/>
                <a:gd name="connsiteY2" fmla="*/ 877064 h 1804928"/>
                <a:gd name="connsiteX3" fmla="*/ 931994 w 1859858"/>
                <a:gd name="connsiteY3" fmla="*/ 1804928 h 1804928"/>
                <a:gd name="connsiteX4" fmla="*/ 4130 w 1859858"/>
                <a:gd name="connsiteY4" fmla="*/ 877064 h 1804928"/>
                <a:gd name="connsiteX0" fmla="*/ 18340 w 1874068"/>
                <a:gd name="connsiteY0" fmla="*/ 877064 h 1728728"/>
                <a:gd name="connsiteX1" fmla="*/ 717604 w 1874068"/>
                <a:gd name="connsiteY1" fmla="*/ 0 h 1728728"/>
                <a:gd name="connsiteX2" fmla="*/ 1874068 w 1874068"/>
                <a:gd name="connsiteY2" fmla="*/ 877064 h 1728728"/>
                <a:gd name="connsiteX3" fmla="*/ 1289104 w 1874068"/>
                <a:gd name="connsiteY3" fmla="*/ 1728728 h 1728728"/>
                <a:gd name="connsiteX4" fmla="*/ 18340 w 1874068"/>
                <a:gd name="connsiteY4" fmla="*/ 877064 h 1728728"/>
                <a:gd name="connsiteX0" fmla="*/ 929 w 1856657"/>
                <a:gd name="connsiteY0" fmla="*/ 877064 h 1728728"/>
                <a:gd name="connsiteX1" fmla="*/ 700193 w 1856657"/>
                <a:gd name="connsiteY1" fmla="*/ 0 h 1728728"/>
                <a:gd name="connsiteX2" fmla="*/ 1856657 w 1856657"/>
                <a:gd name="connsiteY2" fmla="*/ 877064 h 1728728"/>
                <a:gd name="connsiteX3" fmla="*/ 1271693 w 1856657"/>
                <a:gd name="connsiteY3" fmla="*/ 1728728 h 1728728"/>
                <a:gd name="connsiteX4" fmla="*/ 929 w 1856657"/>
                <a:gd name="connsiteY4" fmla="*/ 877064 h 1728728"/>
                <a:gd name="connsiteX0" fmla="*/ 6109 w 1861837"/>
                <a:gd name="connsiteY0" fmla="*/ 396673 h 1248337"/>
                <a:gd name="connsiteX1" fmla="*/ 895873 w 1861837"/>
                <a:gd name="connsiteY1" fmla="*/ 14909 h 1248337"/>
                <a:gd name="connsiteX2" fmla="*/ 1861837 w 1861837"/>
                <a:gd name="connsiteY2" fmla="*/ 396673 h 1248337"/>
                <a:gd name="connsiteX3" fmla="*/ 1276873 w 1861837"/>
                <a:gd name="connsiteY3" fmla="*/ 1248337 h 1248337"/>
                <a:gd name="connsiteX4" fmla="*/ 6109 w 1861837"/>
                <a:gd name="connsiteY4" fmla="*/ 396673 h 1248337"/>
                <a:gd name="connsiteX0" fmla="*/ 88510 w 1944238"/>
                <a:gd name="connsiteY0" fmla="*/ 706454 h 1639763"/>
                <a:gd name="connsiteX1" fmla="*/ 978274 w 1944238"/>
                <a:gd name="connsiteY1" fmla="*/ 324690 h 1639763"/>
                <a:gd name="connsiteX2" fmla="*/ 1944238 w 1944238"/>
                <a:gd name="connsiteY2" fmla="*/ 706454 h 1639763"/>
                <a:gd name="connsiteX3" fmla="*/ 1359274 w 1944238"/>
                <a:gd name="connsiteY3" fmla="*/ 1558118 h 1639763"/>
                <a:gd name="connsiteX4" fmla="*/ 88510 w 1944238"/>
                <a:gd name="connsiteY4" fmla="*/ 706454 h 1639763"/>
                <a:gd name="connsiteX0" fmla="*/ 616 w 1856344"/>
                <a:gd name="connsiteY0" fmla="*/ 261955 h 1113619"/>
                <a:gd name="connsiteX1" fmla="*/ 1131680 w 1856344"/>
                <a:gd name="connsiteY1" fmla="*/ 146891 h 1113619"/>
                <a:gd name="connsiteX2" fmla="*/ 1856344 w 1856344"/>
                <a:gd name="connsiteY2" fmla="*/ 261955 h 1113619"/>
                <a:gd name="connsiteX3" fmla="*/ 1271380 w 1856344"/>
                <a:gd name="connsiteY3" fmla="*/ 1113619 h 1113619"/>
                <a:gd name="connsiteX4" fmla="*/ 616 w 1856344"/>
                <a:gd name="connsiteY4" fmla="*/ 261955 h 1113619"/>
                <a:gd name="connsiteX0" fmla="*/ 518 w 1856246"/>
                <a:gd name="connsiteY0" fmla="*/ 383631 h 1235295"/>
                <a:gd name="connsiteX1" fmla="*/ 1131582 w 1856246"/>
                <a:gd name="connsiteY1" fmla="*/ 268567 h 1235295"/>
                <a:gd name="connsiteX2" fmla="*/ 1856246 w 1856246"/>
                <a:gd name="connsiteY2" fmla="*/ 383631 h 1235295"/>
                <a:gd name="connsiteX3" fmla="*/ 1271282 w 1856246"/>
                <a:gd name="connsiteY3" fmla="*/ 1235295 h 1235295"/>
                <a:gd name="connsiteX4" fmla="*/ 518 w 1856246"/>
                <a:gd name="connsiteY4" fmla="*/ 383631 h 1235295"/>
                <a:gd name="connsiteX0" fmla="*/ 44098 w 1899826"/>
                <a:gd name="connsiteY0" fmla="*/ 383631 h 1235295"/>
                <a:gd name="connsiteX1" fmla="*/ 1175162 w 1899826"/>
                <a:gd name="connsiteY1" fmla="*/ 268567 h 1235295"/>
                <a:gd name="connsiteX2" fmla="*/ 1899826 w 1899826"/>
                <a:gd name="connsiteY2" fmla="*/ 383631 h 1235295"/>
                <a:gd name="connsiteX3" fmla="*/ 1314862 w 1899826"/>
                <a:gd name="connsiteY3" fmla="*/ 1235295 h 1235295"/>
                <a:gd name="connsiteX4" fmla="*/ 44098 w 1899826"/>
                <a:gd name="connsiteY4" fmla="*/ 383631 h 1235295"/>
                <a:gd name="connsiteX0" fmla="*/ 1008 w 1856736"/>
                <a:gd name="connsiteY0" fmla="*/ 419153 h 1270817"/>
                <a:gd name="connsiteX1" fmla="*/ 1081272 w 1856736"/>
                <a:gd name="connsiteY1" fmla="*/ 240589 h 1270817"/>
                <a:gd name="connsiteX2" fmla="*/ 1856736 w 1856736"/>
                <a:gd name="connsiteY2" fmla="*/ 419153 h 1270817"/>
                <a:gd name="connsiteX3" fmla="*/ 1271772 w 1856736"/>
                <a:gd name="connsiteY3" fmla="*/ 1270817 h 1270817"/>
                <a:gd name="connsiteX4" fmla="*/ 1008 w 1856736"/>
                <a:gd name="connsiteY4" fmla="*/ 419153 h 1270817"/>
                <a:gd name="connsiteX0" fmla="*/ 29243 w 1884971"/>
                <a:gd name="connsiteY0" fmla="*/ 419153 h 1270817"/>
                <a:gd name="connsiteX1" fmla="*/ 1109507 w 1884971"/>
                <a:gd name="connsiteY1" fmla="*/ 240589 h 1270817"/>
                <a:gd name="connsiteX2" fmla="*/ 1884971 w 1884971"/>
                <a:gd name="connsiteY2" fmla="*/ 419153 h 1270817"/>
                <a:gd name="connsiteX3" fmla="*/ 1300007 w 1884971"/>
                <a:gd name="connsiteY3" fmla="*/ 1270817 h 1270817"/>
                <a:gd name="connsiteX4" fmla="*/ 29243 w 1884971"/>
                <a:gd name="connsiteY4" fmla="*/ 419153 h 127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4971" h="1270817">
                  <a:moveTo>
                    <a:pt x="29243" y="419153"/>
                  </a:moveTo>
                  <a:cubicBezTo>
                    <a:pt x="238793" y="-70052"/>
                    <a:pt x="724062" y="596189"/>
                    <a:pt x="1109507" y="240589"/>
                  </a:cubicBezTo>
                  <a:cubicBezTo>
                    <a:pt x="1494952" y="-115011"/>
                    <a:pt x="1884971" y="-93292"/>
                    <a:pt x="1884971" y="419153"/>
                  </a:cubicBezTo>
                  <a:cubicBezTo>
                    <a:pt x="1884971" y="931598"/>
                    <a:pt x="1812452" y="1270817"/>
                    <a:pt x="1300007" y="1270817"/>
                  </a:cubicBezTo>
                  <a:cubicBezTo>
                    <a:pt x="787562" y="1270817"/>
                    <a:pt x="-180307" y="908358"/>
                    <a:pt x="29243" y="419153"/>
                  </a:cubicBezTo>
                  <a:close/>
                </a:path>
              </a:pathLst>
            </a:custGeom>
            <a:solidFill>
              <a:srgbClr val="6153B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805232-5086-E97E-486B-105ACE58AB3E}"/>
                </a:ext>
              </a:extLst>
            </p:cNvPr>
            <p:cNvSpPr/>
            <p:nvPr/>
          </p:nvSpPr>
          <p:spPr>
            <a:xfrm rot="15711219">
              <a:off x="484982" y="5778232"/>
              <a:ext cx="674791" cy="1694110"/>
            </a:xfrm>
            <a:custGeom>
              <a:avLst/>
              <a:gdLst>
                <a:gd name="connsiteX0" fmla="*/ 589643 w 674791"/>
                <a:gd name="connsiteY0" fmla="*/ 861918 h 1694110"/>
                <a:gd name="connsiteX1" fmla="*/ 212588 w 674791"/>
                <a:gd name="connsiteY1" fmla="*/ 1694110 h 1694110"/>
                <a:gd name="connsiteX2" fmla="*/ 37773 w 674791"/>
                <a:gd name="connsiteY2" fmla="*/ 1604973 h 1694110"/>
                <a:gd name="connsiteX3" fmla="*/ 0 w 674791"/>
                <a:gd name="connsiteY3" fmla="*/ 1561785 h 1694110"/>
                <a:gd name="connsiteX4" fmla="*/ 223564 w 674791"/>
                <a:gd name="connsiteY4" fmla="*/ 0 h 1694110"/>
                <a:gd name="connsiteX5" fmla="*/ 674791 w 674791"/>
                <a:gd name="connsiteY5" fmla="*/ 64592 h 1694110"/>
                <a:gd name="connsiteX6" fmla="*/ 661698 w 674791"/>
                <a:gd name="connsiteY6" fmla="*/ 244657 h 1694110"/>
                <a:gd name="connsiteX7" fmla="*/ 589643 w 674791"/>
                <a:gd name="connsiteY7" fmla="*/ 861918 h 169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1694110">
                  <a:moveTo>
                    <a:pt x="589643" y="861918"/>
                  </a:moveTo>
                  <a:cubicBezTo>
                    <a:pt x="505881" y="1399838"/>
                    <a:pt x="385297" y="1694110"/>
                    <a:pt x="212588" y="1694110"/>
                  </a:cubicBezTo>
                  <a:cubicBezTo>
                    <a:pt x="158856" y="1694110"/>
                    <a:pt x="99902" y="1663676"/>
                    <a:pt x="37773" y="1604973"/>
                  </a:cubicBezTo>
                  <a:lnTo>
                    <a:pt x="0" y="1561785"/>
                  </a:lnTo>
                  <a:lnTo>
                    <a:pt x="223564" y="0"/>
                  </a:lnTo>
                  <a:lnTo>
                    <a:pt x="674791" y="64592"/>
                  </a:lnTo>
                  <a:lnTo>
                    <a:pt x="661698" y="244657"/>
                  </a:lnTo>
                  <a:cubicBezTo>
                    <a:pt x="641393" y="476233"/>
                    <a:pt x="617564" y="682611"/>
                    <a:pt x="589643" y="861918"/>
                  </a:cubicBezTo>
                  <a:close/>
                </a:path>
              </a:pathLst>
            </a:custGeom>
            <a:solidFill>
              <a:srgbClr val="6153B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541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FB48D0-440B-4602-76C0-BB1C4DC06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4A694-766C-4D00-B6D9-AB65E0E34D3C}" type="datetimeFigureOut">
              <a:rPr lang="zh-CN" altLang="en-US" smtClean="0"/>
              <a:t>2023/6/7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3D78CEE-CC10-9DB4-421F-DC7912E06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AFF172-5F52-F654-D7D4-88B7449BE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E2B6-596A-43EE-903E-B45EA0D8310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457E79-5519-840A-D83F-2649C57A2B5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60FBE9E-5E61-9FAF-788B-5B8730EB3F6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60C1538C-DB95-E5D9-EFE5-7B2FEB19539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5686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37B81A-6837-69BE-DBBE-90D6C17EF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17BE61-9CA8-30BF-1C46-7EA54B9D9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8D430-EC49-4706-4375-F5AF908E37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4A694-766C-4D00-B6D9-AB65E0E34D3C}" type="datetimeFigureOut">
              <a:rPr lang="zh-CN" altLang="en-US" smtClean="0"/>
              <a:t>2023/6/7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986F32-D5FE-7279-9CEA-458130AC8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530096-C033-D0D0-1611-2671CA98F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9E2B6-596A-43EE-903E-B45EA0D831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4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7995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15E540-B9A2-77EC-964D-B0BD6C44D35A}"/>
              </a:ext>
            </a:extLst>
          </p:cNvPr>
          <p:cNvSpPr txBox="1"/>
          <p:nvPr/>
        </p:nvSpPr>
        <p:spPr>
          <a:xfrm>
            <a:off x="2887429" y="1802740"/>
            <a:ext cx="64171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岗前培训就业指导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5796453" y="2749283"/>
            <a:ext cx="5777261" cy="4100921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7CAF9F39-439D-2335-5BFB-CB128A962A61}"/>
              </a:ext>
            </a:extLst>
          </p:cNvPr>
          <p:cNvSpPr txBox="1"/>
          <p:nvPr/>
        </p:nvSpPr>
        <p:spPr>
          <a:xfrm>
            <a:off x="3455524" y="2768132"/>
            <a:ext cx="5275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Pre job training and employment guidance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40ED2FC-BB3B-D3AF-D598-95CE78D40F9E}"/>
              </a:ext>
            </a:extLst>
          </p:cNvPr>
          <p:cNvSpPr/>
          <p:nvPr/>
        </p:nvSpPr>
        <p:spPr>
          <a:xfrm>
            <a:off x="4278483" y="1296685"/>
            <a:ext cx="3594656" cy="44124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EA8FA5C-00FF-7524-4B02-35E9771F6C14}"/>
              </a:ext>
            </a:extLst>
          </p:cNvPr>
          <p:cNvGrpSpPr/>
          <p:nvPr/>
        </p:nvGrpSpPr>
        <p:grpSpPr>
          <a:xfrm>
            <a:off x="3331928" y="4421087"/>
            <a:ext cx="3890086" cy="278298"/>
            <a:chOff x="4289813" y="5867402"/>
            <a:chExt cx="2099991" cy="27829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490259E-9A05-C1CD-D597-E079C0B63FA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13F5DCC-2D2F-360D-CB71-D47B92CA499A}"/>
                </a:ext>
              </a:extLst>
            </p:cNvPr>
            <p:cNvSpPr txBox="1"/>
            <p:nvPr/>
          </p:nvSpPr>
          <p:spPr>
            <a:xfrm>
              <a:off x="5296095" y="5867402"/>
              <a:ext cx="1093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2023.06.08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6DBD025-F4FD-94EF-E328-025DC3007655}"/>
              </a:ext>
            </a:extLst>
          </p:cNvPr>
          <p:cNvSpPr txBox="1"/>
          <p:nvPr/>
        </p:nvSpPr>
        <p:spPr>
          <a:xfrm>
            <a:off x="4580118" y="1365380"/>
            <a:ext cx="3031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</a:t>
            </a:r>
            <a:r>
              <a:rPr lang="zh-CN" altLang="en-US" sz="14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公司人力资源管理部门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482208" y="4459194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153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Freeform: Shape 21">
            <a:extLst>
              <a:ext uri="{FF2B5EF4-FFF2-40B4-BE49-F238E27FC236}">
                <a16:creationId xmlns:a16="http://schemas.microsoft.com/office/drawing/2014/main" id="{EF8D1982-7C9C-DF92-91B6-72923B23F780}"/>
              </a:ext>
            </a:extLst>
          </p:cNvPr>
          <p:cNvSpPr>
            <a:spLocks/>
          </p:cNvSpPr>
          <p:nvPr/>
        </p:nvSpPr>
        <p:spPr bwMode="auto">
          <a:xfrm rot="16199985">
            <a:off x="1172545" y="1506135"/>
            <a:ext cx="1786652" cy="20632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9" name="Freeform: Shape 40">
            <a:extLst>
              <a:ext uri="{FF2B5EF4-FFF2-40B4-BE49-F238E27FC236}">
                <a16:creationId xmlns:a16="http://schemas.microsoft.com/office/drawing/2014/main" id="{5617A917-C0D3-69F6-580C-448AE346C856}"/>
              </a:ext>
            </a:extLst>
          </p:cNvPr>
          <p:cNvSpPr>
            <a:spLocks/>
          </p:cNvSpPr>
          <p:nvPr/>
        </p:nvSpPr>
        <p:spPr bwMode="auto">
          <a:xfrm>
            <a:off x="1700712" y="2309673"/>
            <a:ext cx="729976" cy="471753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8">
            <a:extLst>
              <a:ext uri="{FF2B5EF4-FFF2-40B4-BE49-F238E27FC236}">
                <a16:creationId xmlns:a16="http://schemas.microsoft.com/office/drawing/2014/main" id="{C19491C1-1A40-7698-70ED-A6572F330FAD}"/>
              </a:ext>
            </a:extLst>
          </p:cNvPr>
          <p:cNvSpPr>
            <a:spLocks/>
          </p:cNvSpPr>
          <p:nvPr/>
        </p:nvSpPr>
        <p:spPr bwMode="auto">
          <a:xfrm rot="16199985">
            <a:off x="3835758" y="1513069"/>
            <a:ext cx="1786652" cy="20632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/>
          </a:p>
        </p:txBody>
      </p:sp>
      <p:sp>
        <p:nvSpPr>
          <p:cNvPr id="20" name="Freeform: Shape 41">
            <a:extLst>
              <a:ext uri="{FF2B5EF4-FFF2-40B4-BE49-F238E27FC236}">
                <a16:creationId xmlns:a16="http://schemas.microsoft.com/office/drawing/2014/main" id="{60AD434D-A21F-1ECE-6271-9F220B310FD0}"/>
              </a:ext>
            </a:extLst>
          </p:cNvPr>
          <p:cNvSpPr>
            <a:spLocks/>
          </p:cNvSpPr>
          <p:nvPr/>
        </p:nvSpPr>
        <p:spPr bwMode="auto">
          <a:xfrm>
            <a:off x="4396276" y="2219848"/>
            <a:ext cx="665273" cy="66527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6153B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15">
            <a:extLst>
              <a:ext uri="{FF2B5EF4-FFF2-40B4-BE49-F238E27FC236}">
                <a16:creationId xmlns:a16="http://schemas.microsoft.com/office/drawing/2014/main" id="{9B57C732-6754-A65E-4985-B2BEBA65C2AA}"/>
              </a:ext>
            </a:extLst>
          </p:cNvPr>
          <p:cNvSpPr>
            <a:spLocks/>
          </p:cNvSpPr>
          <p:nvPr/>
        </p:nvSpPr>
        <p:spPr bwMode="auto">
          <a:xfrm rot="16199985">
            <a:off x="6569938" y="1505108"/>
            <a:ext cx="1786652" cy="20632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8" name="Freeform: Shape 42">
            <a:extLst>
              <a:ext uri="{FF2B5EF4-FFF2-40B4-BE49-F238E27FC236}">
                <a16:creationId xmlns:a16="http://schemas.microsoft.com/office/drawing/2014/main" id="{54120A0B-D9DC-B848-EFE4-4B1C5A77DCD9}"/>
              </a:ext>
            </a:extLst>
          </p:cNvPr>
          <p:cNvSpPr>
            <a:spLocks/>
          </p:cNvSpPr>
          <p:nvPr/>
        </p:nvSpPr>
        <p:spPr bwMode="auto">
          <a:xfrm>
            <a:off x="7144570" y="2225998"/>
            <a:ext cx="637046" cy="63704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2">
            <a:extLst>
              <a:ext uri="{FF2B5EF4-FFF2-40B4-BE49-F238E27FC236}">
                <a16:creationId xmlns:a16="http://schemas.microsoft.com/office/drawing/2014/main" id="{55B06F91-2672-A43B-D3B6-C953DE8241EE}"/>
              </a:ext>
            </a:extLst>
          </p:cNvPr>
          <p:cNvSpPr>
            <a:spLocks/>
          </p:cNvSpPr>
          <p:nvPr/>
        </p:nvSpPr>
        <p:spPr bwMode="auto">
          <a:xfrm rot="16199985">
            <a:off x="9233146" y="1505102"/>
            <a:ext cx="1786652" cy="20632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/>
          </a:p>
        </p:txBody>
      </p:sp>
      <p:sp>
        <p:nvSpPr>
          <p:cNvPr id="36" name="Freeform: Shape 43">
            <a:extLst>
              <a:ext uri="{FF2B5EF4-FFF2-40B4-BE49-F238E27FC236}">
                <a16:creationId xmlns:a16="http://schemas.microsoft.com/office/drawing/2014/main" id="{EA3D4AA6-D777-AED8-6712-C4FD6EB5999B}"/>
              </a:ext>
            </a:extLst>
          </p:cNvPr>
          <p:cNvSpPr>
            <a:spLocks/>
          </p:cNvSpPr>
          <p:nvPr/>
        </p:nvSpPr>
        <p:spPr bwMode="auto">
          <a:xfrm>
            <a:off x="9815379" y="2257184"/>
            <a:ext cx="621843" cy="57466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6153B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3FCA36C-A3EA-892E-99BE-A0204C3E82AC}"/>
              </a:ext>
            </a:extLst>
          </p:cNvPr>
          <p:cNvGrpSpPr/>
          <p:nvPr/>
        </p:nvGrpSpPr>
        <p:grpSpPr>
          <a:xfrm>
            <a:off x="1179981" y="3726719"/>
            <a:ext cx="1771438" cy="1412873"/>
            <a:chOff x="5102766" y="2637236"/>
            <a:chExt cx="1771438" cy="141287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954C431-7733-76C6-9166-FEF7583F1E8E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960D502-D562-E98E-B452-B9B0652C39FD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FAE248B-20A3-31C4-DFCE-DE13EAB4A6AF}"/>
              </a:ext>
            </a:extLst>
          </p:cNvPr>
          <p:cNvGrpSpPr/>
          <p:nvPr/>
        </p:nvGrpSpPr>
        <p:grpSpPr>
          <a:xfrm>
            <a:off x="3772219" y="3726719"/>
            <a:ext cx="1913386" cy="1408385"/>
            <a:chOff x="5031792" y="2637236"/>
            <a:chExt cx="1913386" cy="140838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83BD5FC-5DB2-1E97-F2D1-F6A200B30454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4318F4F-4FEF-883E-61BC-6C139EF182C3}"/>
                </a:ext>
              </a:extLst>
            </p:cNvPr>
            <p:cNvSpPr txBox="1"/>
            <p:nvPr/>
          </p:nvSpPr>
          <p:spPr>
            <a:xfrm>
              <a:off x="5031792" y="2965838"/>
              <a:ext cx="1913386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唯一访问 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0645D8E-DAC1-29EA-F687-3047B259DC17}"/>
              </a:ext>
            </a:extLst>
          </p:cNvPr>
          <p:cNvGrpSpPr/>
          <p:nvPr/>
        </p:nvGrpSpPr>
        <p:grpSpPr>
          <a:xfrm>
            <a:off x="6577374" y="3726719"/>
            <a:ext cx="1771438" cy="1412873"/>
            <a:chOff x="5102766" y="2637236"/>
            <a:chExt cx="1771438" cy="141287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BA0A0DA-3A45-99CA-7399-1267F2370C83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4B6EE2D-5572-AFC1-A26E-0FBD73915E5B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ED3B0F3-C11D-1C29-60B8-A1DE4F17EFB2}"/>
              </a:ext>
            </a:extLst>
          </p:cNvPr>
          <p:cNvGrpSpPr/>
          <p:nvPr/>
        </p:nvGrpSpPr>
        <p:grpSpPr>
          <a:xfrm>
            <a:off x="9240581" y="3726719"/>
            <a:ext cx="1771438" cy="1412873"/>
            <a:chOff x="5102766" y="2637236"/>
            <a:chExt cx="1771438" cy="141287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25AD2BF-0F81-694F-472F-5E745302FAB5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02411B9-A8F8-D618-6B53-B1325A1C41F8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479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Oval 1">
            <a:extLst>
              <a:ext uri="{FF2B5EF4-FFF2-40B4-BE49-F238E27FC236}">
                <a16:creationId xmlns:a16="http://schemas.microsoft.com/office/drawing/2014/main" id="{5D2566D2-41F4-A414-3F6E-48BB94114F81}"/>
              </a:ext>
            </a:extLst>
          </p:cNvPr>
          <p:cNvSpPr/>
          <p:nvPr/>
        </p:nvSpPr>
        <p:spPr>
          <a:xfrm>
            <a:off x="7149876" y="1903069"/>
            <a:ext cx="3498725" cy="3498724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103B925B-0D8C-63E7-7263-233D137A9350}"/>
              </a:ext>
            </a:extLst>
          </p:cNvPr>
          <p:cNvGrpSpPr/>
          <p:nvPr/>
        </p:nvGrpSpPr>
        <p:grpSpPr>
          <a:xfrm rot="5400000">
            <a:off x="7968882" y="1938754"/>
            <a:ext cx="2163803" cy="1284719"/>
            <a:chOff x="1371600" y="1272983"/>
            <a:chExt cx="1603567" cy="952089"/>
          </a:xfrm>
          <a:solidFill>
            <a:schemeClr val="accent1"/>
          </a:solidFill>
        </p:grpSpPr>
        <p:sp>
          <p:nvSpPr>
            <p:cNvPr id="22" name="Rectangle: Rounded Corners 3">
              <a:extLst>
                <a:ext uri="{FF2B5EF4-FFF2-40B4-BE49-F238E27FC236}">
                  <a16:creationId xmlns:a16="http://schemas.microsoft.com/office/drawing/2014/main" id="{7A981595-0651-283C-F1E9-96DB95C08555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3" name="Rectangle: Rounded Corners 4">
              <a:extLst>
                <a:ext uri="{FF2B5EF4-FFF2-40B4-BE49-F238E27FC236}">
                  <a16:creationId xmlns:a16="http://schemas.microsoft.com/office/drawing/2014/main" id="{CB5DD8C3-8260-286C-222F-414ED20EE097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Rectangle: Rounded Corners 5">
              <a:extLst>
                <a:ext uri="{FF2B5EF4-FFF2-40B4-BE49-F238E27FC236}">
                  <a16:creationId xmlns:a16="http://schemas.microsoft.com/office/drawing/2014/main" id="{1939E8B2-BA5F-F790-8DE0-769EBBF4E477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42D3223-EFDF-90C9-E24A-6A4670F4E930}"/>
              </a:ext>
            </a:extLst>
          </p:cNvPr>
          <p:cNvSpPr/>
          <p:nvPr/>
        </p:nvSpPr>
        <p:spPr>
          <a:xfrm rot="8100000" flipV="1">
            <a:off x="9455294" y="2874068"/>
            <a:ext cx="1578689" cy="1574584"/>
          </a:xfrm>
          <a:custGeom>
            <a:avLst/>
            <a:gdLst>
              <a:gd name="connsiteX0" fmla="*/ 501452 w 1578689"/>
              <a:gd name="connsiteY0" fmla="*/ 62896 h 1574584"/>
              <a:gd name="connsiteX1" fmla="*/ 441221 w 1578689"/>
              <a:gd name="connsiteY1" fmla="*/ 208308 h 1574584"/>
              <a:gd name="connsiteX2" fmla="*/ 646865 w 1578689"/>
              <a:gd name="connsiteY2" fmla="*/ 413952 h 1574584"/>
              <a:gd name="connsiteX3" fmla="*/ 869807 w 1578689"/>
              <a:gd name="connsiteY3" fmla="*/ 413952 h 1574584"/>
              <a:gd name="connsiteX4" fmla="*/ 60231 w 1578689"/>
              <a:gd name="connsiteY4" fmla="*/ 1223528 h 1574584"/>
              <a:gd name="connsiteX5" fmla="*/ 60231 w 1578689"/>
              <a:gd name="connsiteY5" fmla="*/ 1514353 h 1574584"/>
              <a:gd name="connsiteX6" fmla="*/ 351056 w 1578689"/>
              <a:gd name="connsiteY6" fmla="*/ 1514353 h 1574584"/>
              <a:gd name="connsiteX7" fmla="*/ 1165176 w 1578689"/>
              <a:gd name="connsiteY7" fmla="*/ 700232 h 1574584"/>
              <a:gd name="connsiteX8" fmla="*/ 1165176 w 1578689"/>
              <a:gd name="connsiteY8" fmla="*/ 932264 h 1574584"/>
              <a:gd name="connsiteX9" fmla="*/ 1370820 w 1578689"/>
              <a:gd name="connsiteY9" fmla="*/ 1137908 h 1574584"/>
              <a:gd name="connsiteX10" fmla="*/ 1576465 w 1578689"/>
              <a:gd name="connsiteY10" fmla="*/ 932263 h 1574584"/>
              <a:gd name="connsiteX11" fmla="*/ 1576465 w 1578689"/>
              <a:gd name="connsiteY11" fmla="*/ 225967 h 1574584"/>
              <a:gd name="connsiteX12" fmla="*/ 1578689 w 1578689"/>
              <a:gd name="connsiteY12" fmla="*/ 208308 h 1574584"/>
              <a:gd name="connsiteX13" fmla="*/ 1569444 w 1578689"/>
              <a:gd name="connsiteY13" fmla="*/ 147155 h 1574584"/>
              <a:gd name="connsiteX14" fmla="*/ 1561037 w 1578689"/>
              <a:gd name="connsiteY14" fmla="*/ 129668 h 1574584"/>
              <a:gd name="connsiteX15" fmla="*/ 1560304 w 1578689"/>
              <a:gd name="connsiteY15" fmla="*/ 126037 h 1574584"/>
              <a:gd name="connsiteX16" fmla="*/ 1556777 w 1578689"/>
              <a:gd name="connsiteY16" fmla="*/ 120806 h 1574584"/>
              <a:gd name="connsiteX17" fmla="*/ 1543568 w 1578689"/>
              <a:gd name="connsiteY17" fmla="*/ 93330 h 1574584"/>
              <a:gd name="connsiteX18" fmla="*/ 1522962 w 1578689"/>
              <a:gd name="connsiteY18" fmla="*/ 70653 h 1574584"/>
              <a:gd name="connsiteX19" fmla="*/ 1516233 w 1578689"/>
              <a:gd name="connsiteY19" fmla="*/ 60671 h 1574584"/>
              <a:gd name="connsiteX20" fmla="*/ 1510192 w 1578689"/>
              <a:gd name="connsiteY20" fmla="*/ 56599 h 1574584"/>
              <a:gd name="connsiteX21" fmla="*/ 1503854 w 1578689"/>
              <a:gd name="connsiteY21" fmla="*/ 49623 h 1574584"/>
              <a:gd name="connsiteX22" fmla="*/ 1463824 w 1578689"/>
              <a:gd name="connsiteY22" fmla="*/ 25335 h 1574584"/>
              <a:gd name="connsiteX23" fmla="*/ 1450867 w 1578689"/>
              <a:gd name="connsiteY23" fmla="*/ 16600 h 1574584"/>
              <a:gd name="connsiteX24" fmla="*/ 1447676 w 1578689"/>
              <a:gd name="connsiteY24" fmla="*/ 15956 h 1574584"/>
              <a:gd name="connsiteX25" fmla="*/ 1446324 w 1578689"/>
              <a:gd name="connsiteY25" fmla="*/ 15058 h 1574584"/>
              <a:gd name="connsiteX26" fmla="*/ 1368940 w 1578689"/>
              <a:gd name="connsiteY26" fmla="*/ 0 h 1574584"/>
              <a:gd name="connsiteX27" fmla="*/ 1362231 w 1578689"/>
              <a:gd name="connsiteY27" fmla="*/ 1305 h 1574584"/>
              <a:gd name="connsiteX28" fmla="*/ 1348754 w 1578689"/>
              <a:gd name="connsiteY28" fmla="*/ 2664 h 1574584"/>
              <a:gd name="connsiteX29" fmla="*/ 646865 w 1578689"/>
              <a:gd name="connsiteY29" fmla="*/ 2664 h 1574584"/>
              <a:gd name="connsiteX30" fmla="*/ 501452 w 1578689"/>
              <a:gd name="connsiteY30" fmla="*/ 62896 h 1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578689" h="1574584">
                <a:moveTo>
                  <a:pt x="501452" y="62896"/>
                </a:moveTo>
                <a:cubicBezTo>
                  <a:pt x="464238" y="100111"/>
                  <a:pt x="441221" y="151522"/>
                  <a:pt x="441221" y="208308"/>
                </a:cubicBezTo>
                <a:cubicBezTo>
                  <a:pt x="441221" y="321882"/>
                  <a:pt x="533291" y="413952"/>
                  <a:pt x="646865" y="413952"/>
                </a:cubicBezTo>
                <a:lnTo>
                  <a:pt x="869807" y="413952"/>
                </a:lnTo>
                <a:lnTo>
                  <a:pt x="60231" y="1223528"/>
                </a:lnTo>
                <a:cubicBezTo>
                  <a:pt x="-20078" y="1303837"/>
                  <a:pt x="-20078" y="1434044"/>
                  <a:pt x="60231" y="1514353"/>
                </a:cubicBezTo>
                <a:cubicBezTo>
                  <a:pt x="140540" y="1594662"/>
                  <a:pt x="270747" y="1594662"/>
                  <a:pt x="351056" y="1514353"/>
                </a:cubicBezTo>
                <a:lnTo>
                  <a:pt x="1165176" y="700232"/>
                </a:lnTo>
                <a:lnTo>
                  <a:pt x="1165176" y="932264"/>
                </a:lnTo>
                <a:cubicBezTo>
                  <a:pt x="1165176" y="1045838"/>
                  <a:pt x="1257246" y="1137908"/>
                  <a:pt x="1370820" y="1137908"/>
                </a:cubicBezTo>
                <a:cubicBezTo>
                  <a:pt x="1484394" y="1137908"/>
                  <a:pt x="1576465" y="1045837"/>
                  <a:pt x="1576465" y="932263"/>
                </a:cubicBezTo>
                <a:lnTo>
                  <a:pt x="1576465" y="225967"/>
                </a:lnTo>
                <a:lnTo>
                  <a:pt x="1578689" y="208308"/>
                </a:lnTo>
                <a:cubicBezTo>
                  <a:pt x="1578689" y="187013"/>
                  <a:pt x="1575453" y="166473"/>
                  <a:pt x="1569444" y="147155"/>
                </a:cubicBezTo>
                <a:lnTo>
                  <a:pt x="1561037" y="129668"/>
                </a:lnTo>
                <a:lnTo>
                  <a:pt x="1560304" y="126037"/>
                </a:lnTo>
                <a:lnTo>
                  <a:pt x="1556777" y="120806"/>
                </a:lnTo>
                <a:lnTo>
                  <a:pt x="1543568" y="93330"/>
                </a:lnTo>
                <a:lnTo>
                  <a:pt x="1522962" y="70653"/>
                </a:lnTo>
                <a:lnTo>
                  <a:pt x="1516233" y="60671"/>
                </a:lnTo>
                <a:lnTo>
                  <a:pt x="1510192" y="56599"/>
                </a:lnTo>
                <a:lnTo>
                  <a:pt x="1503854" y="49623"/>
                </a:lnTo>
                <a:lnTo>
                  <a:pt x="1463824" y="25335"/>
                </a:lnTo>
                <a:lnTo>
                  <a:pt x="1450867" y="16600"/>
                </a:lnTo>
                <a:lnTo>
                  <a:pt x="1447676" y="15956"/>
                </a:lnTo>
                <a:lnTo>
                  <a:pt x="1446324" y="15058"/>
                </a:lnTo>
                <a:cubicBezTo>
                  <a:pt x="1421569" y="5019"/>
                  <a:pt x="1395254" y="0"/>
                  <a:pt x="1368940" y="0"/>
                </a:cubicBezTo>
                <a:lnTo>
                  <a:pt x="1362231" y="1305"/>
                </a:lnTo>
                <a:lnTo>
                  <a:pt x="1348754" y="2664"/>
                </a:lnTo>
                <a:lnTo>
                  <a:pt x="646865" y="2664"/>
                </a:lnTo>
                <a:cubicBezTo>
                  <a:pt x="590078" y="2664"/>
                  <a:pt x="538667" y="25682"/>
                  <a:pt x="501452" y="62896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119F9480-8968-65E9-D381-A6E7A223475A}"/>
              </a:ext>
            </a:extLst>
          </p:cNvPr>
          <p:cNvSpPr/>
          <p:nvPr/>
        </p:nvSpPr>
        <p:spPr>
          <a:xfrm rot="18900000" flipV="1">
            <a:off x="6764497" y="2850277"/>
            <a:ext cx="1578689" cy="1574584"/>
          </a:xfrm>
          <a:custGeom>
            <a:avLst/>
            <a:gdLst>
              <a:gd name="connsiteX0" fmla="*/ 1516232 w 1578689"/>
              <a:gd name="connsiteY0" fmla="*/ 1077676 h 1574584"/>
              <a:gd name="connsiteX1" fmla="*/ 1576464 w 1578689"/>
              <a:gd name="connsiteY1" fmla="*/ 932264 h 1574584"/>
              <a:gd name="connsiteX2" fmla="*/ 1576464 w 1578689"/>
              <a:gd name="connsiteY2" fmla="*/ 219331 h 1574584"/>
              <a:gd name="connsiteX3" fmla="*/ 1578689 w 1578689"/>
              <a:gd name="connsiteY3" fmla="*/ 208309 h 1574584"/>
              <a:gd name="connsiteX4" fmla="*/ 1518458 w 1578689"/>
              <a:gd name="connsiteY4" fmla="*/ 62896 h 1574584"/>
              <a:gd name="connsiteX5" fmla="*/ 1517238 w 1578689"/>
              <a:gd name="connsiteY5" fmla="*/ 61891 h 1574584"/>
              <a:gd name="connsiteX6" fmla="*/ 1516232 w 1578689"/>
              <a:gd name="connsiteY6" fmla="*/ 60671 h 1574584"/>
              <a:gd name="connsiteX7" fmla="*/ 1450866 w 1578689"/>
              <a:gd name="connsiteY7" fmla="*/ 16600 h 1574584"/>
              <a:gd name="connsiteX8" fmla="*/ 1447677 w 1578689"/>
              <a:gd name="connsiteY8" fmla="*/ 15956 h 1574584"/>
              <a:gd name="connsiteX9" fmla="*/ 1446324 w 1578689"/>
              <a:gd name="connsiteY9" fmla="*/ 15058 h 1574584"/>
              <a:gd name="connsiteX10" fmla="*/ 1368940 w 1578689"/>
              <a:gd name="connsiteY10" fmla="*/ 0 h 1574584"/>
              <a:gd name="connsiteX11" fmla="*/ 1355242 w 1578689"/>
              <a:gd name="connsiteY11" fmla="*/ 2665 h 1574584"/>
              <a:gd name="connsiteX12" fmla="*/ 646865 w 1578689"/>
              <a:gd name="connsiteY12" fmla="*/ 2665 h 1574584"/>
              <a:gd name="connsiteX13" fmla="*/ 441221 w 1578689"/>
              <a:gd name="connsiteY13" fmla="*/ 208309 h 1574584"/>
              <a:gd name="connsiteX14" fmla="*/ 646865 w 1578689"/>
              <a:gd name="connsiteY14" fmla="*/ 413953 h 1574584"/>
              <a:gd name="connsiteX15" fmla="*/ 869806 w 1578689"/>
              <a:gd name="connsiteY15" fmla="*/ 413953 h 1574584"/>
              <a:gd name="connsiteX16" fmla="*/ 60231 w 1578689"/>
              <a:gd name="connsiteY16" fmla="*/ 1223528 h 1574584"/>
              <a:gd name="connsiteX17" fmla="*/ 60231 w 1578689"/>
              <a:gd name="connsiteY17" fmla="*/ 1514353 h 1574584"/>
              <a:gd name="connsiteX18" fmla="*/ 351055 w 1578689"/>
              <a:gd name="connsiteY18" fmla="*/ 1514353 h 1574584"/>
              <a:gd name="connsiteX19" fmla="*/ 1165176 w 1578689"/>
              <a:gd name="connsiteY19" fmla="*/ 700232 h 1574584"/>
              <a:gd name="connsiteX20" fmla="*/ 1165176 w 1578689"/>
              <a:gd name="connsiteY20" fmla="*/ 932264 h 1574584"/>
              <a:gd name="connsiteX21" fmla="*/ 1370820 w 1578689"/>
              <a:gd name="connsiteY21" fmla="*/ 1137908 h 1574584"/>
              <a:gd name="connsiteX22" fmla="*/ 1516232 w 1578689"/>
              <a:gd name="connsiteY22" fmla="*/ 1077676 h 1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78689" h="1574584">
                <a:moveTo>
                  <a:pt x="1516232" y="1077676"/>
                </a:moveTo>
                <a:cubicBezTo>
                  <a:pt x="1553446" y="1040462"/>
                  <a:pt x="1576464" y="989051"/>
                  <a:pt x="1576464" y="932264"/>
                </a:cubicBezTo>
                <a:lnTo>
                  <a:pt x="1576464" y="219331"/>
                </a:lnTo>
                <a:lnTo>
                  <a:pt x="1578689" y="208309"/>
                </a:lnTo>
                <a:cubicBezTo>
                  <a:pt x="1578689" y="151522"/>
                  <a:pt x="1555672" y="100111"/>
                  <a:pt x="1518458" y="62896"/>
                </a:cubicBezTo>
                <a:lnTo>
                  <a:pt x="1517238" y="61891"/>
                </a:lnTo>
                <a:lnTo>
                  <a:pt x="1516232" y="60671"/>
                </a:lnTo>
                <a:cubicBezTo>
                  <a:pt x="1497625" y="42064"/>
                  <a:pt x="1475469" y="27006"/>
                  <a:pt x="1450866" y="16600"/>
                </a:cubicBezTo>
                <a:lnTo>
                  <a:pt x="1447677" y="15956"/>
                </a:lnTo>
                <a:lnTo>
                  <a:pt x="1446324" y="15058"/>
                </a:lnTo>
                <a:cubicBezTo>
                  <a:pt x="1421569" y="5019"/>
                  <a:pt x="1395254" y="0"/>
                  <a:pt x="1368940" y="0"/>
                </a:cubicBezTo>
                <a:lnTo>
                  <a:pt x="1355242" y="2665"/>
                </a:lnTo>
                <a:lnTo>
                  <a:pt x="646865" y="2665"/>
                </a:lnTo>
                <a:cubicBezTo>
                  <a:pt x="533291" y="2665"/>
                  <a:pt x="441221" y="94735"/>
                  <a:pt x="441221" y="208309"/>
                </a:cubicBezTo>
                <a:cubicBezTo>
                  <a:pt x="441221" y="321883"/>
                  <a:pt x="533291" y="413953"/>
                  <a:pt x="646865" y="413953"/>
                </a:cubicBezTo>
                <a:lnTo>
                  <a:pt x="869806" y="413953"/>
                </a:lnTo>
                <a:lnTo>
                  <a:pt x="60231" y="1223528"/>
                </a:lnTo>
                <a:cubicBezTo>
                  <a:pt x="-20078" y="1303837"/>
                  <a:pt x="-20078" y="1434044"/>
                  <a:pt x="60231" y="1514353"/>
                </a:cubicBezTo>
                <a:cubicBezTo>
                  <a:pt x="140540" y="1594662"/>
                  <a:pt x="270746" y="1594662"/>
                  <a:pt x="351055" y="1514353"/>
                </a:cubicBezTo>
                <a:lnTo>
                  <a:pt x="1165176" y="700232"/>
                </a:lnTo>
                <a:lnTo>
                  <a:pt x="1165176" y="932264"/>
                </a:lnTo>
                <a:cubicBezTo>
                  <a:pt x="1165176" y="1045838"/>
                  <a:pt x="1257246" y="1137908"/>
                  <a:pt x="1370820" y="1137908"/>
                </a:cubicBezTo>
                <a:cubicBezTo>
                  <a:pt x="1427607" y="1137908"/>
                  <a:pt x="1479018" y="1114890"/>
                  <a:pt x="1516232" y="1077676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grpSp>
        <p:nvGrpSpPr>
          <p:cNvPr id="9" name="Group 30">
            <a:extLst>
              <a:ext uri="{FF2B5EF4-FFF2-40B4-BE49-F238E27FC236}">
                <a16:creationId xmlns:a16="http://schemas.microsoft.com/office/drawing/2014/main" id="{D44F5F2E-4C7D-EDBD-00F6-74E542C933CF}"/>
              </a:ext>
            </a:extLst>
          </p:cNvPr>
          <p:cNvGrpSpPr/>
          <p:nvPr/>
        </p:nvGrpSpPr>
        <p:grpSpPr>
          <a:xfrm>
            <a:off x="8066500" y="3641848"/>
            <a:ext cx="1284719" cy="2163805"/>
            <a:chOff x="5513615" y="3097307"/>
            <a:chExt cx="952089" cy="1603568"/>
          </a:xfrm>
        </p:grpSpPr>
        <p:sp>
          <p:nvSpPr>
            <p:cNvPr id="10" name="Rectangle: Rounded Corners 31">
              <a:extLst>
                <a:ext uri="{FF2B5EF4-FFF2-40B4-BE49-F238E27FC236}">
                  <a16:creationId xmlns:a16="http://schemas.microsoft.com/office/drawing/2014/main" id="{6C42BFEF-37B8-83C0-3DC6-8F86C7BF0201}"/>
                </a:ext>
              </a:extLst>
            </p:cNvPr>
            <p:cNvSpPr/>
            <p:nvPr/>
          </p:nvSpPr>
          <p:spPr>
            <a:xfrm rot="16200000">
              <a:off x="5364581" y="3786475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: Rounded Corners 32">
              <a:extLst>
                <a:ext uri="{FF2B5EF4-FFF2-40B4-BE49-F238E27FC236}">
                  <a16:creationId xmlns:a16="http://schemas.microsoft.com/office/drawing/2014/main" id="{0679A746-7591-5E54-563B-635876C158A6}"/>
                </a:ext>
              </a:extLst>
            </p:cNvPr>
            <p:cNvSpPr/>
            <p:nvPr/>
          </p:nvSpPr>
          <p:spPr>
            <a:xfrm rot="18900000">
              <a:off x="5513615" y="3366389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: Rounded Corners 33">
              <a:extLst>
                <a:ext uri="{FF2B5EF4-FFF2-40B4-BE49-F238E27FC236}">
                  <a16:creationId xmlns:a16="http://schemas.microsoft.com/office/drawing/2014/main" id="{1CCB45D4-F873-9AAB-C569-384B5C3C2CA3}"/>
                </a:ext>
              </a:extLst>
            </p:cNvPr>
            <p:cNvSpPr/>
            <p:nvPr/>
          </p:nvSpPr>
          <p:spPr>
            <a:xfrm rot="13500000" flipV="1">
              <a:off x="5891822" y="3366389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6" name="Group 14">
            <a:extLst>
              <a:ext uri="{FF2B5EF4-FFF2-40B4-BE49-F238E27FC236}">
                <a16:creationId xmlns:a16="http://schemas.microsoft.com/office/drawing/2014/main" id="{CAE81FBA-0EB5-B9FC-FFD9-2EF7FF5D8F3A}"/>
              </a:ext>
            </a:extLst>
          </p:cNvPr>
          <p:cNvGrpSpPr/>
          <p:nvPr/>
        </p:nvGrpSpPr>
        <p:grpSpPr>
          <a:xfrm>
            <a:off x="882146" y="1521383"/>
            <a:ext cx="552723" cy="556666"/>
            <a:chOff x="5931156" y="1399652"/>
            <a:chExt cx="644626" cy="649224"/>
          </a:xfrm>
        </p:grpSpPr>
        <p:sp>
          <p:nvSpPr>
            <p:cNvPr id="48" name="Oval 15">
              <a:extLst>
                <a:ext uri="{FF2B5EF4-FFF2-40B4-BE49-F238E27FC236}">
                  <a16:creationId xmlns:a16="http://schemas.microsoft.com/office/drawing/2014/main" id="{AA0CEFD1-A4FA-CBFF-251B-C0BB23DD5066}"/>
                </a:ext>
              </a:extLst>
            </p:cNvPr>
            <p:cNvSpPr/>
            <p:nvPr/>
          </p:nvSpPr>
          <p:spPr>
            <a:xfrm>
              <a:off x="5931156" y="1399652"/>
              <a:ext cx="644626" cy="649224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49" name="Freeform: Shape 16">
              <a:extLst>
                <a:ext uri="{FF2B5EF4-FFF2-40B4-BE49-F238E27FC236}">
                  <a16:creationId xmlns:a16="http://schemas.microsoft.com/office/drawing/2014/main" id="{96B599B7-480E-C4D7-8AB5-6BC5D5E82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730" y="1551942"/>
              <a:ext cx="400552" cy="359916"/>
            </a:xfrm>
            <a:custGeom>
              <a:avLst/>
              <a:gdLst/>
              <a:ahLst/>
              <a:cxnLst>
                <a:cxn ang="0">
                  <a:pos x="23" y="39"/>
                </a:cxn>
                <a:cxn ang="0">
                  <a:pos x="21" y="41"/>
                </a:cxn>
                <a:cxn ang="0">
                  <a:pos x="20" y="41"/>
                </a:cxn>
                <a:cxn ang="0">
                  <a:pos x="19" y="40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2"/>
                </a:cxn>
                <a:cxn ang="0">
                  <a:pos x="23" y="5"/>
                </a:cxn>
                <a:cxn ang="0">
                  <a:pos x="8" y="19"/>
                </a:cxn>
                <a:cxn ang="0">
                  <a:pos x="8" y="22"/>
                </a:cxn>
                <a:cxn ang="0">
                  <a:pos x="23" y="36"/>
                </a:cxn>
                <a:cxn ang="0">
                  <a:pos x="23" y="39"/>
                </a:cxn>
                <a:cxn ang="0">
                  <a:pos x="58" y="57"/>
                </a:cxn>
                <a:cxn ang="0">
                  <a:pos x="57" y="57"/>
                </a:cxn>
                <a:cxn ang="0">
                  <a:pos x="57" y="57"/>
                </a:cxn>
                <a:cxn ang="0">
                  <a:pos x="56" y="56"/>
                </a:cxn>
                <a:cxn ang="0">
                  <a:pos x="52" y="36"/>
                </a:cxn>
                <a:cxn ang="0">
                  <a:pos x="36" y="30"/>
                </a:cxn>
                <a:cxn ang="0">
                  <a:pos x="36" y="39"/>
                </a:cxn>
                <a:cxn ang="0">
                  <a:pos x="35" y="41"/>
                </a:cxn>
                <a:cxn ang="0">
                  <a:pos x="34" y="41"/>
                </a:cxn>
                <a:cxn ang="0">
                  <a:pos x="32" y="40"/>
                </a:cxn>
                <a:cxn ang="0">
                  <a:pos x="14" y="22"/>
                </a:cxn>
                <a:cxn ang="0">
                  <a:pos x="14" y="19"/>
                </a:cxn>
                <a:cxn ang="0">
                  <a:pos x="32" y="1"/>
                </a:cxn>
                <a:cxn ang="0">
                  <a:pos x="35" y="0"/>
                </a:cxn>
                <a:cxn ang="0">
                  <a:pos x="36" y="2"/>
                </a:cxn>
                <a:cxn ang="0">
                  <a:pos x="36" y="12"/>
                </a:cxn>
                <a:cxn ang="0">
                  <a:pos x="58" y="20"/>
                </a:cxn>
                <a:cxn ang="0">
                  <a:pos x="64" y="38"/>
                </a:cxn>
                <a:cxn ang="0">
                  <a:pos x="58" y="57"/>
                </a:cxn>
              </a:cxnLst>
              <a:rect l="0" t="0" r="r" b="b"/>
              <a:pathLst>
                <a:path w="64" h="57">
                  <a:moveTo>
                    <a:pt x="23" y="39"/>
                  </a:moveTo>
                  <a:cubicBezTo>
                    <a:pt x="23" y="40"/>
                    <a:pt x="22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19" y="41"/>
                    <a:pt x="19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1"/>
                    <a:pt x="8" y="2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3" y="39"/>
                  </a:lnTo>
                  <a:close/>
                  <a:moveTo>
                    <a:pt x="58" y="57"/>
                  </a:moveTo>
                  <a:cubicBezTo>
                    <a:pt x="58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6"/>
                    <a:pt x="56" y="56"/>
                  </a:cubicBezTo>
                  <a:cubicBezTo>
                    <a:pt x="57" y="46"/>
                    <a:pt x="56" y="40"/>
                    <a:pt x="52" y="36"/>
                  </a:cubicBezTo>
                  <a:cubicBezTo>
                    <a:pt x="49" y="32"/>
                    <a:pt x="44" y="31"/>
                    <a:pt x="36" y="3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1"/>
                    <a:pt x="35" y="41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3" y="41"/>
                    <a:pt x="32" y="4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4" y="19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46" y="12"/>
                    <a:pt x="53" y="15"/>
                    <a:pt x="58" y="20"/>
                  </a:cubicBezTo>
                  <a:cubicBezTo>
                    <a:pt x="63" y="25"/>
                    <a:pt x="64" y="33"/>
                    <a:pt x="64" y="38"/>
                  </a:cubicBezTo>
                  <a:cubicBezTo>
                    <a:pt x="64" y="45"/>
                    <a:pt x="58" y="56"/>
                    <a:pt x="58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Group 18">
            <a:extLst>
              <a:ext uri="{FF2B5EF4-FFF2-40B4-BE49-F238E27FC236}">
                <a16:creationId xmlns:a16="http://schemas.microsoft.com/office/drawing/2014/main" id="{FCDEAD98-667F-0EBF-CD07-7CFC92ABB479}"/>
              </a:ext>
            </a:extLst>
          </p:cNvPr>
          <p:cNvGrpSpPr/>
          <p:nvPr/>
        </p:nvGrpSpPr>
        <p:grpSpPr>
          <a:xfrm>
            <a:off x="882146" y="2687625"/>
            <a:ext cx="552723" cy="556666"/>
            <a:chOff x="5950091" y="2237852"/>
            <a:chExt cx="644626" cy="649224"/>
          </a:xfrm>
        </p:grpSpPr>
        <p:sp>
          <p:nvSpPr>
            <p:cNvPr id="46" name="Oval 19">
              <a:extLst>
                <a:ext uri="{FF2B5EF4-FFF2-40B4-BE49-F238E27FC236}">
                  <a16:creationId xmlns:a16="http://schemas.microsoft.com/office/drawing/2014/main" id="{6545DE14-AE00-3E4E-B75E-A5092EDBC6C2}"/>
                </a:ext>
              </a:extLst>
            </p:cNvPr>
            <p:cNvSpPr/>
            <p:nvPr/>
          </p:nvSpPr>
          <p:spPr>
            <a:xfrm flipH="1">
              <a:off x="5950091" y="2237852"/>
              <a:ext cx="644626" cy="649224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7" name="Freeform: Shape 20">
              <a:extLst>
                <a:ext uri="{FF2B5EF4-FFF2-40B4-BE49-F238E27FC236}">
                  <a16:creationId xmlns:a16="http://schemas.microsoft.com/office/drawing/2014/main" id="{434F5D94-1E13-1EE5-0A22-526EE6E40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06" y="2400386"/>
              <a:ext cx="315200" cy="347304"/>
            </a:xfrm>
            <a:custGeom>
              <a:avLst/>
              <a:gdLst/>
              <a:ahLst/>
              <a:cxnLst>
                <a:cxn ang="0">
                  <a:pos x="40" y="55"/>
                </a:cxn>
                <a:cxn ang="0">
                  <a:pos x="32" y="51"/>
                </a:cxn>
                <a:cxn ang="0">
                  <a:pos x="4" y="24"/>
                </a:cxn>
                <a:cxn ang="0">
                  <a:pos x="0" y="14"/>
                </a:cxn>
                <a:cxn ang="0">
                  <a:pos x="13" y="0"/>
                </a:cxn>
                <a:cxn ang="0">
                  <a:pos x="23" y="5"/>
                </a:cxn>
                <a:cxn ang="0">
                  <a:pos x="45" y="26"/>
                </a:cxn>
                <a:cxn ang="0">
                  <a:pos x="45" y="27"/>
                </a:cxn>
                <a:cxn ang="0">
                  <a:pos x="42" y="30"/>
                </a:cxn>
                <a:cxn ang="0">
                  <a:pos x="42" y="29"/>
                </a:cxn>
                <a:cxn ang="0">
                  <a:pos x="20" y="8"/>
                </a:cxn>
                <a:cxn ang="0">
                  <a:pos x="13" y="5"/>
                </a:cxn>
                <a:cxn ang="0">
                  <a:pos x="4" y="14"/>
                </a:cxn>
                <a:cxn ang="0">
                  <a:pos x="7" y="21"/>
                </a:cxn>
                <a:cxn ang="0">
                  <a:pos x="35" y="48"/>
                </a:cxn>
                <a:cxn ang="0">
                  <a:pos x="40" y="50"/>
                </a:cxn>
                <a:cxn ang="0">
                  <a:pos x="45" y="45"/>
                </a:cxn>
                <a:cxn ang="0">
                  <a:pos x="43" y="40"/>
                </a:cxn>
                <a:cxn ang="0">
                  <a:pos x="22" y="19"/>
                </a:cxn>
                <a:cxn ang="0">
                  <a:pos x="20" y="18"/>
                </a:cxn>
                <a:cxn ang="0">
                  <a:pos x="18" y="21"/>
                </a:cxn>
                <a:cxn ang="0">
                  <a:pos x="19" y="23"/>
                </a:cxn>
                <a:cxn ang="0">
                  <a:pos x="33" y="38"/>
                </a:cxn>
                <a:cxn ang="0">
                  <a:pos x="34" y="38"/>
                </a:cxn>
                <a:cxn ang="0">
                  <a:pos x="31" y="41"/>
                </a:cxn>
                <a:cxn ang="0">
                  <a:pos x="30" y="41"/>
                </a:cxn>
                <a:cxn ang="0">
                  <a:pos x="16" y="26"/>
                </a:cxn>
                <a:cxn ang="0">
                  <a:pos x="13" y="21"/>
                </a:cxn>
                <a:cxn ang="0">
                  <a:pos x="20" y="14"/>
                </a:cxn>
                <a:cxn ang="0">
                  <a:pos x="26" y="16"/>
                </a:cxn>
                <a:cxn ang="0">
                  <a:pos x="46" y="37"/>
                </a:cxn>
                <a:cxn ang="0">
                  <a:pos x="50" y="45"/>
                </a:cxn>
                <a:cxn ang="0">
                  <a:pos x="40" y="55"/>
                </a:cxn>
              </a:cxnLst>
              <a:rect l="0" t="0" r="r" b="b"/>
              <a:pathLst>
                <a:path w="50" h="55">
                  <a:moveTo>
                    <a:pt x="40" y="55"/>
                  </a:moveTo>
                  <a:cubicBezTo>
                    <a:pt x="37" y="55"/>
                    <a:pt x="34" y="54"/>
                    <a:pt x="32" y="5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1"/>
                    <a:pt x="0" y="18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" y="0"/>
                    <a:pt x="21" y="2"/>
                    <a:pt x="23" y="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7"/>
                    <a:pt x="45" y="27"/>
                  </a:cubicBezTo>
                  <a:cubicBezTo>
                    <a:pt x="45" y="28"/>
                    <a:pt x="43" y="30"/>
                    <a:pt x="42" y="30"/>
                  </a:cubicBezTo>
                  <a:cubicBezTo>
                    <a:pt x="42" y="30"/>
                    <a:pt x="42" y="30"/>
                    <a:pt x="42" y="2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8" y="5"/>
                    <a:pt x="4" y="9"/>
                    <a:pt x="4" y="14"/>
                  </a:cubicBezTo>
                  <a:cubicBezTo>
                    <a:pt x="4" y="16"/>
                    <a:pt x="5" y="19"/>
                    <a:pt x="7" y="21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50"/>
                    <a:pt x="38" y="50"/>
                    <a:pt x="40" y="50"/>
                  </a:cubicBezTo>
                  <a:cubicBezTo>
                    <a:pt x="43" y="50"/>
                    <a:pt x="45" y="48"/>
                    <a:pt x="45" y="45"/>
                  </a:cubicBezTo>
                  <a:cubicBezTo>
                    <a:pt x="45" y="43"/>
                    <a:pt x="44" y="41"/>
                    <a:pt x="43" y="4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9" y="18"/>
                    <a:pt x="18" y="19"/>
                    <a:pt x="18" y="21"/>
                  </a:cubicBezTo>
                  <a:cubicBezTo>
                    <a:pt x="18" y="22"/>
                    <a:pt x="18" y="22"/>
                    <a:pt x="19" y="23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9"/>
                    <a:pt x="32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5"/>
                    <a:pt x="13" y="23"/>
                    <a:pt x="13" y="21"/>
                  </a:cubicBezTo>
                  <a:cubicBezTo>
                    <a:pt x="13" y="17"/>
                    <a:pt x="16" y="14"/>
                    <a:pt x="20" y="14"/>
                  </a:cubicBezTo>
                  <a:cubicBezTo>
                    <a:pt x="22" y="14"/>
                    <a:pt x="24" y="15"/>
                    <a:pt x="26" y="1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9" y="39"/>
                    <a:pt x="50" y="42"/>
                    <a:pt x="50" y="45"/>
                  </a:cubicBezTo>
                  <a:cubicBezTo>
                    <a:pt x="50" y="51"/>
                    <a:pt x="46" y="55"/>
                    <a:pt x="40" y="55"/>
                  </a:cubicBez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8" name="Group 22">
            <a:extLst>
              <a:ext uri="{FF2B5EF4-FFF2-40B4-BE49-F238E27FC236}">
                <a16:creationId xmlns:a16="http://schemas.microsoft.com/office/drawing/2014/main" id="{C0F94882-145B-0AA1-150C-6F562FAC3B7A}"/>
              </a:ext>
            </a:extLst>
          </p:cNvPr>
          <p:cNvGrpSpPr/>
          <p:nvPr/>
        </p:nvGrpSpPr>
        <p:grpSpPr>
          <a:xfrm>
            <a:off x="882146" y="3853865"/>
            <a:ext cx="552723" cy="556666"/>
            <a:chOff x="5931156" y="3059486"/>
            <a:chExt cx="644626" cy="649224"/>
          </a:xfrm>
        </p:grpSpPr>
        <p:sp>
          <p:nvSpPr>
            <p:cNvPr id="44" name="Oval 23">
              <a:extLst>
                <a:ext uri="{FF2B5EF4-FFF2-40B4-BE49-F238E27FC236}">
                  <a16:creationId xmlns:a16="http://schemas.microsoft.com/office/drawing/2014/main" id="{4AFACCD7-1DDC-8708-8F31-59D306568712}"/>
                </a:ext>
              </a:extLst>
            </p:cNvPr>
            <p:cNvSpPr/>
            <p:nvPr/>
          </p:nvSpPr>
          <p:spPr>
            <a:xfrm>
              <a:off x="5931156" y="3059486"/>
              <a:ext cx="644626" cy="649224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5" name="Freeform: Shape 24">
              <a:extLst>
                <a:ext uri="{FF2B5EF4-FFF2-40B4-BE49-F238E27FC236}">
                  <a16:creationId xmlns:a16="http://schemas.microsoft.com/office/drawing/2014/main" id="{B1E1E7CC-3A45-4B1C-3974-7380CF9C9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775" y="3227031"/>
              <a:ext cx="398463" cy="345165"/>
            </a:xfrm>
            <a:custGeom>
              <a:avLst/>
              <a:gdLst/>
              <a:ahLst/>
              <a:cxnLst>
                <a:cxn ang="0">
                  <a:pos x="67" y="63"/>
                </a:cxn>
                <a:cxn ang="0">
                  <a:pos x="0" y="57"/>
                </a:cxn>
                <a:cxn ang="0">
                  <a:pos x="7" y="0"/>
                </a:cxn>
                <a:cxn ang="0">
                  <a:pos x="73" y="6"/>
                </a:cxn>
                <a:cxn ang="0">
                  <a:pos x="15" y="7"/>
                </a:cxn>
                <a:cxn ang="0">
                  <a:pos x="8" y="4"/>
                </a:cxn>
                <a:cxn ang="0">
                  <a:pos x="5" y="12"/>
                </a:cxn>
                <a:cxn ang="0">
                  <a:pos x="13" y="14"/>
                </a:cxn>
                <a:cxn ang="0">
                  <a:pos x="15" y="7"/>
                </a:cxn>
                <a:cxn ang="0">
                  <a:pos x="13" y="19"/>
                </a:cxn>
                <a:cxn ang="0">
                  <a:pos x="5" y="21"/>
                </a:cxn>
                <a:cxn ang="0">
                  <a:pos x="8" y="29"/>
                </a:cxn>
                <a:cxn ang="0">
                  <a:pos x="15" y="26"/>
                </a:cxn>
                <a:cxn ang="0">
                  <a:pos x="15" y="36"/>
                </a:cxn>
                <a:cxn ang="0">
                  <a:pos x="8" y="34"/>
                </a:cxn>
                <a:cxn ang="0">
                  <a:pos x="5" y="41"/>
                </a:cxn>
                <a:cxn ang="0">
                  <a:pos x="13" y="43"/>
                </a:cxn>
                <a:cxn ang="0">
                  <a:pos x="15" y="36"/>
                </a:cxn>
                <a:cxn ang="0">
                  <a:pos x="13" y="48"/>
                </a:cxn>
                <a:cxn ang="0">
                  <a:pos x="5" y="51"/>
                </a:cxn>
                <a:cxn ang="0">
                  <a:pos x="8" y="58"/>
                </a:cxn>
                <a:cxn ang="0">
                  <a:pos x="15" y="55"/>
                </a:cxn>
                <a:cxn ang="0">
                  <a:pos x="54" y="7"/>
                </a:cxn>
                <a:cxn ang="0">
                  <a:pos x="22" y="4"/>
                </a:cxn>
                <a:cxn ang="0">
                  <a:pos x="20" y="26"/>
                </a:cxn>
                <a:cxn ang="0">
                  <a:pos x="51" y="29"/>
                </a:cxn>
                <a:cxn ang="0">
                  <a:pos x="54" y="7"/>
                </a:cxn>
                <a:cxn ang="0">
                  <a:pos x="51" y="34"/>
                </a:cxn>
                <a:cxn ang="0">
                  <a:pos x="20" y="36"/>
                </a:cxn>
                <a:cxn ang="0">
                  <a:pos x="22" y="58"/>
                </a:cxn>
                <a:cxn ang="0">
                  <a:pos x="54" y="55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9" y="12"/>
                </a:cxn>
                <a:cxn ang="0">
                  <a:pos x="66" y="14"/>
                </a:cxn>
                <a:cxn ang="0">
                  <a:pos x="68" y="7"/>
                </a:cxn>
                <a:cxn ang="0">
                  <a:pos x="66" y="19"/>
                </a:cxn>
                <a:cxn ang="0">
                  <a:pos x="59" y="21"/>
                </a:cxn>
                <a:cxn ang="0">
                  <a:pos x="61" y="29"/>
                </a:cxn>
                <a:cxn ang="0">
                  <a:pos x="68" y="26"/>
                </a:cxn>
                <a:cxn ang="0">
                  <a:pos x="68" y="36"/>
                </a:cxn>
                <a:cxn ang="0">
                  <a:pos x="61" y="34"/>
                </a:cxn>
                <a:cxn ang="0">
                  <a:pos x="59" y="41"/>
                </a:cxn>
                <a:cxn ang="0">
                  <a:pos x="66" y="43"/>
                </a:cxn>
                <a:cxn ang="0">
                  <a:pos x="68" y="36"/>
                </a:cxn>
                <a:cxn ang="0">
                  <a:pos x="66" y="48"/>
                </a:cxn>
                <a:cxn ang="0">
                  <a:pos x="59" y="51"/>
                </a:cxn>
                <a:cxn ang="0">
                  <a:pos x="61" y="58"/>
                </a:cxn>
                <a:cxn ang="0">
                  <a:pos x="68" y="55"/>
                </a:cxn>
              </a:cxnLst>
              <a:rect l="0" t="0" r="r" b="b"/>
              <a:pathLst>
                <a:path w="73" h="63">
                  <a:moveTo>
                    <a:pt x="73" y="57"/>
                  </a:moveTo>
                  <a:cubicBezTo>
                    <a:pt x="73" y="60"/>
                    <a:pt x="71" y="63"/>
                    <a:pt x="6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7"/>
                  </a:lnTo>
                  <a:close/>
                  <a:moveTo>
                    <a:pt x="15" y="7"/>
                  </a:moveTo>
                  <a:cubicBezTo>
                    <a:pt x="15" y="6"/>
                    <a:pt x="14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3"/>
                    <a:pt x="15" y="12"/>
                  </a:cubicBezTo>
                  <a:lnTo>
                    <a:pt x="15" y="7"/>
                  </a:lnTo>
                  <a:close/>
                  <a:moveTo>
                    <a:pt x="15" y="21"/>
                  </a:moveTo>
                  <a:cubicBezTo>
                    <a:pt x="15" y="20"/>
                    <a:pt x="14" y="19"/>
                    <a:pt x="1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19"/>
                    <a:pt x="5" y="20"/>
                    <a:pt x="5" y="2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8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5" y="28"/>
                    <a:pt x="15" y="26"/>
                  </a:cubicBezTo>
                  <a:lnTo>
                    <a:pt x="15" y="21"/>
                  </a:lnTo>
                  <a:close/>
                  <a:moveTo>
                    <a:pt x="15" y="36"/>
                  </a:moveTo>
                  <a:cubicBezTo>
                    <a:pt x="15" y="35"/>
                    <a:pt x="14" y="34"/>
                    <a:pt x="13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4"/>
                    <a:pt x="5" y="35"/>
                    <a:pt x="5" y="3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6" y="43"/>
                    <a:pt x="8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2"/>
                    <a:pt x="15" y="41"/>
                  </a:cubicBezTo>
                  <a:lnTo>
                    <a:pt x="15" y="36"/>
                  </a:lnTo>
                  <a:close/>
                  <a:moveTo>
                    <a:pt x="15" y="51"/>
                  </a:moveTo>
                  <a:cubicBezTo>
                    <a:pt x="15" y="49"/>
                    <a:pt x="14" y="48"/>
                    <a:pt x="13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5" y="49"/>
                    <a:pt x="5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7"/>
                    <a:pt x="6" y="58"/>
                    <a:pt x="8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5" y="57"/>
                    <a:pt x="15" y="55"/>
                  </a:cubicBezTo>
                  <a:lnTo>
                    <a:pt x="15" y="51"/>
                  </a:lnTo>
                  <a:close/>
                  <a:moveTo>
                    <a:pt x="54" y="7"/>
                  </a:moveTo>
                  <a:cubicBezTo>
                    <a:pt x="54" y="6"/>
                    <a:pt x="53" y="4"/>
                    <a:pt x="5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0" y="6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28"/>
                    <a:pt x="54" y="26"/>
                  </a:cubicBezTo>
                  <a:lnTo>
                    <a:pt x="54" y="7"/>
                  </a:lnTo>
                  <a:close/>
                  <a:moveTo>
                    <a:pt x="54" y="36"/>
                  </a:moveTo>
                  <a:cubicBezTo>
                    <a:pt x="54" y="35"/>
                    <a:pt x="53" y="34"/>
                    <a:pt x="5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0" y="35"/>
                    <a:pt x="20" y="3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7"/>
                    <a:pt x="21" y="58"/>
                    <a:pt x="22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8"/>
                    <a:pt x="54" y="57"/>
                    <a:pt x="54" y="55"/>
                  </a:cubicBezTo>
                  <a:lnTo>
                    <a:pt x="54" y="36"/>
                  </a:lnTo>
                  <a:close/>
                  <a:moveTo>
                    <a:pt x="68" y="7"/>
                  </a:moveTo>
                  <a:cubicBezTo>
                    <a:pt x="68" y="6"/>
                    <a:pt x="67" y="4"/>
                    <a:pt x="66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59" y="6"/>
                    <a:pt x="59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3"/>
                    <a:pt x="60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4"/>
                    <a:pt x="68" y="13"/>
                    <a:pt x="68" y="12"/>
                  </a:cubicBezTo>
                  <a:lnTo>
                    <a:pt x="68" y="7"/>
                  </a:lnTo>
                  <a:close/>
                  <a:moveTo>
                    <a:pt x="68" y="21"/>
                  </a:moveTo>
                  <a:cubicBezTo>
                    <a:pt x="68" y="20"/>
                    <a:pt x="67" y="19"/>
                    <a:pt x="66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20"/>
                    <a:pt x="59" y="2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8"/>
                    <a:pt x="60" y="29"/>
                    <a:pt x="61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9"/>
                    <a:pt x="68" y="28"/>
                    <a:pt x="68" y="26"/>
                  </a:cubicBezTo>
                  <a:lnTo>
                    <a:pt x="68" y="21"/>
                  </a:lnTo>
                  <a:close/>
                  <a:moveTo>
                    <a:pt x="68" y="36"/>
                  </a:moveTo>
                  <a:cubicBezTo>
                    <a:pt x="68" y="35"/>
                    <a:pt x="67" y="34"/>
                    <a:pt x="6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60" y="43"/>
                    <a:pt x="61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2"/>
                    <a:pt x="68" y="41"/>
                  </a:cubicBezTo>
                  <a:lnTo>
                    <a:pt x="68" y="36"/>
                  </a:lnTo>
                  <a:close/>
                  <a:moveTo>
                    <a:pt x="68" y="51"/>
                  </a:moveTo>
                  <a:cubicBezTo>
                    <a:pt x="68" y="49"/>
                    <a:pt x="67" y="48"/>
                    <a:pt x="6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59" y="49"/>
                    <a:pt x="59" y="5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7"/>
                    <a:pt x="60" y="58"/>
                    <a:pt x="61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7" y="58"/>
                    <a:pt x="68" y="57"/>
                    <a:pt x="68" y="55"/>
                  </a:cubicBezTo>
                  <a:lnTo>
                    <a:pt x="68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Group 26">
            <a:extLst>
              <a:ext uri="{FF2B5EF4-FFF2-40B4-BE49-F238E27FC236}">
                <a16:creationId xmlns:a16="http://schemas.microsoft.com/office/drawing/2014/main" id="{52626CC3-7B55-1AC5-8A16-2F8D9ABE5F87}"/>
              </a:ext>
            </a:extLst>
          </p:cNvPr>
          <p:cNvGrpSpPr/>
          <p:nvPr/>
        </p:nvGrpSpPr>
        <p:grpSpPr>
          <a:xfrm>
            <a:off x="882146" y="5020107"/>
            <a:ext cx="552723" cy="556666"/>
            <a:chOff x="5937844" y="3877809"/>
            <a:chExt cx="644626" cy="649224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6A0D74EA-3220-ABAC-E6E6-0CBFCA1D4E1C}"/>
                </a:ext>
              </a:extLst>
            </p:cNvPr>
            <p:cNvSpPr/>
            <p:nvPr/>
          </p:nvSpPr>
          <p:spPr>
            <a:xfrm flipH="1">
              <a:off x="5937844" y="3877809"/>
              <a:ext cx="644626" cy="649224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3" name="Freeform: Shape 28">
              <a:extLst>
                <a:ext uri="{FF2B5EF4-FFF2-40B4-BE49-F238E27FC236}">
                  <a16:creationId xmlns:a16="http://schemas.microsoft.com/office/drawing/2014/main" id="{F485A838-BD12-DB03-B299-0997E9F0E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978" y="4057735"/>
              <a:ext cx="478057" cy="320400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F8CF8E8-CF31-1F3F-659C-D046FA2B0C18}"/>
              </a:ext>
            </a:extLst>
          </p:cNvPr>
          <p:cNvGrpSpPr/>
          <p:nvPr/>
        </p:nvGrpSpPr>
        <p:grpSpPr>
          <a:xfrm>
            <a:off x="1543398" y="1494842"/>
            <a:ext cx="5930755" cy="651126"/>
            <a:chOff x="4407521" y="2637236"/>
            <a:chExt cx="5930755" cy="65112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77E586C-2746-86CA-D038-40795D5B8C0F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FBDF808-DC63-F2D6-483E-9F68048F3B2D}"/>
                </a:ext>
              </a:extLst>
            </p:cNvPr>
            <p:cNvSpPr txBox="1"/>
            <p:nvPr/>
          </p:nvSpPr>
          <p:spPr>
            <a:xfrm>
              <a:off x="4407521" y="2965838"/>
              <a:ext cx="5930755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719637B-C647-6A56-981D-9F0C5845389B}"/>
              </a:ext>
            </a:extLst>
          </p:cNvPr>
          <p:cNvGrpSpPr/>
          <p:nvPr/>
        </p:nvGrpSpPr>
        <p:grpSpPr>
          <a:xfrm>
            <a:off x="1543398" y="2687625"/>
            <a:ext cx="5930755" cy="651126"/>
            <a:chOff x="4407521" y="2637236"/>
            <a:chExt cx="5930755" cy="65112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5013C40-1070-7AD2-172B-1E6067ED84B1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1CA847B-7623-DF06-31D4-900CA52A47B5}"/>
                </a:ext>
              </a:extLst>
            </p:cNvPr>
            <p:cNvSpPr txBox="1"/>
            <p:nvPr/>
          </p:nvSpPr>
          <p:spPr>
            <a:xfrm>
              <a:off x="4407521" y="2965838"/>
              <a:ext cx="5930755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2F31071-D3C5-18E9-023D-DABC70132778}"/>
              </a:ext>
            </a:extLst>
          </p:cNvPr>
          <p:cNvGrpSpPr/>
          <p:nvPr/>
        </p:nvGrpSpPr>
        <p:grpSpPr>
          <a:xfrm>
            <a:off x="1543398" y="3880408"/>
            <a:ext cx="5930755" cy="905042"/>
            <a:chOff x="4407521" y="2637236"/>
            <a:chExt cx="5930755" cy="90504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1104EF7-10AF-42E6-23EB-CF02F4E7ABB2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8762049-53A3-464B-3CBF-4AD02675438B}"/>
                </a:ext>
              </a:extLst>
            </p:cNvPr>
            <p:cNvSpPr txBox="1"/>
            <p:nvPr/>
          </p:nvSpPr>
          <p:spPr>
            <a:xfrm>
              <a:off x="4407521" y="2965838"/>
              <a:ext cx="593075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 模板及素 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 ptmoban.com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715E392-4374-6351-E2D8-23563A4B9D8F}"/>
              </a:ext>
            </a:extLst>
          </p:cNvPr>
          <p:cNvGrpSpPr/>
          <p:nvPr/>
        </p:nvGrpSpPr>
        <p:grpSpPr>
          <a:xfrm>
            <a:off x="1543398" y="5073191"/>
            <a:ext cx="5930755" cy="651126"/>
            <a:chOff x="4407521" y="2637236"/>
            <a:chExt cx="5930755" cy="65112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6DC1EC3-BFDE-52D0-54F2-6E0B73928477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AC03C03-8DD0-BA30-C3F5-D0F56D39434E}"/>
                </a:ext>
              </a:extLst>
            </p:cNvPr>
            <p:cNvSpPr txBox="1"/>
            <p:nvPr/>
          </p:nvSpPr>
          <p:spPr>
            <a:xfrm>
              <a:off x="4407521" y="2965838"/>
              <a:ext cx="5930755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485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DB68D4C-6978-9AA0-CA7B-6F83B51F4EC7}"/>
              </a:ext>
            </a:extLst>
          </p:cNvPr>
          <p:cNvGrpSpPr/>
          <p:nvPr/>
        </p:nvGrpSpPr>
        <p:grpSpPr>
          <a:xfrm>
            <a:off x="2445961" y="2638568"/>
            <a:ext cx="6865499" cy="601400"/>
            <a:chOff x="2445961" y="2393826"/>
            <a:chExt cx="6865499" cy="846142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7CB34AF8-40E6-53F0-3C88-3D397208A41D}"/>
                </a:ext>
              </a:extLst>
            </p:cNvPr>
            <p:cNvCxnSpPr/>
            <p:nvPr/>
          </p:nvCxnSpPr>
          <p:spPr>
            <a:xfrm flipV="1">
              <a:off x="2445961" y="2393826"/>
              <a:ext cx="0" cy="84614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F4BB86-B22A-B8ED-C11C-2864D95BBCE5}"/>
                </a:ext>
              </a:extLst>
            </p:cNvPr>
            <p:cNvCxnSpPr/>
            <p:nvPr/>
          </p:nvCxnSpPr>
          <p:spPr>
            <a:xfrm flipV="1">
              <a:off x="6979346" y="2393826"/>
              <a:ext cx="0" cy="84614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120314F-EB8E-B093-2BE8-A988E0F01EFA}"/>
                </a:ext>
              </a:extLst>
            </p:cNvPr>
            <p:cNvCxnSpPr/>
            <p:nvPr/>
          </p:nvCxnSpPr>
          <p:spPr>
            <a:xfrm flipV="1">
              <a:off x="9311460" y="2393826"/>
              <a:ext cx="0" cy="84614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D79FFDA-D61C-836C-FB72-60172545B14D}"/>
                </a:ext>
              </a:extLst>
            </p:cNvPr>
            <p:cNvCxnSpPr/>
            <p:nvPr/>
          </p:nvCxnSpPr>
          <p:spPr>
            <a:xfrm flipV="1">
              <a:off x="4778076" y="2393826"/>
              <a:ext cx="0" cy="84614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3CF4B34-6BF8-C6DD-3067-07BCE94454EA}"/>
              </a:ext>
            </a:extLst>
          </p:cNvPr>
          <p:cNvSpPr/>
          <p:nvPr/>
        </p:nvSpPr>
        <p:spPr>
          <a:xfrm flipV="1">
            <a:off x="5514452" y="3163501"/>
            <a:ext cx="3020891" cy="1662499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rgbClr val="6153BD"/>
          </a:solidFill>
          <a:ln>
            <a:solidFill>
              <a:srgbClr val="6153BD"/>
            </a:solidFill>
          </a:ln>
          <a:effectLst>
            <a:reflection blurRad="6350" stA="20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F0B257-8889-5273-1A39-4BF43C6476CC}"/>
              </a:ext>
            </a:extLst>
          </p:cNvPr>
          <p:cNvSpPr>
            <a:spLocks/>
          </p:cNvSpPr>
          <p:nvPr/>
        </p:nvSpPr>
        <p:spPr bwMode="auto">
          <a:xfrm>
            <a:off x="6738002" y="3781782"/>
            <a:ext cx="512220" cy="43286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0DAEC7D-BC5C-B7B6-D531-C6213A7D2E53}"/>
              </a:ext>
            </a:extLst>
          </p:cNvPr>
          <p:cNvSpPr/>
          <p:nvPr/>
        </p:nvSpPr>
        <p:spPr>
          <a:xfrm flipV="1">
            <a:off x="3237471" y="3163501"/>
            <a:ext cx="3020891" cy="1662499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>
            <a:reflection blurRad="6350" stA="20000" endPos="35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4B049CB-2F44-B253-90A1-9D63E5EC8AD2}"/>
              </a:ext>
            </a:extLst>
          </p:cNvPr>
          <p:cNvSpPr>
            <a:spLocks noChangeAspect="1"/>
          </p:cNvSpPr>
          <p:nvPr/>
        </p:nvSpPr>
        <p:spPr bwMode="auto">
          <a:xfrm>
            <a:off x="4505576" y="3700331"/>
            <a:ext cx="575784" cy="595765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952D7EF-CC35-3C6C-789D-FE56135C6E01}"/>
              </a:ext>
            </a:extLst>
          </p:cNvPr>
          <p:cNvSpPr/>
          <p:nvPr/>
        </p:nvSpPr>
        <p:spPr>
          <a:xfrm flipV="1">
            <a:off x="960488" y="3163501"/>
            <a:ext cx="3020891" cy="1662499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rgbClr val="6153BD"/>
          </a:solidFill>
          <a:ln>
            <a:solidFill>
              <a:srgbClr val="6153BD"/>
            </a:solidFill>
          </a:ln>
          <a:effectLst>
            <a:reflection blurRad="6350" stA="20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E46DEA5-0042-C47C-C3B6-10A9E0106870}"/>
              </a:ext>
            </a:extLst>
          </p:cNvPr>
          <p:cNvSpPr>
            <a:spLocks/>
          </p:cNvSpPr>
          <p:nvPr/>
        </p:nvSpPr>
        <p:spPr bwMode="auto">
          <a:xfrm>
            <a:off x="2161180" y="3722261"/>
            <a:ext cx="569560" cy="551906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05248B1-5565-0F36-8DC4-B867AF66ADE3}"/>
              </a:ext>
            </a:extLst>
          </p:cNvPr>
          <p:cNvSpPr/>
          <p:nvPr/>
        </p:nvSpPr>
        <p:spPr>
          <a:xfrm flipV="1">
            <a:off x="7791435" y="3163501"/>
            <a:ext cx="3020891" cy="1662499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>
            <a:reflection blurRad="6350" stA="20000" endPos="35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ABA3DB6-EA8C-E8D8-70C8-80BE071F2D91}"/>
              </a:ext>
            </a:extLst>
          </p:cNvPr>
          <p:cNvSpPr>
            <a:spLocks/>
          </p:cNvSpPr>
          <p:nvPr/>
        </p:nvSpPr>
        <p:spPr bwMode="auto">
          <a:xfrm>
            <a:off x="8998277" y="3697514"/>
            <a:ext cx="607209" cy="601399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F9D223-57FB-DADE-71C2-FDC61D11963C}"/>
              </a:ext>
            </a:extLst>
          </p:cNvPr>
          <p:cNvGrpSpPr/>
          <p:nvPr/>
        </p:nvGrpSpPr>
        <p:grpSpPr>
          <a:xfrm>
            <a:off x="1412123" y="1374552"/>
            <a:ext cx="2067674" cy="1158958"/>
            <a:chOff x="4954648" y="2637236"/>
            <a:chExt cx="2067674" cy="11589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1DAB822-A6B7-6849-5313-F2ED8ADA9903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90E20B6-0E35-5458-D6EB-8D4196A9D99F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E6A43BA-D94E-1A9D-A347-C3644A1DD7D6}"/>
              </a:ext>
            </a:extLst>
          </p:cNvPr>
          <p:cNvGrpSpPr/>
          <p:nvPr/>
        </p:nvGrpSpPr>
        <p:grpSpPr>
          <a:xfrm>
            <a:off x="3744239" y="1374552"/>
            <a:ext cx="2067674" cy="1158958"/>
            <a:chOff x="4954648" y="2637236"/>
            <a:chExt cx="2067674" cy="115895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66A480B-B89A-D69D-D4D3-EC33CCBFC3C8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3C160BF-D34E-43E9-59B1-7743551170EB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24725C9-0030-3FB5-47A7-D3A1FC25E8A8}"/>
              </a:ext>
            </a:extLst>
          </p:cNvPr>
          <p:cNvGrpSpPr/>
          <p:nvPr/>
        </p:nvGrpSpPr>
        <p:grpSpPr>
          <a:xfrm>
            <a:off x="5945509" y="1374552"/>
            <a:ext cx="2067674" cy="1158958"/>
            <a:chOff x="4954648" y="2637236"/>
            <a:chExt cx="2067674" cy="115895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E1CDDD4-819B-28BE-ABD7-C9A33A509575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910E2B-9CD9-A5BF-9650-3F2288B41FA3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C2EEBA1-447F-653A-EDBA-A0C88712B2C3}"/>
              </a:ext>
            </a:extLst>
          </p:cNvPr>
          <p:cNvGrpSpPr/>
          <p:nvPr/>
        </p:nvGrpSpPr>
        <p:grpSpPr>
          <a:xfrm>
            <a:off x="8277623" y="1374552"/>
            <a:ext cx="2067674" cy="1158958"/>
            <a:chOff x="4954648" y="2637236"/>
            <a:chExt cx="2067674" cy="115895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F7E767B-0008-31BF-9E31-3E516BD920AC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F5CC06E-3C9D-B78F-A2BE-2E546E968D49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842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7594915" y="4025900"/>
            <a:ext cx="3978800" cy="2824304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696038" y="5119136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3840F1-522A-EB80-128C-5D35864D4851}"/>
              </a:ext>
            </a:extLst>
          </p:cNvPr>
          <p:cNvSpPr/>
          <p:nvPr/>
        </p:nvSpPr>
        <p:spPr>
          <a:xfrm>
            <a:off x="3869022" y="1339275"/>
            <a:ext cx="4163396" cy="4027222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383" h="2311234">
                <a:moveTo>
                  <a:pt x="1293" y="1171703"/>
                </a:moveTo>
                <a:cubicBezTo>
                  <a:pt x="30926" y="401155"/>
                  <a:pt x="390923" y="-159925"/>
                  <a:pt x="1233438" y="41158"/>
                </a:cubicBezTo>
                <a:cubicBezTo>
                  <a:pt x="2075953" y="242241"/>
                  <a:pt x="2389383" y="610820"/>
                  <a:pt x="2389383" y="1235203"/>
                </a:cubicBezTo>
                <a:cubicBezTo>
                  <a:pt x="2389383" y="1859586"/>
                  <a:pt x="1809253" y="2223931"/>
                  <a:pt x="1131838" y="2302248"/>
                </a:cubicBezTo>
                <a:cubicBezTo>
                  <a:pt x="454423" y="2380565"/>
                  <a:pt x="-28340" y="1942251"/>
                  <a:pt x="1293" y="1171703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5663791" y="1826039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4516248" y="2739084"/>
            <a:ext cx="272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6B16D3-5B5C-3247-B508-3556C4C90045}"/>
              </a:ext>
            </a:extLst>
          </p:cNvPr>
          <p:cNvSpPr txBox="1"/>
          <p:nvPr/>
        </p:nvSpPr>
        <p:spPr>
          <a:xfrm>
            <a:off x="4241697" y="3233358"/>
            <a:ext cx="3409950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 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 问网址：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 moban.com</a:t>
            </a:r>
            <a:endParaRPr lang="zh-CN" altLang="en-US" sz="1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28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" name="图形 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6838FBD-1F14-53C1-6BD6-B6E5F4D83A5A}"/>
              </a:ext>
            </a:extLst>
          </p:cNvPr>
          <p:cNvGrpSpPr/>
          <p:nvPr/>
        </p:nvGrpSpPr>
        <p:grpSpPr>
          <a:xfrm>
            <a:off x="1536688" y="1251631"/>
            <a:ext cx="4025912" cy="4803739"/>
            <a:chOff x="3365487" y="171450"/>
            <a:chExt cx="5460167" cy="6515100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AFF8DEF3-30A0-A874-E1AB-6DAE97C27CB2}"/>
                </a:ext>
              </a:extLst>
            </p:cNvPr>
            <p:cNvGrpSpPr/>
            <p:nvPr/>
          </p:nvGrpSpPr>
          <p:grpSpPr>
            <a:xfrm>
              <a:off x="4239154" y="953913"/>
              <a:ext cx="3411360" cy="4644390"/>
              <a:chOff x="4239154" y="953913"/>
              <a:chExt cx="3411360" cy="4644390"/>
            </a:xfrm>
            <a:solidFill>
              <a:srgbClr val="FECFC4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E3A8666-98C1-C6DA-1E50-5A6DFD848CFB}"/>
                  </a:ext>
                </a:extLst>
              </p:cNvPr>
              <p:cNvSpPr/>
              <p:nvPr/>
            </p:nvSpPr>
            <p:spPr>
              <a:xfrm>
                <a:off x="4814320" y="3113120"/>
                <a:ext cx="2836193" cy="2485183"/>
              </a:xfrm>
              <a:custGeom>
                <a:avLst/>
                <a:gdLst>
                  <a:gd name="connsiteX0" fmla="*/ 2762561 w 2836193"/>
                  <a:gd name="connsiteY0" fmla="*/ 1580460 h 2485183"/>
                  <a:gd name="connsiteX1" fmla="*/ 1980749 w 2836193"/>
                  <a:gd name="connsiteY1" fmla="*/ 1549188 h 2485183"/>
                  <a:gd name="connsiteX2" fmla="*/ 1835360 w 2836193"/>
                  <a:gd name="connsiteY2" fmla="*/ 866817 h 2485183"/>
                  <a:gd name="connsiteX3" fmla="*/ 1836766 w 2836193"/>
                  <a:gd name="connsiteY3" fmla="*/ 865857 h 2485183"/>
                  <a:gd name="connsiteX4" fmla="*/ 1918205 w 2836193"/>
                  <a:gd name="connsiteY4" fmla="*/ 0 h 2485183"/>
                  <a:gd name="connsiteX5" fmla="*/ 985242 w 2836193"/>
                  <a:gd name="connsiteY5" fmla="*/ 254089 h 2485183"/>
                  <a:gd name="connsiteX6" fmla="*/ 1001530 w 2836193"/>
                  <a:gd name="connsiteY6" fmla="*/ 409148 h 2485183"/>
                  <a:gd name="connsiteX7" fmla="*/ 4068 w 2836193"/>
                  <a:gd name="connsiteY7" fmla="*/ 1065870 h 2485183"/>
                  <a:gd name="connsiteX8" fmla="*/ 695320 w 2836193"/>
                  <a:gd name="connsiteY8" fmla="*/ 2474435 h 2485183"/>
                  <a:gd name="connsiteX9" fmla="*/ 1286891 w 2836193"/>
                  <a:gd name="connsiteY9" fmla="*/ 2217740 h 2485183"/>
                  <a:gd name="connsiteX10" fmla="*/ 826274 w 2836193"/>
                  <a:gd name="connsiteY10" fmla="*/ 1310186 h 2485183"/>
                  <a:gd name="connsiteX11" fmla="*/ 1588472 w 2836193"/>
                  <a:gd name="connsiteY11" fmla="*/ 997770 h 2485183"/>
                  <a:gd name="connsiteX12" fmla="*/ 1233468 w 2836193"/>
                  <a:gd name="connsiteY12" fmla="*/ 1365565 h 2485183"/>
                  <a:gd name="connsiteX13" fmla="*/ 1578116 w 2836193"/>
                  <a:gd name="connsiteY13" fmla="*/ 2086135 h 2485183"/>
                  <a:gd name="connsiteX14" fmla="*/ 2761910 w 2836193"/>
                  <a:gd name="connsiteY14" fmla="*/ 2174741 h 2485183"/>
                  <a:gd name="connsiteX15" fmla="*/ 2762561 w 2836193"/>
                  <a:gd name="connsiteY15" fmla="*/ 1580460 h 248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36193" h="2485183">
                    <a:moveTo>
                      <a:pt x="2762561" y="1580460"/>
                    </a:moveTo>
                    <a:cubicBezTo>
                      <a:pt x="2508130" y="1566745"/>
                      <a:pt x="2067743" y="1557246"/>
                      <a:pt x="1980749" y="1549188"/>
                    </a:cubicBezTo>
                    <a:cubicBezTo>
                      <a:pt x="1936001" y="1344065"/>
                      <a:pt x="1863924" y="1019236"/>
                      <a:pt x="1835360" y="866817"/>
                    </a:cubicBezTo>
                    <a:cubicBezTo>
                      <a:pt x="1835840" y="866508"/>
                      <a:pt x="1836320" y="866200"/>
                      <a:pt x="1836766" y="865857"/>
                    </a:cubicBezTo>
                    <a:cubicBezTo>
                      <a:pt x="2013325" y="751842"/>
                      <a:pt x="2171642" y="439769"/>
                      <a:pt x="1918205" y="0"/>
                    </a:cubicBezTo>
                    <a:cubicBezTo>
                      <a:pt x="1580482" y="2846"/>
                      <a:pt x="1270672" y="78627"/>
                      <a:pt x="985242" y="254089"/>
                    </a:cubicBezTo>
                    <a:cubicBezTo>
                      <a:pt x="992409" y="318588"/>
                      <a:pt x="998272" y="373315"/>
                      <a:pt x="1001530" y="409148"/>
                    </a:cubicBezTo>
                    <a:cubicBezTo>
                      <a:pt x="190400" y="776051"/>
                      <a:pt x="34038" y="884099"/>
                      <a:pt x="4068" y="1065870"/>
                    </a:cubicBezTo>
                    <a:cubicBezTo>
                      <a:pt x="-30736" y="1278160"/>
                      <a:pt x="154258" y="1581249"/>
                      <a:pt x="695320" y="2474435"/>
                    </a:cubicBezTo>
                    <a:cubicBezTo>
                      <a:pt x="901060" y="2522441"/>
                      <a:pt x="1214437" y="2404826"/>
                      <a:pt x="1286891" y="2217740"/>
                    </a:cubicBezTo>
                    <a:cubicBezTo>
                      <a:pt x="1204115" y="2050508"/>
                      <a:pt x="916902" y="1471796"/>
                      <a:pt x="826274" y="1310186"/>
                    </a:cubicBezTo>
                    <a:cubicBezTo>
                      <a:pt x="1070522" y="1221033"/>
                      <a:pt x="1354340" y="1110447"/>
                      <a:pt x="1588472" y="997770"/>
                    </a:cubicBezTo>
                    <a:cubicBezTo>
                      <a:pt x="1492734" y="1089873"/>
                      <a:pt x="1302459" y="1283680"/>
                      <a:pt x="1233468" y="1365565"/>
                    </a:cubicBezTo>
                    <a:cubicBezTo>
                      <a:pt x="1333800" y="1671775"/>
                      <a:pt x="1451072" y="2027362"/>
                      <a:pt x="1578116" y="2086135"/>
                    </a:cubicBezTo>
                    <a:cubicBezTo>
                      <a:pt x="1726489" y="2154715"/>
                      <a:pt x="1794863" y="2174741"/>
                      <a:pt x="2761910" y="2174741"/>
                    </a:cubicBezTo>
                    <a:cubicBezTo>
                      <a:pt x="2872907" y="2075197"/>
                      <a:pt x="2848046" y="1724650"/>
                      <a:pt x="2762561" y="158046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14507F2-1A25-B17C-6E79-D37AC2E8A773}"/>
                  </a:ext>
                </a:extLst>
              </p:cNvPr>
              <p:cNvSpPr/>
              <p:nvPr/>
            </p:nvSpPr>
            <p:spPr>
              <a:xfrm>
                <a:off x="4239154" y="953913"/>
                <a:ext cx="1097116" cy="1300413"/>
              </a:xfrm>
              <a:custGeom>
                <a:avLst/>
                <a:gdLst>
                  <a:gd name="connsiteX0" fmla="*/ 282146 w 1097116"/>
                  <a:gd name="connsiteY0" fmla="*/ 0 h 1300413"/>
                  <a:gd name="connsiteX1" fmla="*/ 209177 w 1097116"/>
                  <a:gd name="connsiteY1" fmla="*/ 141378 h 1300413"/>
                  <a:gd name="connsiteX2" fmla="*/ 8 w 1097116"/>
                  <a:gd name="connsiteY2" fmla="*/ 920584 h 1300413"/>
                  <a:gd name="connsiteX3" fmla="*/ 13724 w 1097116"/>
                  <a:gd name="connsiteY3" fmla="*/ 1147961 h 1300413"/>
                  <a:gd name="connsiteX4" fmla="*/ 13724 w 1097116"/>
                  <a:gd name="connsiteY4" fmla="*/ 1148612 h 1300413"/>
                  <a:gd name="connsiteX5" fmla="*/ 52163 w 1097116"/>
                  <a:gd name="connsiteY5" fmla="*/ 1171415 h 1300413"/>
                  <a:gd name="connsiteX6" fmla="*/ 163571 w 1097116"/>
                  <a:gd name="connsiteY6" fmla="*/ 1169460 h 1300413"/>
                  <a:gd name="connsiteX7" fmla="*/ 266441 w 1097116"/>
                  <a:gd name="connsiteY7" fmla="*/ 1278263 h 1300413"/>
                  <a:gd name="connsiteX8" fmla="*/ 269047 w 1097116"/>
                  <a:gd name="connsiteY8" fmla="*/ 1300414 h 1300413"/>
                  <a:gd name="connsiteX9" fmla="*/ 479485 w 1097116"/>
                  <a:gd name="connsiteY9" fmla="*/ 1180399 h 1300413"/>
                  <a:gd name="connsiteX10" fmla="*/ 1017632 w 1097116"/>
                  <a:gd name="connsiteY10" fmla="*/ 579707 h 1300413"/>
                  <a:gd name="connsiteX11" fmla="*/ 1097117 w 1097116"/>
                  <a:gd name="connsiteY11" fmla="*/ 440935 h 1300413"/>
                  <a:gd name="connsiteX12" fmla="*/ 282146 w 1097116"/>
                  <a:gd name="connsiteY12" fmla="*/ 0 h 1300413"/>
                  <a:gd name="connsiteX13" fmla="*/ 545356 w 1097116"/>
                  <a:gd name="connsiteY13" fmla="*/ 713403 h 1300413"/>
                  <a:gd name="connsiteX14" fmla="*/ 503660 w 1097116"/>
                  <a:gd name="connsiteY14" fmla="*/ 911463 h 1300413"/>
                  <a:gd name="connsiteX15" fmla="*/ 413237 w 1097116"/>
                  <a:gd name="connsiteY15" fmla="*/ 730343 h 1300413"/>
                  <a:gd name="connsiteX16" fmla="*/ 212572 w 1097116"/>
                  <a:gd name="connsiteY16" fmla="*/ 753146 h 1300413"/>
                  <a:gd name="connsiteX17" fmla="*/ 356590 w 1097116"/>
                  <a:gd name="connsiteY17" fmla="*/ 610465 h 1300413"/>
                  <a:gd name="connsiteX18" fmla="*/ 273197 w 1097116"/>
                  <a:gd name="connsiteY18" fmla="*/ 426088 h 1300413"/>
                  <a:gd name="connsiteX19" fmla="*/ 453013 w 1097116"/>
                  <a:gd name="connsiteY19" fmla="*/ 518671 h 1300413"/>
                  <a:gd name="connsiteX20" fmla="*/ 602209 w 1097116"/>
                  <a:gd name="connsiteY20" fmla="*/ 383156 h 1300413"/>
                  <a:gd name="connsiteX21" fmla="*/ 569634 w 1097116"/>
                  <a:gd name="connsiteY21" fmla="*/ 583170 h 1300413"/>
                  <a:gd name="connsiteX22" fmla="*/ 745541 w 1097116"/>
                  <a:gd name="connsiteY22" fmla="*/ 682851 h 1300413"/>
                  <a:gd name="connsiteX23" fmla="*/ 545356 w 1097116"/>
                  <a:gd name="connsiteY23" fmla="*/ 713403 h 130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7116" h="1300413">
                    <a:moveTo>
                      <a:pt x="282146" y="0"/>
                    </a:moveTo>
                    <a:cubicBezTo>
                      <a:pt x="255434" y="48863"/>
                      <a:pt x="231328" y="96423"/>
                      <a:pt x="209177" y="141378"/>
                    </a:cubicBezTo>
                    <a:cubicBezTo>
                      <a:pt x="33921" y="502966"/>
                      <a:pt x="-609" y="742070"/>
                      <a:pt x="8" y="920584"/>
                    </a:cubicBezTo>
                    <a:cubicBezTo>
                      <a:pt x="660" y="1008537"/>
                      <a:pt x="9129" y="1081507"/>
                      <a:pt x="13724" y="1147961"/>
                    </a:cubicBezTo>
                    <a:lnTo>
                      <a:pt x="13724" y="1148612"/>
                    </a:lnTo>
                    <a:cubicBezTo>
                      <a:pt x="26103" y="1155779"/>
                      <a:pt x="37727" y="1162945"/>
                      <a:pt x="52163" y="1171415"/>
                    </a:cubicBezTo>
                    <a:cubicBezTo>
                      <a:pt x="78224" y="1130267"/>
                      <a:pt x="99723" y="1138188"/>
                      <a:pt x="163571" y="1169460"/>
                    </a:cubicBezTo>
                    <a:cubicBezTo>
                      <a:pt x="251525" y="1212460"/>
                      <a:pt x="259995" y="1216369"/>
                      <a:pt x="266441" y="1278263"/>
                    </a:cubicBezTo>
                    <a:cubicBezTo>
                      <a:pt x="267093" y="1286081"/>
                      <a:pt x="267744" y="1293247"/>
                      <a:pt x="269047" y="1300414"/>
                    </a:cubicBezTo>
                    <a:cubicBezTo>
                      <a:pt x="330289" y="1265884"/>
                      <a:pt x="400001" y="1231354"/>
                      <a:pt x="479485" y="1180399"/>
                    </a:cubicBezTo>
                    <a:cubicBezTo>
                      <a:pt x="629984" y="1083324"/>
                      <a:pt x="811104" y="924356"/>
                      <a:pt x="1017632" y="579707"/>
                    </a:cubicBezTo>
                    <a:cubicBezTo>
                      <a:pt x="1043693" y="536056"/>
                      <a:pt x="1070405" y="490553"/>
                      <a:pt x="1097117" y="440935"/>
                    </a:cubicBezTo>
                    <a:lnTo>
                      <a:pt x="282146" y="0"/>
                    </a:lnTo>
                    <a:close/>
                    <a:moveTo>
                      <a:pt x="545356" y="713403"/>
                    </a:moveTo>
                    <a:lnTo>
                      <a:pt x="503660" y="911463"/>
                    </a:lnTo>
                    <a:lnTo>
                      <a:pt x="413237" y="730343"/>
                    </a:lnTo>
                    <a:lnTo>
                      <a:pt x="212572" y="753146"/>
                    </a:lnTo>
                    <a:lnTo>
                      <a:pt x="356590" y="610465"/>
                    </a:lnTo>
                    <a:lnTo>
                      <a:pt x="273197" y="426088"/>
                    </a:lnTo>
                    <a:lnTo>
                      <a:pt x="453013" y="518671"/>
                    </a:lnTo>
                    <a:lnTo>
                      <a:pt x="602209" y="383156"/>
                    </a:lnTo>
                    <a:lnTo>
                      <a:pt x="569634" y="583170"/>
                    </a:lnTo>
                    <a:lnTo>
                      <a:pt x="745541" y="682851"/>
                    </a:lnTo>
                    <a:lnTo>
                      <a:pt x="545356" y="713403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36C87E4B-863B-DBC5-4737-6741E09E012B}"/>
                </a:ext>
              </a:extLst>
            </p:cNvPr>
            <p:cNvGrpSpPr/>
            <p:nvPr/>
          </p:nvGrpSpPr>
          <p:grpSpPr>
            <a:xfrm>
              <a:off x="3710307" y="685097"/>
              <a:ext cx="4379518" cy="5525198"/>
              <a:chOff x="3710307" y="685097"/>
              <a:chExt cx="4379518" cy="5525198"/>
            </a:xfrm>
            <a:solidFill>
              <a:srgbClr val="6153BD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809B423-E6BF-05F6-073C-6232338FC1D8}"/>
                  </a:ext>
                </a:extLst>
              </p:cNvPr>
              <p:cNvSpPr/>
              <p:nvPr/>
            </p:nvSpPr>
            <p:spPr>
              <a:xfrm>
                <a:off x="7889118" y="685097"/>
                <a:ext cx="68046" cy="91605"/>
              </a:xfrm>
              <a:custGeom>
                <a:avLst/>
                <a:gdLst>
                  <a:gd name="connsiteX0" fmla="*/ 489 w 68046"/>
                  <a:gd name="connsiteY0" fmla="*/ 394 h 91605"/>
                  <a:gd name="connsiteX1" fmla="*/ 489 w 68046"/>
                  <a:gd name="connsiteY1" fmla="*/ 91605 h 91605"/>
                  <a:gd name="connsiteX2" fmla="*/ 67595 w 68046"/>
                  <a:gd name="connsiteY2" fmla="*/ 47303 h 91605"/>
                  <a:gd name="connsiteX3" fmla="*/ 489 w 68046"/>
                  <a:gd name="connsiteY3" fmla="*/ 394 h 91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6" h="91605">
                    <a:moveTo>
                      <a:pt x="489" y="394"/>
                    </a:moveTo>
                    <a:cubicBezTo>
                      <a:pt x="-163" y="32969"/>
                      <a:pt x="-163" y="64242"/>
                      <a:pt x="489" y="91605"/>
                    </a:cubicBezTo>
                    <a:cubicBezTo>
                      <a:pt x="44140" y="78575"/>
                      <a:pt x="64337" y="62939"/>
                      <a:pt x="67595" y="47303"/>
                    </a:cubicBezTo>
                    <a:cubicBezTo>
                      <a:pt x="73561" y="19185"/>
                      <a:pt x="18868" y="-3275"/>
                      <a:pt x="489" y="39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6B61225-35B4-70B5-C86B-8CA2ACE7A55A}"/>
                  </a:ext>
                </a:extLst>
              </p:cNvPr>
              <p:cNvSpPr/>
              <p:nvPr/>
            </p:nvSpPr>
            <p:spPr>
              <a:xfrm>
                <a:off x="7604417" y="4746879"/>
                <a:ext cx="485408" cy="779982"/>
              </a:xfrm>
              <a:custGeom>
                <a:avLst/>
                <a:gdLst>
                  <a:gd name="connsiteX0" fmla="*/ 61722 w 485408"/>
                  <a:gd name="connsiteY0" fmla="*/ 125 h 779982"/>
                  <a:gd name="connsiteX1" fmla="*/ 0 w 485408"/>
                  <a:gd name="connsiteY1" fmla="*/ 3383 h 779982"/>
                  <a:gd name="connsiteX2" fmla="*/ 13716 w 485408"/>
                  <a:gd name="connsiteY2" fmla="*/ 480289 h 779982"/>
                  <a:gd name="connsiteX3" fmla="*/ 485409 w 485408"/>
                  <a:gd name="connsiteY3" fmla="*/ 779983 h 779982"/>
                  <a:gd name="connsiteX4" fmla="*/ 61722 w 485408"/>
                  <a:gd name="connsiteY4" fmla="*/ 125 h 77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408" h="779982">
                    <a:moveTo>
                      <a:pt x="61722" y="125"/>
                    </a:moveTo>
                    <a:cubicBezTo>
                      <a:pt x="41079" y="-389"/>
                      <a:pt x="20471" y="674"/>
                      <a:pt x="0" y="3383"/>
                    </a:cubicBezTo>
                    <a:cubicBezTo>
                      <a:pt x="57333" y="145412"/>
                      <a:pt x="60590" y="365622"/>
                      <a:pt x="13716" y="480289"/>
                    </a:cubicBezTo>
                    <a:cubicBezTo>
                      <a:pt x="89154" y="581272"/>
                      <a:pt x="312039" y="733726"/>
                      <a:pt x="485409" y="779983"/>
                    </a:cubicBezTo>
                    <a:cubicBezTo>
                      <a:pt x="472825" y="507652"/>
                      <a:pt x="181600" y="110883"/>
                      <a:pt x="61722" y="12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47E3DB7-2FB5-C16A-1E66-97097757D172}"/>
                  </a:ext>
                </a:extLst>
              </p:cNvPr>
              <p:cNvSpPr/>
              <p:nvPr/>
            </p:nvSpPr>
            <p:spPr>
              <a:xfrm>
                <a:off x="7451655" y="699813"/>
                <a:ext cx="71746" cy="85355"/>
              </a:xfrm>
              <a:custGeom>
                <a:avLst/>
                <a:gdLst>
                  <a:gd name="connsiteX0" fmla="*/ 54864 w 71746"/>
                  <a:gd name="connsiteY0" fmla="*/ 8 h 85355"/>
                  <a:gd name="connsiteX1" fmla="*/ 0 w 71746"/>
                  <a:gd name="connsiteY1" fmla="*/ 38447 h 85355"/>
                  <a:gd name="connsiteX2" fmla="*/ 69711 w 71746"/>
                  <a:gd name="connsiteY2" fmla="*/ 85356 h 85355"/>
                  <a:gd name="connsiteX3" fmla="*/ 54864 w 71746"/>
                  <a:gd name="connsiteY3" fmla="*/ 8 h 85355"/>
                  <a:gd name="connsiteX4" fmla="*/ 54864 w 71746"/>
                  <a:gd name="connsiteY4" fmla="*/ 8 h 85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46" h="85355">
                    <a:moveTo>
                      <a:pt x="54864" y="8"/>
                    </a:moveTo>
                    <a:cubicBezTo>
                      <a:pt x="43720" y="-301"/>
                      <a:pt x="0" y="8375"/>
                      <a:pt x="0" y="38447"/>
                    </a:cubicBezTo>
                    <a:cubicBezTo>
                      <a:pt x="0" y="54735"/>
                      <a:pt x="20196" y="72977"/>
                      <a:pt x="69711" y="85356"/>
                    </a:cubicBezTo>
                    <a:cubicBezTo>
                      <a:pt x="75061" y="56048"/>
                      <a:pt x="69780" y="25794"/>
                      <a:pt x="54864" y="8"/>
                    </a:cubicBezTo>
                    <a:lnTo>
                      <a:pt x="54864" y="8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57311CB2-D121-326F-1860-AE24AB8A5517}"/>
                  </a:ext>
                </a:extLst>
              </p:cNvPr>
              <p:cNvSpPr/>
              <p:nvPr/>
            </p:nvSpPr>
            <p:spPr>
              <a:xfrm>
                <a:off x="6763146" y="2423065"/>
                <a:ext cx="168741" cy="501011"/>
              </a:xfrm>
              <a:custGeom>
                <a:avLst/>
                <a:gdLst>
                  <a:gd name="connsiteX0" fmla="*/ 0 w 168741"/>
                  <a:gd name="connsiteY0" fmla="*/ 93817 h 501011"/>
                  <a:gd name="connsiteX1" fmla="*/ 23454 w 168741"/>
                  <a:gd name="connsiteY1" fmla="*/ 501011 h 501011"/>
                  <a:gd name="connsiteX2" fmla="*/ 168741 w 168741"/>
                  <a:gd name="connsiteY2" fmla="*/ 0 h 501011"/>
                  <a:gd name="connsiteX3" fmla="*/ 0 w 168741"/>
                  <a:gd name="connsiteY3" fmla="*/ 93817 h 501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741" h="501011">
                    <a:moveTo>
                      <a:pt x="0" y="93817"/>
                    </a:moveTo>
                    <a:cubicBezTo>
                      <a:pt x="9121" y="228680"/>
                      <a:pt x="23454" y="389603"/>
                      <a:pt x="23454" y="501011"/>
                    </a:cubicBezTo>
                    <a:cubicBezTo>
                      <a:pt x="72969" y="327058"/>
                      <a:pt x="133559" y="116620"/>
                      <a:pt x="168741" y="0"/>
                    </a:cubicBezTo>
                    <a:lnTo>
                      <a:pt x="0" y="93817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0D34B1C-08BC-2B5F-291A-CF805B47812F}"/>
                  </a:ext>
                </a:extLst>
              </p:cNvPr>
              <p:cNvSpPr/>
              <p:nvPr/>
            </p:nvSpPr>
            <p:spPr>
              <a:xfrm>
                <a:off x="6089484" y="1168497"/>
                <a:ext cx="501772" cy="504031"/>
              </a:xfrm>
              <a:custGeom>
                <a:avLst/>
                <a:gdLst>
                  <a:gd name="connsiteX0" fmla="*/ 415012 w 501772"/>
                  <a:gd name="connsiteY0" fmla="*/ 45368 h 504031"/>
                  <a:gd name="connsiteX1" fmla="*/ 327058 w 501772"/>
                  <a:gd name="connsiteY1" fmla="*/ 34292 h 504031"/>
                  <a:gd name="connsiteX2" fmla="*/ 223468 w 501772"/>
                  <a:gd name="connsiteY2" fmla="*/ 39504 h 504031"/>
                  <a:gd name="connsiteX3" fmla="*/ 113363 w 501772"/>
                  <a:gd name="connsiteY3" fmla="*/ 55141 h 504031"/>
                  <a:gd name="connsiteX4" fmla="*/ 29318 w 501772"/>
                  <a:gd name="connsiteY4" fmla="*/ 96837 h 504031"/>
                  <a:gd name="connsiteX5" fmla="*/ 0 w 501772"/>
                  <a:gd name="connsiteY5" fmla="*/ 266881 h 504031"/>
                  <a:gd name="connsiteX6" fmla="*/ 259301 w 501772"/>
                  <a:gd name="connsiteY6" fmla="*/ 230397 h 504031"/>
                  <a:gd name="connsiteX7" fmla="*/ 278846 w 501772"/>
                  <a:gd name="connsiteY7" fmla="*/ 329426 h 504031"/>
                  <a:gd name="connsiteX8" fmla="*/ 330281 w 501772"/>
                  <a:gd name="connsiteY8" fmla="*/ 396532 h 504031"/>
                  <a:gd name="connsiteX9" fmla="*/ 320234 w 501772"/>
                  <a:gd name="connsiteY9" fmla="*/ 451886 h 504031"/>
                  <a:gd name="connsiteX10" fmla="*/ 341357 w 501772"/>
                  <a:gd name="connsiteY10" fmla="*/ 504031 h 504031"/>
                  <a:gd name="connsiteX11" fmla="*/ 487295 w 501772"/>
                  <a:gd name="connsiteY11" fmla="*/ 119640 h 504031"/>
                  <a:gd name="connsiteX12" fmla="*/ 415012 w 501772"/>
                  <a:gd name="connsiteY12" fmla="*/ 45368 h 504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1772" h="504031">
                    <a:moveTo>
                      <a:pt x="415012" y="45368"/>
                    </a:moveTo>
                    <a:cubicBezTo>
                      <a:pt x="415012" y="1065"/>
                      <a:pt x="357679" y="-13919"/>
                      <a:pt x="327058" y="34292"/>
                    </a:cubicBezTo>
                    <a:cubicBezTo>
                      <a:pt x="324452" y="-7404"/>
                      <a:pt x="256695" y="-17143"/>
                      <a:pt x="223468" y="39504"/>
                    </a:cubicBezTo>
                    <a:cubicBezTo>
                      <a:pt x="216301" y="-5450"/>
                      <a:pt x="140075" y="4323"/>
                      <a:pt x="113363" y="55141"/>
                    </a:cubicBezTo>
                    <a:cubicBezTo>
                      <a:pt x="105545" y="15399"/>
                      <a:pt x="40394" y="37550"/>
                      <a:pt x="29318" y="96837"/>
                    </a:cubicBezTo>
                    <a:cubicBezTo>
                      <a:pt x="17591" y="159382"/>
                      <a:pt x="7167" y="216064"/>
                      <a:pt x="0" y="266881"/>
                    </a:cubicBezTo>
                    <a:cubicBezTo>
                      <a:pt x="84182" y="242131"/>
                      <a:pt x="171553" y="229838"/>
                      <a:pt x="259301" y="230397"/>
                    </a:cubicBezTo>
                    <a:cubicBezTo>
                      <a:pt x="241059" y="299457"/>
                      <a:pt x="249014" y="392623"/>
                      <a:pt x="278846" y="329426"/>
                    </a:cubicBezTo>
                    <a:cubicBezTo>
                      <a:pt x="308164" y="266230"/>
                      <a:pt x="383088" y="313790"/>
                      <a:pt x="330281" y="396532"/>
                    </a:cubicBezTo>
                    <a:cubicBezTo>
                      <a:pt x="321777" y="413660"/>
                      <a:pt x="318280" y="432855"/>
                      <a:pt x="320234" y="451886"/>
                    </a:cubicBezTo>
                    <a:cubicBezTo>
                      <a:pt x="322223" y="470914"/>
                      <a:pt x="329527" y="488995"/>
                      <a:pt x="341357" y="504031"/>
                    </a:cubicBezTo>
                    <a:cubicBezTo>
                      <a:pt x="349175" y="367865"/>
                      <a:pt x="454720" y="191306"/>
                      <a:pt x="487295" y="119640"/>
                    </a:cubicBezTo>
                    <a:cubicBezTo>
                      <a:pt x="531632" y="22565"/>
                      <a:pt x="464527" y="-3495"/>
                      <a:pt x="415012" y="45368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A09D94-DE2D-A188-9044-761748E92AC6}"/>
                  </a:ext>
                </a:extLst>
              </p:cNvPr>
              <p:cNvSpPr/>
              <p:nvPr/>
            </p:nvSpPr>
            <p:spPr>
              <a:xfrm>
                <a:off x="5985894" y="4099403"/>
                <a:ext cx="440900" cy="379178"/>
              </a:xfrm>
              <a:custGeom>
                <a:avLst/>
                <a:gdLst>
                  <a:gd name="connsiteX0" fmla="*/ 0 w 440900"/>
                  <a:gd name="connsiteY0" fmla="*/ 192195 h 379178"/>
                  <a:gd name="connsiteX1" fmla="*/ 61722 w 440900"/>
                  <a:gd name="connsiteY1" fmla="*/ 379179 h 379178"/>
                  <a:gd name="connsiteX2" fmla="*/ 440901 w 440900"/>
                  <a:gd name="connsiteY2" fmla="*/ 0 h 379178"/>
                  <a:gd name="connsiteX3" fmla="*/ 0 w 440900"/>
                  <a:gd name="connsiteY3" fmla="*/ 192195 h 379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900" h="379178">
                    <a:moveTo>
                      <a:pt x="0" y="192195"/>
                    </a:moveTo>
                    <a:cubicBezTo>
                      <a:pt x="19545" y="250180"/>
                      <a:pt x="40394" y="313376"/>
                      <a:pt x="61722" y="379179"/>
                    </a:cubicBezTo>
                    <a:cubicBezTo>
                      <a:pt x="138600" y="287967"/>
                      <a:pt x="360765" y="72318"/>
                      <a:pt x="440901" y="0"/>
                    </a:cubicBezTo>
                    <a:cubicBezTo>
                      <a:pt x="300998" y="68408"/>
                      <a:pt x="147824" y="134211"/>
                      <a:pt x="0" y="19219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50C2F1F-C934-2AC0-426A-8174F1DA0322}"/>
                  </a:ext>
                </a:extLst>
              </p:cNvPr>
              <p:cNvSpPr/>
              <p:nvPr/>
            </p:nvSpPr>
            <p:spPr>
              <a:xfrm>
                <a:off x="6221261" y="1758048"/>
                <a:ext cx="100984" cy="126873"/>
              </a:xfrm>
              <a:custGeom>
                <a:avLst/>
                <a:gdLst>
                  <a:gd name="connsiteX0" fmla="*/ 8470 w 100984"/>
                  <a:gd name="connsiteY0" fmla="*/ 38268 h 126873"/>
                  <a:gd name="connsiteX1" fmla="*/ 0 w 100984"/>
                  <a:gd name="connsiteY1" fmla="*/ 126873 h 126873"/>
                  <a:gd name="connsiteX2" fmla="*/ 100984 w 100984"/>
                  <a:gd name="connsiteY2" fmla="*/ 0 h 126873"/>
                  <a:gd name="connsiteX3" fmla="*/ 8470 w 100984"/>
                  <a:gd name="connsiteY3" fmla="*/ 38268 h 126873"/>
                  <a:gd name="connsiteX4" fmla="*/ 8470 w 100984"/>
                  <a:gd name="connsiteY4" fmla="*/ 38268 h 126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84" h="126873">
                    <a:moveTo>
                      <a:pt x="8470" y="38268"/>
                    </a:moveTo>
                    <a:cubicBezTo>
                      <a:pt x="7955" y="67976"/>
                      <a:pt x="5109" y="97603"/>
                      <a:pt x="0" y="126873"/>
                    </a:cubicBezTo>
                    <a:cubicBezTo>
                      <a:pt x="45091" y="95096"/>
                      <a:pt x="80136" y="51071"/>
                      <a:pt x="100984" y="0"/>
                    </a:cubicBezTo>
                    <a:cubicBezTo>
                      <a:pt x="71186" y="15142"/>
                      <a:pt x="40257" y="27936"/>
                      <a:pt x="8470" y="38268"/>
                    </a:cubicBezTo>
                    <a:lnTo>
                      <a:pt x="8470" y="38268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4AB2D31-CD1A-DF0B-A727-000BE50D0C27}"/>
                  </a:ext>
                </a:extLst>
              </p:cNvPr>
              <p:cNvSpPr/>
              <p:nvPr/>
            </p:nvSpPr>
            <p:spPr>
              <a:xfrm>
                <a:off x="5552640" y="5388741"/>
                <a:ext cx="602646" cy="821554"/>
              </a:xfrm>
              <a:custGeom>
                <a:avLst/>
                <a:gdLst>
                  <a:gd name="connsiteX0" fmla="*/ 517951 w 602646"/>
                  <a:gd name="connsiteY0" fmla="*/ 0 h 821554"/>
                  <a:gd name="connsiteX1" fmla="*/ 602647 w 602646"/>
                  <a:gd name="connsiteY1" fmla="*/ 81439 h 821554"/>
                  <a:gd name="connsiteX2" fmla="*/ 0 w 602646"/>
                  <a:gd name="connsiteY2" fmla="*/ 821554 h 821554"/>
                  <a:gd name="connsiteX3" fmla="*/ 128999 w 602646"/>
                  <a:gd name="connsiteY3" fmla="*/ 205878 h 821554"/>
                  <a:gd name="connsiteX4" fmla="*/ 517951 w 602646"/>
                  <a:gd name="connsiteY4" fmla="*/ 0 h 82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646" h="821554">
                    <a:moveTo>
                      <a:pt x="517951" y="0"/>
                    </a:moveTo>
                    <a:cubicBezTo>
                      <a:pt x="548983" y="24072"/>
                      <a:pt x="577375" y="51366"/>
                      <a:pt x="602647" y="81439"/>
                    </a:cubicBezTo>
                    <a:cubicBezTo>
                      <a:pt x="451496" y="439770"/>
                      <a:pt x="127696" y="741419"/>
                      <a:pt x="0" y="821554"/>
                    </a:cubicBezTo>
                    <a:cubicBezTo>
                      <a:pt x="12753" y="611151"/>
                      <a:pt x="56212" y="403731"/>
                      <a:pt x="128999" y="205878"/>
                    </a:cubicBezTo>
                    <a:cubicBezTo>
                      <a:pt x="275589" y="186332"/>
                      <a:pt x="440489" y="112060"/>
                      <a:pt x="517951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FC3D03-E600-4617-6894-02774510DCAA}"/>
                  </a:ext>
                </a:extLst>
              </p:cNvPr>
              <p:cNvSpPr/>
              <p:nvPr/>
            </p:nvSpPr>
            <p:spPr>
              <a:xfrm>
                <a:off x="5297900" y="2739771"/>
                <a:ext cx="452799" cy="396118"/>
              </a:xfrm>
              <a:custGeom>
                <a:avLst/>
                <a:gdLst>
                  <a:gd name="connsiteX0" fmla="*/ 428042 w 452799"/>
                  <a:gd name="connsiteY0" fmla="*/ 0 h 396118"/>
                  <a:gd name="connsiteX1" fmla="*/ 0 w 452799"/>
                  <a:gd name="connsiteY1" fmla="*/ 396118 h 396118"/>
                  <a:gd name="connsiteX2" fmla="*/ 452800 w 452799"/>
                  <a:gd name="connsiteY2" fmla="*/ 215581 h 396118"/>
                  <a:gd name="connsiteX3" fmla="*/ 428042 w 452799"/>
                  <a:gd name="connsiteY3" fmla="*/ 0 h 39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799" h="396118">
                    <a:moveTo>
                      <a:pt x="428042" y="0"/>
                    </a:moveTo>
                    <a:cubicBezTo>
                      <a:pt x="360937" y="80787"/>
                      <a:pt x="174605" y="280801"/>
                      <a:pt x="0" y="396118"/>
                    </a:cubicBezTo>
                    <a:cubicBezTo>
                      <a:pt x="154792" y="346113"/>
                      <a:pt x="306066" y="285797"/>
                      <a:pt x="452800" y="215581"/>
                    </a:cubicBezTo>
                    <a:cubicBezTo>
                      <a:pt x="443678" y="138703"/>
                      <a:pt x="435209" y="64431"/>
                      <a:pt x="428042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EE756A0-C2F2-983A-1806-A1915A86509C}"/>
                  </a:ext>
                </a:extLst>
              </p:cNvPr>
              <p:cNvSpPr/>
              <p:nvPr/>
            </p:nvSpPr>
            <p:spPr>
              <a:xfrm>
                <a:off x="4539542" y="2322464"/>
                <a:ext cx="73322" cy="89528"/>
              </a:xfrm>
              <a:custGeom>
                <a:avLst/>
                <a:gdLst>
                  <a:gd name="connsiteX0" fmla="*/ 57333 w 73322"/>
                  <a:gd name="connsiteY0" fmla="*/ 2878 h 89528"/>
                  <a:gd name="connsiteX1" fmla="*/ 0 w 73322"/>
                  <a:gd name="connsiteY1" fmla="*/ 31544 h 89528"/>
                  <a:gd name="connsiteX2" fmla="*/ 68271 w 73322"/>
                  <a:gd name="connsiteY2" fmla="*/ 89528 h 89528"/>
                  <a:gd name="connsiteX3" fmla="*/ 57333 w 73322"/>
                  <a:gd name="connsiteY3" fmla="*/ 2878 h 8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22" h="89528">
                    <a:moveTo>
                      <a:pt x="57333" y="2878"/>
                    </a:moveTo>
                    <a:cubicBezTo>
                      <a:pt x="43000" y="-5592"/>
                      <a:pt x="18242" y="4832"/>
                      <a:pt x="0" y="31544"/>
                    </a:cubicBezTo>
                    <a:cubicBezTo>
                      <a:pt x="15005" y="58486"/>
                      <a:pt x="39255" y="79084"/>
                      <a:pt x="68271" y="89528"/>
                    </a:cubicBezTo>
                    <a:cubicBezTo>
                      <a:pt x="78833" y="38711"/>
                      <a:pt x="71700" y="11347"/>
                      <a:pt x="57333" y="2878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40BEE9E-5A42-447F-794D-C5D7A02C2424}"/>
                  </a:ext>
                </a:extLst>
              </p:cNvPr>
              <p:cNvSpPr/>
              <p:nvPr/>
            </p:nvSpPr>
            <p:spPr>
              <a:xfrm>
                <a:off x="4352262" y="2694096"/>
                <a:ext cx="86296" cy="87725"/>
              </a:xfrm>
              <a:custGeom>
                <a:avLst/>
                <a:gdLst>
                  <a:gd name="connsiteX0" fmla="*/ 86297 w 86296"/>
                  <a:gd name="connsiteY0" fmla="*/ 47560 h 87725"/>
                  <a:gd name="connsiteX1" fmla="*/ 18539 w 86296"/>
                  <a:gd name="connsiteY1" fmla="*/ 86651 h 87725"/>
                  <a:gd name="connsiteX2" fmla="*/ 7464 w 86296"/>
                  <a:gd name="connsiteY2" fmla="*/ 0 h 87725"/>
                  <a:gd name="connsiteX3" fmla="*/ 86297 w 86296"/>
                  <a:gd name="connsiteY3" fmla="*/ 47560 h 8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296" h="87725">
                    <a:moveTo>
                      <a:pt x="86297" y="47560"/>
                    </a:moveTo>
                    <a:cubicBezTo>
                      <a:pt x="56327" y="81439"/>
                      <a:pt x="33490" y="91280"/>
                      <a:pt x="18539" y="86651"/>
                    </a:cubicBezTo>
                    <a:cubicBezTo>
                      <a:pt x="-2343" y="80204"/>
                      <a:pt x="-4915" y="41045"/>
                      <a:pt x="7464" y="0"/>
                    </a:cubicBezTo>
                    <a:cubicBezTo>
                      <a:pt x="34176" y="15636"/>
                      <a:pt x="60888" y="31273"/>
                      <a:pt x="86297" y="4756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DEBD786-4B97-D3D7-B6E0-6B5FD95DA067}"/>
                  </a:ext>
                </a:extLst>
              </p:cNvPr>
              <p:cNvSpPr/>
              <p:nvPr/>
            </p:nvSpPr>
            <p:spPr>
              <a:xfrm>
                <a:off x="3749260" y="4771761"/>
                <a:ext cx="392209" cy="392209"/>
              </a:xfrm>
              <a:custGeom>
                <a:avLst/>
                <a:gdLst>
                  <a:gd name="connsiteX0" fmla="*/ 196104 w 392209"/>
                  <a:gd name="connsiteY0" fmla="*/ 392209 h 392209"/>
                  <a:gd name="connsiteX1" fmla="*/ 392209 w 392209"/>
                  <a:gd name="connsiteY1" fmla="*/ 196105 h 392209"/>
                  <a:gd name="connsiteX2" fmla="*/ 196104 w 392209"/>
                  <a:gd name="connsiteY2" fmla="*/ 0 h 392209"/>
                  <a:gd name="connsiteX3" fmla="*/ 0 w 392209"/>
                  <a:gd name="connsiteY3" fmla="*/ 196105 h 392209"/>
                  <a:gd name="connsiteX4" fmla="*/ 196104 w 392209"/>
                  <a:gd name="connsiteY4" fmla="*/ 392209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196104" y="392209"/>
                    </a:moveTo>
                    <a:cubicBezTo>
                      <a:pt x="304409" y="392209"/>
                      <a:pt x="392209" y="304392"/>
                      <a:pt x="392209" y="196105"/>
                    </a:cubicBezTo>
                    <a:cubicBezTo>
                      <a:pt x="392209" y="87782"/>
                      <a:pt x="304409" y="0"/>
                      <a:pt x="196104" y="0"/>
                    </a:cubicBezTo>
                    <a:cubicBezTo>
                      <a:pt x="87800" y="0"/>
                      <a:pt x="0" y="87782"/>
                      <a:pt x="0" y="196105"/>
                    </a:cubicBezTo>
                    <a:cubicBezTo>
                      <a:pt x="0" y="304392"/>
                      <a:pt x="87800" y="392209"/>
                      <a:pt x="196104" y="392209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DBFA942-2F82-2892-2CA9-ECC31DC86045}"/>
                  </a:ext>
                </a:extLst>
              </p:cNvPr>
              <p:cNvSpPr/>
              <p:nvPr/>
            </p:nvSpPr>
            <p:spPr>
              <a:xfrm>
                <a:off x="3849627" y="2233749"/>
                <a:ext cx="507046" cy="607070"/>
              </a:xfrm>
              <a:custGeom>
                <a:avLst/>
                <a:gdLst>
                  <a:gd name="connsiteX0" fmla="*/ 403250 w 507046"/>
                  <a:gd name="connsiteY0" fmla="*/ 398450 h 607070"/>
                  <a:gd name="connsiteX1" fmla="*/ 478689 w 507046"/>
                  <a:gd name="connsiteY1" fmla="*/ 189967 h 607070"/>
                  <a:gd name="connsiteX2" fmla="*/ 471570 w 507046"/>
                  <a:gd name="connsiteY2" fmla="*/ 91805 h 607070"/>
                  <a:gd name="connsiteX3" fmla="*/ 507046 w 507046"/>
                  <a:gd name="connsiteY3" fmla="*/ 0 h 607070"/>
                  <a:gd name="connsiteX4" fmla="*/ 466447 w 507046"/>
                  <a:gd name="connsiteY4" fmla="*/ 49961 h 607070"/>
                  <a:gd name="connsiteX5" fmla="*/ 397387 w 507046"/>
                  <a:gd name="connsiteY5" fmla="*/ 121627 h 607070"/>
                  <a:gd name="connsiteX6" fmla="*/ 405205 w 507046"/>
                  <a:gd name="connsiteY6" fmla="*/ 134005 h 607070"/>
                  <a:gd name="connsiteX7" fmla="*/ 355039 w 507046"/>
                  <a:gd name="connsiteY7" fmla="*/ 226588 h 607070"/>
                  <a:gd name="connsiteX8" fmla="*/ 368755 w 507046"/>
                  <a:gd name="connsiteY8" fmla="*/ 238967 h 607070"/>
                  <a:gd name="connsiteX9" fmla="*/ 321194 w 507046"/>
                  <a:gd name="connsiteY9" fmla="*/ 329527 h 607070"/>
                  <a:gd name="connsiteX10" fmla="*/ 241710 w 507046"/>
                  <a:gd name="connsiteY10" fmla="*/ 295648 h 607070"/>
                  <a:gd name="connsiteX11" fmla="*/ 0 w 507046"/>
                  <a:gd name="connsiteY11" fmla="*/ 334739 h 607070"/>
                  <a:gd name="connsiteX12" fmla="*/ 502966 w 507046"/>
                  <a:gd name="connsiteY12" fmla="*/ 607070 h 607070"/>
                  <a:gd name="connsiteX13" fmla="*/ 403250 w 507046"/>
                  <a:gd name="connsiteY13" fmla="*/ 398450 h 60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7046" h="607070">
                    <a:moveTo>
                      <a:pt x="403250" y="398450"/>
                    </a:moveTo>
                    <a:cubicBezTo>
                      <a:pt x="404553" y="339162"/>
                      <a:pt x="432568" y="275966"/>
                      <a:pt x="478689" y="189967"/>
                    </a:cubicBezTo>
                    <a:cubicBezTo>
                      <a:pt x="469098" y="158173"/>
                      <a:pt x="466666" y="124651"/>
                      <a:pt x="471570" y="91805"/>
                    </a:cubicBezTo>
                    <a:cubicBezTo>
                      <a:pt x="476473" y="58962"/>
                      <a:pt x="488588" y="27607"/>
                      <a:pt x="507046" y="0"/>
                    </a:cubicBezTo>
                    <a:cubicBezTo>
                      <a:pt x="495357" y="18074"/>
                      <a:pt x="481744" y="34825"/>
                      <a:pt x="466447" y="49961"/>
                    </a:cubicBezTo>
                    <a:cubicBezTo>
                      <a:pt x="485992" y="89703"/>
                      <a:pt x="454068" y="150293"/>
                      <a:pt x="397387" y="121627"/>
                    </a:cubicBezTo>
                    <a:lnTo>
                      <a:pt x="405205" y="134005"/>
                    </a:lnTo>
                    <a:cubicBezTo>
                      <a:pt x="474265" y="173096"/>
                      <a:pt x="428659" y="261701"/>
                      <a:pt x="355039" y="226588"/>
                    </a:cubicBezTo>
                    <a:lnTo>
                      <a:pt x="368755" y="238967"/>
                    </a:lnTo>
                    <a:cubicBezTo>
                      <a:pt x="436512" y="274800"/>
                      <a:pt x="394164" y="361451"/>
                      <a:pt x="321194" y="329527"/>
                    </a:cubicBezTo>
                    <a:cubicBezTo>
                      <a:pt x="289270" y="315194"/>
                      <a:pt x="263210" y="304770"/>
                      <a:pt x="241710" y="295648"/>
                    </a:cubicBezTo>
                    <a:cubicBezTo>
                      <a:pt x="185680" y="340603"/>
                      <a:pt x="115969" y="351027"/>
                      <a:pt x="0" y="334739"/>
                    </a:cubicBezTo>
                    <a:lnTo>
                      <a:pt x="502966" y="607070"/>
                    </a:lnTo>
                    <a:cubicBezTo>
                      <a:pt x="431265" y="525494"/>
                      <a:pt x="401296" y="464252"/>
                      <a:pt x="403250" y="39845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3587D92-481F-CBF9-D559-B23730CCC05C}"/>
                  </a:ext>
                </a:extLst>
              </p:cNvPr>
              <p:cNvSpPr/>
              <p:nvPr/>
            </p:nvSpPr>
            <p:spPr>
              <a:xfrm>
                <a:off x="3710307" y="2559594"/>
                <a:ext cx="659979" cy="481465"/>
              </a:xfrm>
              <a:custGeom>
                <a:avLst/>
                <a:gdLst>
                  <a:gd name="connsiteX0" fmla="*/ 122484 w 659979"/>
                  <a:gd name="connsiteY0" fmla="*/ 0 h 481465"/>
                  <a:gd name="connsiteX1" fmla="*/ 0 w 659979"/>
                  <a:gd name="connsiteY1" fmla="*/ 160272 h 481465"/>
                  <a:gd name="connsiteX2" fmla="*/ 592223 w 659979"/>
                  <a:gd name="connsiteY2" fmla="*/ 481466 h 481465"/>
                  <a:gd name="connsiteX3" fmla="*/ 659980 w 659979"/>
                  <a:gd name="connsiteY3" fmla="*/ 291225 h 481465"/>
                  <a:gd name="connsiteX4" fmla="*/ 122484 w 659979"/>
                  <a:gd name="connsiteY4" fmla="*/ 0 h 48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9979" h="481465">
                    <a:moveTo>
                      <a:pt x="122484" y="0"/>
                    </a:moveTo>
                    <a:lnTo>
                      <a:pt x="0" y="160272"/>
                    </a:lnTo>
                    <a:lnTo>
                      <a:pt x="592223" y="481466"/>
                    </a:lnTo>
                    <a:lnTo>
                      <a:pt x="659980" y="291225"/>
                    </a:lnTo>
                    <a:lnTo>
                      <a:pt x="122484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B6BB2BEC-E899-18D3-05B4-4F23D0C45CD2}"/>
                </a:ext>
              </a:extLst>
            </p:cNvPr>
            <p:cNvGrpSpPr/>
            <p:nvPr/>
          </p:nvGrpSpPr>
          <p:grpSpPr>
            <a:xfrm>
              <a:off x="3365487" y="171450"/>
              <a:ext cx="5460167" cy="6515100"/>
              <a:chOff x="3365487" y="171450"/>
              <a:chExt cx="5460167" cy="6515100"/>
            </a:xfrm>
            <a:noFill/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3A57F93-94C5-EB9D-788D-052025CC4585}"/>
                  </a:ext>
                </a:extLst>
              </p:cNvPr>
              <p:cNvSpPr/>
              <p:nvPr/>
            </p:nvSpPr>
            <p:spPr>
              <a:xfrm>
                <a:off x="4252226" y="2630900"/>
                <a:ext cx="186331" cy="110756"/>
              </a:xfrm>
              <a:custGeom>
                <a:avLst/>
                <a:gdLst>
                  <a:gd name="connsiteX0" fmla="*/ 186332 w 186331"/>
                  <a:gd name="connsiteY0" fmla="*/ 110757 h 110756"/>
                  <a:gd name="connsiteX1" fmla="*/ 0 w 186331"/>
                  <a:gd name="connsiteY1" fmla="*/ 0 h 11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6331" h="110756">
                    <a:moveTo>
                      <a:pt x="186332" y="110757"/>
                    </a:moveTo>
                    <a:cubicBezTo>
                      <a:pt x="124610" y="70363"/>
                      <a:pt x="53424" y="34530"/>
                      <a:pt x="0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0402C64-E2F3-D891-AF58-934927E550B7}"/>
                  </a:ext>
                </a:extLst>
              </p:cNvPr>
              <p:cNvSpPr/>
              <p:nvPr/>
            </p:nvSpPr>
            <p:spPr>
              <a:xfrm>
                <a:off x="5017099" y="171450"/>
                <a:ext cx="1069779" cy="2375405"/>
              </a:xfrm>
              <a:custGeom>
                <a:avLst/>
                <a:gdLst>
                  <a:gd name="connsiteX0" fmla="*/ 1069779 w 1069779"/>
                  <a:gd name="connsiteY0" fmla="*/ 1284778 h 2375405"/>
                  <a:gd name="connsiteX1" fmla="*/ 947296 w 1069779"/>
                  <a:gd name="connsiteY1" fmla="*/ 0 h 2375405"/>
                  <a:gd name="connsiteX2" fmla="*/ 0 w 1069779"/>
                  <a:gd name="connsiteY2" fmla="*/ 2375406 h 237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9779" h="2375405">
                    <a:moveTo>
                      <a:pt x="1069779" y="1284778"/>
                    </a:moveTo>
                    <a:lnTo>
                      <a:pt x="947296" y="0"/>
                    </a:lnTo>
                    <a:lnTo>
                      <a:pt x="0" y="2375406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091079-0952-9C12-6C82-13AA1A70BBE4}"/>
                  </a:ext>
                </a:extLst>
              </p:cNvPr>
              <p:cNvSpPr/>
              <p:nvPr/>
            </p:nvSpPr>
            <p:spPr>
              <a:xfrm>
                <a:off x="6118802" y="1790452"/>
                <a:ext cx="26060" cy="279497"/>
              </a:xfrm>
              <a:custGeom>
                <a:avLst/>
                <a:gdLst>
                  <a:gd name="connsiteX0" fmla="*/ 26060 w 26060"/>
                  <a:gd name="connsiteY0" fmla="*/ 279498 h 279497"/>
                  <a:gd name="connsiteX1" fmla="*/ 0 w 26060"/>
                  <a:gd name="connsiteY1" fmla="*/ 0 h 27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0" h="279497">
                    <a:moveTo>
                      <a:pt x="26060" y="279498"/>
                    </a:moveTo>
                    <a:lnTo>
                      <a:pt x="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D077BD5-DE75-3F34-455E-1ACC328125D2}"/>
                  </a:ext>
                </a:extLst>
              </p:cNvPr>
              <p:cNvSpPr/>
              <p:nvPr/>
            </p:nvSpPr>
            <p:spPr>
              <a:xfrm>
                <a:off x="6841327" y="2456947"/>
                <a:ext cx="1564275" cy="2233376"/>
              </a:xfrm>
              <a:custGeom>
                <a:avLst/>
                <a:gdLst>
                  <a:gd name="connsiteX0" fmla="*/ 673661 w 1564275"/>
                  <a:gd name="connsiteY0" fmla="*/ 2233376 h 2233376"/>
                  <a:gd name="connsiteX1" fmla="*/ 1564275 w 1564275"/>
                  <a:gd name="connsiteY1" fmla="*/ 0 h 2233376"/>
                  <a:gd name="connsiteX2" fmla="*/ 0 w 1564275"/>
                  <a:gd name="connsiteY2" fmla="*/ 276240 h 223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4275" h="2233376">
                    <a:moveTo>
                      <a:pt x="673661" y="2233376"/>
                    </a:moveTo>
                    <a:lnTo>
                      <a:pt x="1564275" y="0"/>
                    </a:lnTo>
                    <a:lnTo>
                      <a:pt x="0" y="27624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A0BF700-41DB-BC23-321C-26CBC6DF1134}"/>
                  </a:ext>
                </a:extLst>
              </p:cNvPr>
              <p:cNvSpPr/>
              <p:nvPr/>
            </p:nvSpPr>
            <p:spPr>
              <a:xfrm>
                <a:off x="6583329" y="5258440"/>
                <a:ext cx="694509" cy="1428109"/>
              </a:xfrm>
              <a:custGeom>
                <a:avLst/>
                <a:gdLst>
                  <a:gd name="connsiteX0" fmla="*/ 0 w 694509"/>
                  <a:gd name="connsiteY0" fmla="*/ 0 h 1428109"/>
                  <a:gd name="connsiteX1" fmla="*/ 136166 w 694509"/>
                  <a:gd name="connsiteY1" fmla="*/ 1428110 h 1428109"/>
                  <a:gd name="connsiteX2" fmla="*/ 694510 w 694509"/>
                  <a:gd name="connsiteY2" fmla="*/ 28015 h 142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4509" h="1428109">
                    <a:moveTo>
                      <a:pt x="0" y="0"/>
                    </a:moveTo>
                    <a:lnTo>
                      <a:pt x="136166" y="1428110"/>
                    </a:lnTo>
                    <a:lnTo>
                      <a:pt x="694510" y="2801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683D342-6EDE-4C7C-8EB3-D81207A9259C}"/>
                  </a:ext>
                </a:extLst>
              </p:cNvPr>
              <p:cNvSpPr/>
              <p:nvPr/>
            </p:nvSpPr>
            <p:spPr>
              <a:xfrm>
                <a:off x="4277635" y="3043306"/>
                <a:ext cx="542056" cy="1357747"/>
              </a:xfrm>
              <a:custGeom>
                <a:avLst/>
                <a:gdLst>
                  <a:gd name="connsiteX0" fmla="*/ 541405 w 542056"/>
                  <a:gd name="connsiteY0" fmla="*/ 0 h 1357747"/>
                  <a:gd name="connsiteX1" fmla="*/ 0 w 542056"/>
                  <a:gd name="connsiteY1" fmla="*/ 1357747 h 1357747"/>
                  <a:gd name="connsiteX2" fmla="*/ 542056 w 542056"/>
                  <a:gd name="connsiteY2" fmla="*/ 1261975 h 1357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056" h="1357747">
                    <a:moveTo>
                      <a:pt x="541405" y="0"/>
                    </a:moveTo>
                    <a:lnTo>
                      <a:pt x="0" y="1357747"/>
                    </a:lnTo>
                    <a:lnTo>
                      <a:pt x="542056" y="126197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B569091-7E9F-421F-FB9F-9CD17C86E5CF}"/>
                  </a:ext>
                </a:extLst>
              </p:cNvPr>
              <p:cNvSpPr/>
              <p:nvPr/>
            </p:nvSpPr>
            <p:spPr>
              <a:xfrm>
                <a:off x="3989288" y="913519"/>
                <a:ext cx="459694" cy="962280"/>
              </a:xfrm>
              <a:custGeom>
                <a:avLst/>
                <a:gdLst>
                  <a:gd name="connsiteX0" fmla="*/ 459694 w 459694"/>
                  <a:gd name="connsiteY0" fmla="*/ 183074 h 962280"/>
                  <a:gd name="connsiteX1" fmla="*/ 120909 w 459694"/>
                  <a:gd name="connsiteY1" fmla="*/ 0 h 962280"/>
                  <a:gd name="connsiteX2" fmla="*/ 250560 w 459694"/>
                  <a:gd name="connsiteY2" fmla="*/ 962280 h 9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694" h="962280">
                    <a:moveTo>
                      <a:pt x="459694" y="183074"/>
                    </a:moveTo>
                    <a:lnTo>
                      <a:pt x="120909" y="0"/>
                    </a:lnTo>
                    <a:cubicBezTo>
                      <a:pt x="-149982" y="500360"/>
                      <a:pt x="97455" y="879539"/>
                      <a:pt x="250560" y="96228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E1BBCB6-B7AA-1F32-B547-4CB3DD3BE29E}"/>
                  </a:ext>
                </a:extLst>
              </p:cNvPr>
              <p:cNvSpPr/>
              <p:nvPr/>
            </p:nvSpPr>
            <p:spPr>
              <a:xfrm>
                <a:off x="4452240" y="1337001"/>
                <a:ext cx="532283" cy="528374"/>
              </a:xfrm>
              <a:custGeom>
                <a:avLst/>
                <a:gdLst>
                  <a:gd name="connsiteX0" fmla="*/ 200665 w 532283"/>
                  <a:gd name="connsiteY0" fmla="*/ 347906 h 528374"/>
                  <a:gd name="connsiteX1" fmla="*/ 0 w 532283"/>
                  <a:gd name="connsiteY1" fmla="*/ 370058 h 528374"/>
                  <a:gd name="connsiteX2" fmla="*/ 143332 w 532283"/>
                  <a:gd name="connsiteY2" fmla="*/ 228028 h 528374"/>
                  <a:gd name="connsiteX3" fmla="*/ 59939 w 532283"/>
                  <a:gd name="connsiteY3" fmla="*/ 43651 h 528374"/>
                  <a:gd name="connsiteX4" fmla="*/ 239756 w 532283"/>
                  <a:gd name="connsiteY4" fmla="*/ 136166 h 528374"/>
                  <a:gd name="connsiteX5" fmla="*/ 388951 w 532283"/>
                  <a:gd name="connsiteY5" fmla="*/ 0 h 528374"/>
                  <a:gd name="connsiteX6" fmla="*/ 356376 w 532283"/>
                  <a:gd name="connsiteY6" fmla="*/ 199362 h 528374"/>
                  <a:gd name="connsiteX7" fmla="*/ 532284 w 532283"/>
                  <a:gd name="connsiteY7" fmla="*/ 299695 h 528374"/>
                  <a:gd name="connsiteX8" fmla="*/ 332270 w 532283"/>
                  <a:gd name="connsiteY8" fmla="*/ 330316 h 528374"/>
                  <a:gd name="connsiteX9" fmla="*/ 291877 w 532283"/>
                  <a:gd name="connsiteY9" fmla="*/ 528375 h 528374"/>
                  <a:gd name="connsiteX10" fmla="*/ 200665 w 532283"/>
                  <a:gd name="connsiteY10" fmla="*/ 347906 h 528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2283" h="528374">
                    <a:moveTo>
                      <a:pt x="200665" y="347906"/>
                    </a:moveTo>
                    <a:lnTo>
                      <a:pt x="0" y="370058"/>
                    </a:lnTo>
                    <a:lnTo>
                      <a:pt x="143332" y="228028"/>
                    </a:lnTo>
                    <a:lnTo>
                      <a:pt x="59939" y="43651"/>
                    </a:lnTo>
                    <a:lnTo>
                      <a:pt x="239756" y="136166"/>
                    </a:lnTo>
                    <a:lnTo>
                      <a:pt x="388951" y="0"/>
                    </a:lnTo>
                    <a:lnTo>
                      <a:pt x="356376" y="199362"/>
                    </a:lnTo>
                    <a:lnTo>
                      <a:pt x="532284" y="299695"/>
                    </a:lnTo>
                    <a:lnTo>
                      <a:pt x="332270" y="330316"/>
                    </a:lnTo>
                    <a:lnTo>
                      <a:pt x="291877" y="528375"/>
                    </a:lnTo>
                    <a:lnTo>
                      <a:pt x="200665" y="34790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131443A-B71F-93FA-2357-A19DD69B6BE1}"/>
                  </a:ext>
                </a:extLst>
              </p:cNvPr>
              <p:cNvSpPr/>
              <p:nvPr/>
            </p:nvSpPr>
            <p:spPr>
              <a:xfrm>
                <a:off x="4719359" y="1534477"/>
                <a:ext cx="876280" cy="641545"/>
              </a:xfrm>
              <a:custGeom>
                <a:avLst/>
                <a:gdLst>
                  <a:gd name="connsiteX0" fmla="*/ 539752 w 876280"/>
                  <a:gd name="connsiteY0" fmla="*/ 0 h 641545"/>
                  <a:gd name="connsiteX1" fmla="*/ 876281 w 876280"/>
                  <a:gd name="connsiteY1" fmla="*/ 183002 h 641545"/>
                  <a:gd name="connsiteX2" fmla="*/ 0 w 876280"/>
                  <a:gd name="connsiteY2" fmla="*/ 600620 h 64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280" h="641545">
                    <a:moveTo>
                      <a:pt x="539752" y="0"/>
                    </a:moveTo>
                    <a:lnTo>
                      <a:pt x="876281" y="183002"/>
                    </a:lnTo>
                    <a:cubicBezTo>
                      <a:pt x="605116" y="683362"/>
                      <a:pt x="152488" y="683362"/>
                      <a:pt x="0" y="60062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800664B-6111-C5C9-6466-B0EB77558667}"/>
                  </a:ext>
                </a:extLst>
              </p:cNvPr>
              <p:cNvSpPr/>
              <p:nvPr/>
            </p:nvSpPr>
            <p:spPr>
              <a:xfrm>
                <a:off x="3830288" y="4945235"/>
                <a:ext cx="768713" cy="768713"/>
              </a:xfrm>
              <a:custGeom>
                <a:avLst/>
                <a:gdLst>
                  <a:gd name="connsiteX0" fmla="*/ 384357 w 768713"/>
                  <a:gd name="connsiteY0" fmla="*/ 768713 h 768713"/>
                  <a:gd name="connsiteX1" fmla="*/ 768713 w 768713"/>
                  <a:gd name="connsiteY1" fmla="*/ 384357 h 768713"/>
                  <a:gd name="connsiteX2" fmla="*/ 384357 w 768713"/>
                  <a:gd name="connsiteY2" fmla="*/ 0 h 768713"/>
                  <a:gd name="connsiteX3" fmla="*/ 0 w 768713"/>
                  <a:gd name="connsiteY3" fmla="*/ 384357 h 768713"/>
                  <a:gd name="connsiteX4" fmla="*/ 384357 w 768713"/>
                  <a:gd name="connsiteY4" fmla="*/ 768713 h 76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713" h="768713">
                    <a:moveTo>
                      <a:pt x="384357" y="768713"/>
                    </a:moveTo>
                    <a:cubicBezTo>
                      <a:pt x="596629" y="768713"/>
                      <a:pt x="768713" y="596646"/>
                      <a:pt x="768713" y="384357"/>
                    </a:cubicBezTo>
                    <a:cubicBezTo>
                      <a:pt x="768713" y="172067"/>
                      <a:pt x="596629" y="0"/>
                      <a:pt x="384357" y="0"/>
                    </a:cubicBezTo>
                    <a:cubicBezTo>
                      <a:pt x="172081" y="0"/>
                      <a:pt x="0" y="172067"/>
                      <a:pt x="0" y="384357"/>
                    </a:cubicBezTo>
                    <a:cubicBezTo>
                      <a:pt x="0" y="596646"/>
                      <a:pt x="172081" y="768713"/>
                      <a:pt x="384357" y="768713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57EEDF2-C5FE-0151-733C-468F05F49F13}"/>
                  </a:ext>
                </a:extLst>
              </p:cNvPr>
              <p:cNvSpPr/>
              <p:nvPr/>
            </p:nvSpPr>
            <p:spPr>
              <a:xfrm>
                <a:off x="8288331" y="1275759"/>
                <a:ext cx="237149" cy="237149"/>
              </a:xfrm>
              <a:custGeom>
                <a:avLst/>
                <a:gdLst>
                  <a:gd name="connsiteX0" fmla="*/ 118575 w 237149"/>
                  <a:gd name="connsiteY0" fmla="*/ 237150 h 237149"/>
                  <a:gd name="connsiteX1" fmla="*/ 237150 w 237149"/>
                  <a:gd name="connsiteY1" fmla="*/ 118575 h 237149"/>
                  <a:gd name="connsiteX2" fmla="*/ 118575 w 237149"/>
                  <a:gd name="connsiteY2" fmla="*/ 0 h 237149"/>
                  <a:gd name="connsiteX3" fmla="*/ 0 w 237149"/>
                  <a:gd name="connsiteY3" fmla="*/ 118575 h 237149"/>
                  <a:gd name="connsiteX4" fmla="*/ 118575 w 237149"/>
                  <a:gd name="connsiteY4" fmla="*/ 237150 h 23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49" h="237149">
                    <a:moveTo>
                      <a:pt x="118575" y="237150"/>
                    </a:moveTo>
                    <a:cubicBezTo>
                      <a:pt x="184069" y="237150"/>
                      <a:pt x="237150" y="184062"/>
                      <a:pt x="237150" y="118575"/>
                    </a:cubicBezTo>
                    <a:cubicBezTo>
                      <a:pt x="237150" y="53088"/>
                      <a:pt x="184069" y="0"/>
                      <a:pt x="118575" y="0"/>
                    </a:cubicBezTo>
                    <a:cubicBezTo>
                      <a:pt x="53081" y="0"/>
                      <a:pt x="0" y="53088"/>
                      <a:pt x="0" y="118575"/>
                    </a:cubicBezTo>
                    <a:cubicBezTo>
                      <a:pt x="0" y="184062"/>
                      <a:pt x="53081" y="237150"/>
                      <a:pt x="118575" y="237150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884C7CE-12CD-E618-237D-CEA09E240126}"/>
                  </a:ext>
                </a:extLst>
              </p:cNvPr>
              <p:cNvSpPr/>
              <p:nvPr/>
            </p:nvSpPr>
            <p:spPr>
              <a:xfrm>
                <a:off x="3741442" y="3366455"/>
                <a:ext cx="121180" cy="121180"/>
              </a:xfrm>
              <a:custGeom>
                <a:avLst/>
                <a:gdLst>
                  <a:gd name="connsiteX0" fmla="*/ 60591 w 121180"/>
                  <a:gd name="connsiteY0" fmla="*/ 121181 h 121180"/>
                  <a:gd name="connsiteX1" fmla="*/ 121181 w 121180"/>
                  <a:gd name="connsiteY1" fmla="*/ 60590 h 121180"/>
                  <a:gd name="connsiteX2" fmla="*/ 60591 w 121180"/>
                  <a:gd name="connsiteY2" fmla="*/ 0 h 121180"/>
                  <a:gd name="connsiteX3" fmla="*/ 0 w 121180"/>
                  <a:gd name="connsiteY3" fmla="*/ 60590 h 121180"/>
                  <a:gd name="connsiteX4" fmla="*/ 60591 w 121180"/>
                  <a:gd name="connsiteY4" fmla="*/ 121181 h 12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80" h="121180">
                    <a:moveTo>
                      <a:pt x="60591" y="121181"/>
                    </a:moveTo>
                    <a:cubicBezTo>
                      <a:pt x="94054" y="121181"/>
                      <a:pt x="121181" y="94057"/>
                      <a:pt x="121181" y="60590"/>
                    </a:cubicBezTo>
                    <a:cubicBezTo>
                      <a:pt x="121181" y="27127"/>
                      <a:pt x="94054" y="0"/>
                      <a:pt x="60591" y="0"/>
                    </a:cubicBezTo>
                    <a:cubicBezTo>
                      <a:pt x="27127" y="0"/>
                      <a:pt x="0" y="27127"/>
                      <a:pt x="0" y="60590"/>
                    </a:cubicBezTo>
                    <a:cubicBezTo>
                      <a:pt x="0" y="94057"/>
                      <a:pt x="27127" y="121181"/>
                      <a:pt x="60591" y="121181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45616BD-24E0-1BF8-B344-F58687F0E78A}"/>
                  </a:ext>
                </a:extLst>
              </p:cNvPr>
              <p:cNvSpPr/>
              <p:nvPr/>
            </p:nvSpPr>
            <p:spPr>
              <a:xfrm>
                <a:off x="6840024" y="511538"/>
                <a:ext cx="183725" cy="452147"/>
              </a:xfrm>
              <a:custGeom>
                <a:avLst/>
                <a:gdLst>
                  <a:gd name="connsiteX0" fmla="*/ 60590 w 183725"/>
                  <a:gd name="connsiteY0" fmla="*/ 0 h 452147"/>
                  <a:gd name="connsiteX1" fmla="*/ 0 w 183725"/>
                  <a:gd name="connsiteY1" fmla="*/ 242362 h 452147"/>
                  <a:gd name="connsiteX2" fmla="*/ 183726 w 183725"/>
                  <a:gd name="connsiteY2" fmla="*/ 209786 h 452147"/>
                  <a:gd name="connsiteX3" fmla="*/ 123136 w 183725"/>
                  <a:gd name="connsiteY3" fmla="*/ 452148 h 452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725" h="452147">
                    <a:moveTo>
                      <a:pt x="60590" y="0"/>
                    </a:moveTo>
                    <a:lnTo>
                      <a:pt x="0" y="242362"/>
                    </a:lnTo>
                    <a:lnTo>
                      <a:pt x="183726" y="209786"/>
                    </a:lnTo>
                    <a:lnTo>
                      <a:pt x="123136" y="452148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884E4EF-7574-C94C-E8BA-CEE38C19B5A4}"/>
                  </a:ext>
                </a:extLst>
              </p:cNvPr>
              <p:cNvSpPr/>
              <p:nvPr/>
            </p:nvSpPr>
            <p:spPr>
              <a:xfrm>
                <a:off x="4040297" y="2290443"/>
                <a:ext cx="247969" cy="177136"/>
              </a:xfrm>
              <a:custGeom>
                <a:avLst/>
                <a:gdLst>
                  <a:gd name="connsiteX0" fmla="*/ 163718 w 247969"/>
                  <a:gd name="connsiteY0" fmla="*/ 169109 h 177136"/>
                  <a:gd name="connsiteX1" fmla="*/ 213884 w 247969"/>
                  <a:gd name="connsiteY1" fmla="*/ 76526 h 177136"/>
                  <a:gd name="connsiteX2" fmla="*/ 83582 w 247969"/>
                  <a:gd name="connsiteY2" fmla="*/ 7466 h 177136"/>
                  <a:gd name="connsiteX3" fmla="*/ 42513 w 247969"/>
                  <a:gd name="connsiteY3" fmla="*/ 1589 h 177136"/>
                  <a:gd name="connsiteX4" fmla="*/ 8765 w 247969"/>
                  <a:gd name="connsiteY4" fmla="*/ 25722 h 177136"/>
                  <a:gd name="connsiteX5" fmla="*/ 1050 w 247969"/>
                  <a:gd name="connsiteY5" fmla="*/ 66486 h 177136"/>
                  <a:gd name="connsiteX6" fmla="*/ 23643 w 247969"/>
                  <a:gd name="connsiteY6" fmla="*/ 101284 h 177136"/>
                  <a:gd name="connsiteX7" fmla="*/ 163718 w 247969"/>
                  <a:gd name="connsiteY7" fmla="*/ 169109 h 17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969" h="177136">
                    <a:moveTo>
                      <a:pt x="163718" y="169109"/>
                    </a:moveTo>
                    <a:cubicBezTo>
                      <a:pt x="237441" y="204085"/>
                      <a:pt x="282876" y="115788"/>
                      <a:pt x="213884" y="76526"/>
                    </a:cubicBezTo>
                    <a:cubicBezTo>
                      <a:pt x="162449" y="47277"/>
                      <a:pt x="125279" y="28932"/>
                      <a:pt x="83582" y="7466"/>
                    </a:cubicBezTo>
                    <a:cubicBezTo>
                      <a:pt x="71159" y="293"/>
                      <a:pt x="56448" y="-1813"/>
                      <a:pt x="42513" y="1589"/>
                    </a:cubicBezTo>
                    <a:cubicBezTo>
                      <a:pt x="28578" y="4991"/>
                      <a:pt x="16487" y="13632"/>
                      <a:pt x="8765" y="25722"/>
                    </a:cubicBezTo>
                    <a:cubicBezTo>
                      <a:pt x="1043" y="37810"/>
                      <a:pt x="-1721" y="52410"/>
                      <a:pt x="1050" y="66486"/>
                    </a:cubicBezTo>
                    <a:cubicBezTo>
                      <a:pt x="3820" y="80562"/>
                      <a:pt x="11913" y="93023"/>
                      <a:pt x="23643" y="101284"/>
                    </a:cubicBezTo>
                    <a:cubicBezTo>
                      <a:pt x="56836" y="122235"/>
                      <a:pt x="96064" y="137014"/>
                      <a:pt x="163718" y="169109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C0102D7-23F7-12C8-B99E-AFC86C9646CC}"/>
                  </a:ext>
                </a:extLst>
              </p:cNvPr>
              <p:cNvSpPr/>
              <p:nvPr/>
            </p:nvSpPr>
            <p:spPr>
              <a:xfrm>
                <a:off x="4136154" y="2075839"/>
                <a:ext cx="155814" cy="149067"/>
              </a:xfrm>
              <a:custGeom>
                <a:avLst/>
                <a:gdLst>
                  <a:gd name="connsiteX0" fmla="*/ 155814 w 155814"/>
                  <a:gd name="connsiteY0" fmla="*/ 50141 h 149067"/>
                  <a:gd name="connsiteX1" fmla="*/ 85451 w 155814"/>
                  <a:gd name="connsiteY1" fmla="*/ 8993 h 149067"/>
                  <a:gd name="connsiteX2" fmla="*/ 44728 w 155814"/>
                  <a:gd name="connsiteY2" fmla="*/ 1010 h 149067"/>
                  <a:gd name="connsiteX3" fmla="*/ 9941 w 155814"/>
                  <a:gd name="connsiteY3" fmla="*/ 23628 h 149067"/>
                  <a:gd name="connsiteX4" fmla="*/ 714 w 155814"/>
                  <a:gd name="connsiteY4" fmla="*/ 64086 h 149067"/>
                  <a:gd name="connsiteX5" fmla="*/ 22255 w 155814"/>
                  <a:gd name="connsiteY5" fmla="*/ 99553 h 149067"/>
                  <a:gd name="connsiteX6" fmla="*/ 109557 w 155814"/>
                  <a:gd name="connsiteY6" fmla="*/ 149067 h 149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814" h="149067">
                    <a:moveTo>
                      <a:pt x="155814" y="50141"/>
                    </a:moveTo>
                    <a:cubicBezTo>
                      <a:pt x="129754" y="34504"/>
                      <a:pt x="110929" y="23943"/>
                      <a:pt x="85451" y="8993"/>
                    </a:cubicBezTo>
                    <a:cubicBezTo>
                      <a:pt x="73429" y="1140"/>
                      <a:pt x="58825" y="-1723"/>
                      <a:pt x="44728" y="1010"/>
                    </a:cubicBezTo>
                    <a:cubicBezTo>
                      <a:pt x="30635" y="3740"/>
                      <a:pt x="18157" y="11853"/>
                      <a:pt x="9941" y="23628"/>
                    </a:cubicBezTo>
                    <a:cubicBezTo>
                      <a:pt x="1725" y="35403"/>
                      <a:pt x="-1587" y="49911"/>
                      <a:pt x="714" y="64086"/>
                    </a:cubicBezTo>
                    <a:cubicBezTo>
                      <a:pt x="3011" y="78259"/>
                      <a:pt x="10737" y="90977"/>
                      <a:pt x="22255" y="99553"/>
                    </a:cubicBezTo>
                    <a:cubicBezTo>
                      <a:pt x="50119" y="118148"/>
                      <a:pt x="79296" y="134696"/>
                      <a:pt x="109557" y="149067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2343B96-0F83-ABFD-FA97-A7DCE5355B48}"/>
                  </a:ext>
                </a:extLst>
              </p:cNvPr>
              <p:cNvSpPr/>
              <p:nvPr/>
            </p:nvSpPr>
            <p:spPr>
              <a:xfrm>
                <a:off x="4010444" y="2403138"/>
                <a:ext cx="242007" cy="166944"/>
              </a:xfrm>
              <a:custGeom>
                <a:avLst/>
                <a:gdLst>
                  <a:gd name="connsiteX0" fmla="*/ 160995 w 242007"/>
                  <a:gd name="connsiteY0" fmla="*/ 160005 h 166944"/>
                  <a:gd name="connsiteX1" fmla="*/ 207904 w 242007"/>
                  <a:gd name="connsiteY1" fmla="*/ 69445 h 166944"/>
                  <a:gd name="connsiteX2" fmla="*/ 80208 w 242007"/>
                  <a:gd name="connsiteY2" fmla="*/ 6900 h 166944"/>
                  <a:gd name="connsiteX3" fmla="*/ 40225 w 242007"/>
                  <a:gd name="connsiteY3" fmla="*/ 1749 h 166944"/>
                  <a:gd name="connsiteX4" fmla="*/ 7876 w 242007"/>
                  <a:gd name="connsiteY4" fmla="*/ 25800 h 166944"/>
                  <a:gd name="connsiteX5" fmla="*/ 1296 w 242007"/>
                  <a:gd name="connsiteY5" fmla="*/ 65573 h 166944"/>
                  <a:gd name="connsiteX6" fmla="*/ 24178 w 242007"/>
                  <a:gd name="connsiteY6" fmla="*/ 98763 h 166944"/>
                  <a:gd name="connsiteX7" fmla="*/ 160995 w 242007"/>
                  <a:gd name="connsiteY7" fmla="*/ 160005 h 16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007" h="166944">
                    <a:moveTo>
                      <a:pt x="160995" y="160005"/>
                    </a:moveTo>
                    <a:cubicBezTo>
                      <a:pt x="233313" y="191929"/>
                      <a:pt x="275626" y="105381"/>
                      <a:pt x="207904" y="69445"/>
                    </a:cubicBezTo>
                    <a:cubicBezTo>
                      <a:pt x="157703" y="42801"/>
                      <a:pt x="120498" y="25999"/>
                      <a:pt x="80208" y="6900"/>
                    </a:cubicBezTo>
                    <a:cubicBezTo>
                      <a:pt x="68052" y="69"/>
                      <a:pt x="53719" y="-1776"/>
                      <a:pt x="40225" y="1749"/>
                    </a:cubicBezTo>
                    <a:cubicBezTo>
                      <a:pt x="26732" y="5274"/>
                      <a:pt x="15135" y="13898"/>
                      <a:pt x="7876" y="25800"/>
                    </a:cubicBezTo>
                    <a:cubicBezTo>
                      <a:pt x="614" y="37706"/>
                      <a:pt x="-1746" y="51964"/>
                      <a:pt x="1296" y="65573"/>
                    </a:cubicBezTo>
                    <a:cubicBezTo>
                      <a:pt x="4338" y="79183"/>
                      <a:pt x="12540" y="91082"/>
                      <a:pt x="24178" y="98763"/>
                    </a:cubicBezTo>
                    <a:cubicBezTo>
                      <a:pt x="56753" y="117622"/>
                      <a:pt x="94541" y="130687"/>
                      <a:pt x="160995" y="160005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0A076E4-9197-6532-C246-7967B962481A}"/>
                  </a:ext>
                </a:extLst>
              </p:cNvPr>
              <p:cNvSpPr/>
              <p:nvPr/>
            </p:nvSpPr>
            <p:spPr>
              <a:xfrm>
                <a:off x="4081959" y="2180043"/>
                <a:ext cx="239032" cy="181975"/>
              </a:xfrm>
              <a:custGeom>
                <a:avLst/>
                <a:gdLst>
                  <a:gd name="connsiteX0" fmla="*/ 162381 w 239032"/>
                  <a:gd name="connsiteY0" fmla="*/ 47572 h 181975"/>
                  <a:gd name="connsiteX1" fmla="*/ 86154 w 239032"/>
                  <a:gd name="connsiteY1" fmla="*/ 8481 h 181975"/>
                  <a:gd name="connsiteX2" fmla="*/ 44447 w 239032"/>
                  <a:gd name="connsiteY2" fmla="*/ 1284 h 181975"/>
                  <a:gd name="connsiteX3" fmla="*/ 9471 w 239032"/>
                  <a:gd name="connsiteY3" fmla="*/ 25119 h 181975"/>
                  <a:gd name="connsiteX4" fmla="*/ 923 w 239032"/>
                  <a:gd name="connsiteY4" fmla="*/ 66568 h 181975"/>
                  <a:gd name="connsiteX5" fmla="*/ 23609 w 239032"/>
                  <a:gd name="connsiteY5" fmla="*/ 102299 h 181975"/>
                  <a:gd name="connsiteX6" fmla="*/ 164198 w 239032"/>
                  <a:gd name="connsiteY6" fmla="*/ 174616 h 181975"/>
                  <a:gd name="connsiteX7" fmla="*/ 233258 w 239032"/>
                  <a:gd name="connsiteY7" fmla="*/ 102950 h 18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032" h="181975">
                    <a:moveTo>
                      <a:pt x="162381" y="47572"/>
                    </a:moveTo>
                    <a:cubicBezTo>
                      <a:pt x="135669" y="33239"/>
                      <a:pt x="112077" y="22437"/>
                      <a:pt x="86154" y="8481"/>
                    </a:cubicBezTo>
                    <a:cubicBezTo>
                      <a:pt x="73713" y="759"/>
                      <a:pt x="58756" y="-1823"/>
                      <a:pt x="44447" y="1284"/>
                    </a:cubicBezTo>
                    <a:cubicBezTo>
                      <a:pt x="30138" y="4387"/>
                      <a:pt x="17594" y="12936"/>
                      <a:pt x="9471" y="25119"/>
                    </a:cubicBezTo>
                    <a:cubicBezTo>
                      <a:pt x="1351" y="37302"/>
                      <a:pt x="-1714" y="52167"/>
                      <a:pt x="923" y="66568"/>
                    </a:cubicBezTo>
                    <a:cubicBezTo>
                      <a:pt x="3560" y="80974"/>
                      <a:pt x="11697" y="93785"/>
                      <a:pt x="23609" y="102299"/>
                    </a:cubicBezTo>
                    <a:cubicBezTo>
                      <a:pt x="57453" y="124519"/>
                      <a:pt x="96064" y="140463"/>
                      <a:pt x="164198" y="174616"/>
                    </a:cubicBezTo>
                    <a:cubicBezTo>
                      <a:pt x="220982" y="203043"/>
                      <a:pt x="252803" y="142692"/>
                      <a:pt x="233258" y="10295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D399B8C-596E-F5C0-0AEF-356E089EFFDC}"/>
                  </a:ext>
                </a:extLst>
              </p:cNvPr>
              <p:cNvSpPr/>
              <p:nvPr/>
            </p:nvSpPr>
            <p:spPr>
              <a:xfrm>
                <a:off x="4351793" y="2322562"/>
                <a:ext cx="261058" cy="459281"/>
              </a:xfrm>
              <a:custGeom>
                <a:avLst/>
                <a:gdLst>
                  <a:gd name="connsiteX0" fmla="*/ 187097 w 261058"/>
                  <a:gd name="connsiteY0" fmla="*/ 31446 h 459281"/>
                  <a:gd name="connsiteX1" fmla="*/ 245082 w 261058"/>
                  <a:gd name="connsiteY1" fmla="*/ 2780 h 459281"/>
                  <a:gd name="connsiteX2" fmla="*/ 192961 w 261058"/>
                  <a:gd name="connsiteY2" fmla="*/ 251005 h 459281"/>
                  <a:gd name="connsiteX3" fmla="*/ 18356 w 261058"/>
                  <a:gd name="connsiteY3" fmla="*/ 458185 h 459281"/>
                  <a:gd name="connsiteX4" fmla="*/ 7281 w 261058"/>
                  <a:gd name="connsiteY4" fmla="*/ 371535 h 45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058" h="459281">
                    <a:moveTo>
                      <a:pt x="187097" y="31446"/>
                    </a:moveTo>
                    <a:cubicBezTo>
                      <a:pt x="205991" y="4735"/>
                      <a:pt x="230611" y="-5450"/>
                      <a:pt x="245082" y="2780"/>
                    </a:cubicBezTo>
                    <a:cubicBezTo>
                      <a:pt x="270902" y="17525"/>
                      <a:pt x="273062" y="92688"/>
                      <a:pt x="192961" y="251005"/>
                    </a:cubicBezTo>
                    <a:cubicBezTo>
                      <a:pt x="107579" y="419746"/>
                      <a:pt x="47640" y="467444"/>
                      <a:pt x="18356" y="458185"/>
                    </a:cubicBezTo>
                    <a:cubicBezTo>
                      <a:pt x="-1875" y="451773"/>
                      <a:pt x="-5098" y="411928"/>
                      <a:pt x="7281" y="371535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FC411D4-2E59-7E8E-94B8-A7DEA2FCE0AC}"/>
                  </a:ext>
                </a:extLst>
              </p:cNvPr>
              <p:cNvSpPr/>
              <p:nvPr/>
            </p:nvSpPr>
            <p:spPr>
              <a:xfrm>
                <a:off x="4225535" y="2097111"/>
                <a:ext cx="382278" cy="390456"/>
              </a:xfrm>
              <a:custGeom>
                <a:avLst/>
                <a:gdLst>
                  <a:gd name="connsiteX0" fmla="*/ 382279 w 382278"/>
                  <a:gd name="connsiteY0" fmla="*/ 314885 h 390456"/>
                  <a:gd name="connsiteX1" fmla="*/ 280643 w 382278"/>
                  <a:gd name="connsiteY1" fmla="*/ 135068 h 390456"/>
                  <a:gd name="connsiteX2" fmla="*/ 177773 w 382278"/>
                  <a:gd name="connsiteY2" fmla="*/ 26266 h 390456"/>
                  <a:gd name="connsiteX3" fmla="*/ 3168 w 382278"/>
                  <a:gd name="connsiteY3" fmla="*/ 167640 h 390456"/>
                  <a:gd name="connsiteX4" fmla="*/ 134773 w 382278"/>
                  <a:gd name="connsiteY4" fmla="*/ 128550 h 390456"/>
                  <a:gd name="connsiteX5" fmla="*/ 141289 w 382278"/>
                  <a:gd name="connsiteY5" fmla="*/ 390457 h 39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278" h="390456">
                    <a:moveTo>
                      <a:pt x="382279" y="314885"/>
                    </a:moveTo>
                    <a:cubicBezTo>
                      <a:pt x="337976" y="296643"/>
                      <a:pt x="293125" y="264101"/>
                      <a:pt x="280643" y="135068"/>
                    </a:cubicBezTo>
                    <a:cubicBezTo>
                      <a:pt x="274574" y="73346"/>
                      <a:pt x="265693" y="69197"/>
                      <a:pt x="177773" y="26266"/>
                    </a:cubicBezTo>
                    <a:cubicBezTo>
                      <a:pt x="74903" y="-23969"/>
                      <a:pt x="80698" y="-14885"/>
                      <a:pt x="3168" y="167640"/>
                    </a:cubicBezTo>
                    <a:cubicBezTo>
                      <a:pt x="-15897" y="212526"/>
                      <a:pt x="53986" y="258852"/>
                      <a:pt x="134773" y="128550"/>
                    </a:cubicBezTo>
                    <a:cubicBezTo>
                      <a:pt x="71577" y="228231"/>
                      <a:pt x="83338" y="327432"/>
                      <a:pt x="141289" y="390457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FB5ACF3-5415-CEB4-CB6E-877EBA77E0D6}"/>
                  </a:ext>
                </a:extLst>
              </p:cNvPr>
              <p:cNvSpPr/>
              <p:nvPr/>
            </p:nvSpPr>
            <p:spPr>
              <a:xfrm>
                <a:off x="7657600" y="234462"/>
                <a:ext cx="116188" cy="264895"/>
              </a:xfrm>
              <a:custGeom>
                <a:avLst/>
                <a:gdLst>
                  <a:gd name="connsiteX0" fmla="*/ 104894 w 116188"/>
                  <a:gd name="connsiteY0" fmla="*/ 202152 h 264895"/>
                  <a:gd name="connsiteX1" fmla="*/ 1 w 116188"/>
                  <a:gd name="connsiteY1" fmla="*/ 207364 h 264895"/>
                  <a:gd name="connsiteX2" fmla="*/ 5213 w 116188"/>
                  <a:gd name="connsiteY2" fmla="*/ 60121 h 264895"/>
                  <a:gd name="connsiteX3" fmla="*/ 115970 w 116188"/>
                  <a:gd name="connsiteY3" fmla="*/ 47091 h 264895"/>
                  <a:gd name="connsiteX4" fmla="*/ 104894 w 116188"/>
                  <a:gd name="connsiteY4" fmla="*/ 202152 h 26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188" h="264895">
                    <a:moveTo>
                      <a:pt x="104894" y="202152"/>
                    </a:moveTo>
                    <a:cubicBezTo>
                      <a:pt x="98448" y="283591"/>
                      <a:pt x="-342" y="286197"/>
                      <a:pt x="1" y="207364"/>
                    </a:cubicBezTo>
                    <a:cubicBezTo>
                      <a:pt x="241" y="148728"/>
                      <a:pt x="2744" y="107030"/>
                      <a:pt x="5213" y="60121"/>
                    </a:cubicBezTo>
                    <a:cubicBezTo>
                      <a:pt x="9328" y="-18060"/>
                      <a:pt x="113604" y="-17408"/>
                      <a:pt x="115970" y="47091"/>
                    </a:cubicBezTo>
                    <a:cubicBezTo>
                      <a:pt x="117478" y="86182"/>
                      <a:pt x="110895" y="127228"/>
                      <a:pt x="104894" y="202152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7CAF8E9-9213-7A1C-6F41-6DD90BEDCCAD}"/>
                  </a:ext>
                </a:extLst>
              </p:cNvPr>
              <p:cNvSpPr/>
              <p:nvPr/>
            </p:nvSpPr>
            <p:spPr>
              <a:xfrm>
                <a:off x="7430282" y="240628"/>
                <a:ext cx="111135" cy="138653"/>
              </a:xfrm>
              <a:custGeom>
                <a:avLst/>
                <a:gdLst>
                  <a:gd name="connsiteX0" fmla="*/ 662 w 111135"/>
                  <a:gd name="connsiteY0" fmla="*/ 136116 h 138653"/>
                  <a:gd name="connsiteX1" fmla="*/ 10 w 111135"/>
                  <a:gd name="connsiteY1" fmla="*/ 59167 h 138653"/>
                  <a:gd name="connsiteX2" fmla="*/ 109464 w 111135"/>
                  <a:gd name="connsiteY2" fmla="*/ 43531 h 138653"/>
                  <a:gd name="connsiteX3" fmla="*/ 109464 w 111135"/>
                  <a:gd name="connsiteY3" fmla="*/ 138653 h 138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35" h="138653">
                    <a:moveTo>
                      <a:pt x="662" y="136116"/>
                    </a:moveTo>
                    <a:cubicBezTo>
                      <a:pt x="10" y="107449"/>
                      <a:pt x="456" y="86531"/>
                      <a:pt x="10" y="59167"/>
                    </a:cubicBezTo>
                    <a:cubicBezTo>
                      <a:pt x="-1190" y="-15105"/>
                      <a:pt x="104629" y="-18465"/>
                      <a:pt x="109464" y="43531"/>
                    </a:cubicBezTo>
                    <a:cubicBezTo>
                      <a:pt x="111693" y="75199"/>
                      <a:pt x="111693" y="106983"/>
                      <a:pt x="109464" y="138653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415F219-8632-248F-0B7D-A6E888BC31A3}"/>
                  </a:ext>
                </a:extLst>
              </p:cNvPr>
              <p:cNvSpPr/>
              <p:nvPr/>
            </p:nvSpPr>
            <p:spPr>
              <a:xfrm>
                <a:off x="7773571" y="259355"/>
                <a:ext cx="116035" cy="256108"/>
              </a:xfrm>
              <a:custGeom>
                <a:avLst/>
                <a:gdLst>
                  <a:gd name="connsiteX0" fmla="*/ 101050 w 116035"/>
                  <a:gd name="connsiteY0" fmla="*/ 196152 h 256108"/>
                  <a:gd name="connsiteX1" fmla="*/ 67 w 116035"/>
                  <a:gd name="connsiteY1" fmla="*/ 198758 h 256108"/>
                  <a:gd name="connsiteX2" fmla="*/ 9188 w 116035"/>
                  <a:gd name="connsiteY2" fmla="*/ 56729 h 256108"/>
                  <a:gd name="connsiteX3" fmla="*/ 116036 w 116035"/>
                  <a:gd name="connsiteY3" fmla="*/ 46442 h 256108"/>
                  <a:gd name="connsiteX4" fmla="*/ 101050 w 116035"/>
                  <a:gd name="connsiteY4" fmla="*/ 196152 h 25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35" h="256108">
                    <a:moveTo>
                      <a:pt x="101050" y="196152"/>
                    </a:moveTo>
                    <a:cubicBezTo>
                      <a:pt x="92890" y="275671"/>
                      <a:pt x="-2882" y="275637"/>
                      <a:pt x="67" y="198758"/>
                    </a:cubicBezTo>
                    <a:cubicBezTo>
                      <a:pt x="2261" y="142077"/>
                      <a:pt x="5827" y="101683"/>
                      <a:pt x="9188" y="56729"/>
                    </a:cubicBezTo>
                    <a:cubicBezTo>
                      <a:pt x="14846" y="-18709"/>
                      <a:pt x="116036" y="-15588"/>
                      <a:pt x="116036" y="46442"/>
                    </a:cubicBezTo>
                    <a:cubicBezTo>
                      <a:pt x="116036" y="84093"/>
                      <a:pt x="108492" y="123869"/>
                      <a:pt x="101050" y="196152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B964D0C-4756-5B35-2AEE-E0877DE7CFD8}"/>
                  </a:ext>
                </a:extLst>
              </p:cNvPr>
              <p:cNvSpPr/>
              <p:nvPr/>
            </p:nvSpPr>
            <p:spPr>
              <a:xfrm>
                <a:off x="7542351" y="230389"/>
                <a:ext cx="116578" cy="258442"/>
              </a:xfrm>
              <a:custGeom>
                <a:avLst/>
                <a:gdLst>
                  <a:gd name="connsiteX0" fmla="*/ 0 w 116578"/>
                  <a:gd name="connsiteY0" fmla="*/ 148244 h 258442"/>
                  <a:gd name="connsiteX1" fmla="*/ 3910 w 116578"/>
                  <a:gd name="connsiteY1" fmla="*/ 62243 h 258442"/>
                  <a:gd name="connsiteX2" fmla="*/ 115969 w 116578"/>
                  <a:gd name="connsiteY2" fmla="*/ 46606 h 258442"/>
                  <a:gd name="connsiteX3" fmla="*/ 108802 w 116578"/>
                  <a:gd name="connsiteY3" fmla="*/ 204342 h 258442"/>
                  <a:gd name="connsiteX4" fmla="*/ 99064 w 116578"/>
                  <a:gd name="connsiteY4" fmla="*/ 236160 h 258442"/>
                  <a:gd name="connsiteX5" fmla="*/ 72215 w 116578"/>
                  <a:gd name="connsiteY5" fmla="*/ 255863 h 258442"/>
                  <a:gd name="connsiteX6" fmla="*/ 38953 w 116578"/>
                  <a:gd name="connsiteY6" fmla="*/ 255654 h 258442"/>
                  <a:gd name="connsiteX7" fmla="*/ 12379 w 116578"/>
                  <a:gd name="connsiteY7" fmla="*/ 235615 h 25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578" h="258442">
                    <a:moveTo>
                      <a:pt x="0" y="148244"/>
                    </a:moveTo>
                    <a:cubicBezTo>
                      <a:pt x="652" y="117623"/>
                      <a:pt x="3224" y="91561"/>
                      <a:pt x="3910" y="62243"/>
                    </a:cubicBezTo>
                    <a:cubicBezTo>
                      <a:pt x="5761" y="-17242"/>
                      <a:pt x="111888" y="-18545"/>
                      <a:pt x="115969" y="46606"/>
                    </a:cubicBezTo>
                    <a:cubicBezTo>
                      <a:pt x="118472" y="86348"/>
                      <a:pt x="112711" y="128047"/>
                      <a:pt x="108802" y="204342"/>
                    </a:cubicBezTo>
                    <a:cubicBezTo>
                      <a:pt x="109042" y="215720"/>
                      <a:pt x="105648" y="226877"/>
                      <a:pt x="99064" y="236160"/>
                    </a:cubicBezTo>
                    <a:cubicBezTo>
                      <a:pt x="92446" y="245442"/>
                      <a:pt x="83051" y="252352"/>
                      <a:pt x="72215" y="255863"/>
                    </a:cubicBezTo>
                    <a:cubicBezTo>
                      <a:pt x="61413" y="259374"/>
                      <a:pt x="49721" y="259299"/>
                      <a:pt x="38953" y="255654"/>
                    </a:cubicBezTo>
                    <a:cubicBezTo>
                      <a:pt x="28153" y="252005"/>
                      <a:pt x="18860" y="244976"/>
                      <a:pt x="12379" y="235615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E56A154-D6C3-E2EA-F6EA-6A94EB73EB90}"/>
                  </a:ext>
                </a:extLst>
              </p:cNvPr>
              <p:cNvSpPr/>
              <p:nvPr/>
            </p:nvSpPr>
            <p:spPr>
              <a:xfrm>
                <a:off x="7452443" y="684188"/>
                <a:ext cx="505428" cy="114212"/>
              </a:xfrm>
              <a:custGeom>
                <a:avLst/>
                <a:gdLst>
                  <a:gd name="connsiteX0" fmla="*/ 53424 w 505428"/>
                  <a:gd name="connsiteY0" fmla="*/ 15636 h 114212"/>
                  <a:gd name="connsiteX1" fmla="*/ 0 w 505428"/>
                  <a:gd name="connsiteY1" fmla="*/ 52772 h 114212"/>
                  <a:gd name="connsiteX2" fmla="*/ 239756 w 505428"/>
                  <a:gd name="connsiteY2" fmla="*/ 114014 h 114212"/>
                  <a:gd name="connsiteX3" fmla="*/ 504920 w 505428"/>
                  <a:gd name="connsiteY3" fmla="*/ 47560 h 114212"/>
                  <a:gd name="connsiteX4" fmla="*/ 441073 w 505428"/>
                  <a:gd name="connsiteY4" fmla="*/ 0 h 11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28" h="114212">
                    <a:moveTo>
                      <a:pt x="53424" y="15636"/>
                    </a:moveTo>
                    <a:cubicBezTo>
                      <a:pt x="20848" y="20848"/>
                      <a:pt x="0" y="36485"/>
                      <a:pt x="0" y="52772"/>
                    </a:cubicBezTo>
                    <a:cubicBezTo>
                      <a:pt x="0" y="82090"/>
                      <a:pt x="63197" y="117169"/>
                      <a:pt x="239756" y="114014"/>
                    </a:cubicBezTo>
                    <a:cubicBezTo>
                      <a:pt x="427391" y="110585"/>
                      <a:pt x="498474" y="77530"/>
                      <a:pt x="504920" y="47560"/>
                    </a:cubicBezTo>
                    <a:cubicBezTo>
                      <a:pt x="509549" y="26060"/>
                      <a:pt x="482117" y="6412"/>
                      <a:pt x="441073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DDF7231-8126-E5F9-7057-B2CD97227C1A}"/>
                  </a:ext>
                </a:extLst>
              </p:cNvPr>
              <p:cNvSpPr/>
              <p:nvPr/>
            </p:nvSpPr>
            <p:spPr>
              <a:xfrm>
                <a:off x="7371120" y="375714"/>
                <a:ext cx="335480" cy="408806"/>
              </a:xfrm>
              <a:custGeom>
                <a:avLst/>
                <a:gdLst>
                  <a:gd name="connsiteX0" fmla="*/ 151035 w 335480"/>
                  <a:gd name="connsiteY0" fmla="*/ 408807 h 408806"/>
                  <a:gd name="connsiteX1" fmla="*/ 46141 w 335480"/>
                  <a:gd name="connsiteY1" fmla="*/ 240066 h 408806"/>
                  <a:gd name="connsiteX2" fmla="*/ 3142 w 335480"/>
                  <a:gd name="connsiteY2" fmla="*/ 100643 h 408806"/>
                  <a:gd name="connsiteX3" fmla="*/ 211625 w 335480"/>
                  <a:gd name="connsiteY3" fmla="*/ 5522 h 408806"/>
                  <a:gd name="connsiteX4" fmla="*/ 112595 w 335480"/>
                  <a:gd name="connsiteY4" fmla="*/ 106506 h 408806"/>
                  <a:gd name="connsiteX5" fmla="*/ 335480 w 335480"/>
                  <a:gd name="connsiteY5" fmla="*/ 225733 h 40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5480" h="408806">
                    <a:moveTo>
                      <a:pt x="151035" y="408807"/>
                    </a:moveTo>
                    <a:cubicBezTo>
                      <a:pt x="156898" y="361247"/>
                      <a:pt x="150794" y="307514"/>
                      <a:pt x="46141" y="240066"/>
                    </a:cubicBezTo>
                    <a:cubicBezTo>
                      <a:pt x="-4128" y="207662"/>
                      <a:pt x="-3407" y="197718"/>
                      <a:pt x="3142" y="100643"/>
                    </a:cubicBezTo>
                    <a:cubicBezTo>
                      <a:pt x="10891" y="-14023"/>
                      <a:pt x="15555" y="-4353"/>
                      <a:pt x="211625" y="5522"/>
                    </a:cubicBezTo>
                    <a:cubicBezTo>
                      <a:pt x="259837" y="7957"/>
                      <a:pt x="265049" y="90870"/>
                      <a:pt x="112595" y="106506"/>
                    </a:cubicBezTo>
                    <a:cubicBezTo>
                      <a:pt x="229867" y="93476"/>
                      <a:pt x="310003" y="146900"/>
                      <a:pt x="335480" y="225733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E515279-824A-549E-28F0-4A491E87144D}"/>
                  </a:ext>
                </a:extLst>
              </p:cNvPr>
              <p:cNvSpPr/>
              <p:nvPr/>
            </p:nvSpPr>
            <p:spPr>
              <a:xfrm>
                <a:off x="7889558" y="321297"/>
                <a:ext cx="4518" cy="454753"/>
              </a:xfrm>
              <a:custGeom>
                <a:avLst/>
                <a:gdLst>
                  <a:gd name="connsiteX0" fmla="*/ 701 w 4518"/>
                  <a:gd name="connsiteY0" fmla="*/ 454754 h 454753"/>
                  <a:gd name="connsiteX1" fmla="*/ 701 w 4518"/>
                  <a:gd name="connsiteY1" fmla="*/ 0 h 45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18" h="454753">
                    <a:moveTo>
                      <a:pt x="701" y="454754"/>
                    </a:moveTo>
                    <a:cubicBezTo>
                      <a:pt x="-3208" y="320543"/>
                      <a:pt x="10988" y="104242"/>
                      <a:pt x="701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A17F564-6E7D-B372-E4E2-4B3B2EAEBA1E}"/>
                  </a:ext>
                </a:extLst>
              </p:cNvPr>
              <p:cNvSpPr/>
              <p:nvPr/>
            </p:nvSpPr>
            <p:spPr>
              <a:xfrm>
                <a:off x="6071465" y="737612"/>
                <a:ext cx="1381390" cy="1147137"/>
              </a:xfrm>
              <a:custGeom>
                <a:avLst/>
                <a:gdLst>
                  <a:gd name="connsiteX0" fmla="*/ 1380979 w 1381390"/>
                  <a:gd name="connsiteY0" fmla="*/ 0 h 1147137"/>
                  <a:gd name="connsiteX1" fmla="*/ 1369903 w 1381390"/>
                  <a:gd name="connsiteY1" fmla="*/ 774645 h 1147137"/>
                  <a:gd name="connsiteX2" fmla="*/ 738590 w 1381390"/>
                  <a:gd name="connsiteY2" fmla="*/ 1091931 h 1147137"/>
                  <a:gd name="connsiteX3" fmla="*/ 385917 w 1381390"/>
                  <a:gd name="connsiteY3" fmla="*/ 1050577 h 1147137"/>
                  <a:gd name="connsiteX4" fmla="*/ 505932 w 1381390"/>
                  <a:gd name="connsiteY4" fmla="*/ 550526 h 1147137"/>
                  <a:gd name="connsiteX5" fmla="*/ 433614 w 1381390"/>
                  <a:gd name="connsiteY5" fmla="*/ 476254 h 1147137"/>
                  <a:gd name="connsiteX6" fmla="*/ 345661 w 1381390"/>
                  <a:gd name="connsiteY6" fmla="*/ 465178 h 1147137"/>
                  <a:gd name="connsiteX7" fmla="*/ 242071 w 1381390"/>
                  <a:gd name="connsiteY7" fmla="*/ 470390 h 1147137"/>
                  <a:gd name="connsiteX8" fmla="*/ 131965 w 1381390"/>
                  <a:gd name="connsiteY8" fmla="*/ 486027 h 1147137"/>
                  <a:gd name="connsiteX9" fmla="*/ 47920 w 1381390"/>
                  <a:gd name="connsiteY9" fmla="*/ 527723 h 1147137"/>
                  <a:gd name="connsiteX10" fmla="*/ 251843 w 1381390"/>
                  <a:gd name="connsiteY10" fmla="*/ 1020265 h 1147137"/>
                  <a:gd name="connsiteX11" fmla="*/ 150859 w 1381390"/>
                  <a:gd name="connsiteY11" fmla="*/ 1147138 h 1147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390" h="1147137">
                    <a:moveTo>
                      <a:pt x="1380979" y="0"/>
                    </a:moveTo>
                    <a:cubicBezTo>
                      <a:pt x="1382281" y="162878"/>
                      <a:pt x="1380979" y="579844"/>
                      <a:pt x="1369903" y="774645"/>
                    </a:cubicBezTo>
                    <a:cubicBezTo>
                      <a:pt x="1318468" y="808524"/>
                      <a:pt x="912577" y="1011246"/>
                      <a:pt x="738590" y="1091931"/>
                    </a:cubicBezTo>
                    <a:cubicBezTo>
                      <a:pt x="581096" y="1165003"/>
                      <a:pt x="447948" y="1149881"/>
                      <a:pt x="385917" y="1050577"/>
                    </a:cubicBezTo>
                    <a:cubicBezTo>
                      <a:pt x="300192" y="913417"/>
                      <a:pt x="446576" y="682748"/>
                      <a:pt x="505932" y="550526"/>
                    </a:cubicBezTo>
                    <a:cubicBezTo>
                      <a:pt x="549583" y="453451"/>
                      <a:pt x="483129" y="427391"/>
                      <a:pt x="433614" y="476254"/>
                    </a:cubicBezTo>
                    <a:cubicBezTo>
                      <a:pt x="433614" y="432603"/>
                      <a:pt x="376282" y="416966"/>
                      <a:pt x="345661" y="465178"/>
                    </a:cubicBezTo>
                    <a:cubicBezTo>
                      <a:pt x="342403" y="423482"/>
                      <a:pt x="274646" y="413743"/>
                      <a:pt x="242071" y="470390"/>
                    </a:cubicBezTo>
                    <a:cubicBezTo>
                      <a:pt x="234252" y="426088"/>
                      <a:pt x="158677" y="435860"/>
                      <a:pt x="131965" y="486027"/>
                    </a:cubicBezTo>
                    <a:cubicBezTo>
                      <a:pt x="124147" y="446936"/>
                      <a:pt x="59442" y="468882"/>
                      <a:pt x="47920" y="527723"/>
                    </a:cubicBezTo>
                    <a:cubicBezTo>
                      <a:pt x="-55532" y="1054452"/>
                      <a:pt x="6773" y="1141514"/>
                      <a:pt x="251843" y="1020265"/>
                    </a:cubicBezTo>
                    <a:cubicBezTo>
                      <a:pt x="230995" y="1071333"/>
                      <a:pt x="195950" y="1115361"/>
                      <a:pt x="150859" y="1147138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F622FB0-7295-4338-F1E0-63C072BE32E4}"/>
                  </a:ext>
                </a:extLst>
              </p:cNvPr>
              <p:cNvSpPr/>
              <p:nvPr/>
            </p:nvSpPr>
            <p:spPr>
              <a:xfrm>
                <a:off x="6763146" y="732400"/>
                <a:ext cx="1195068" cy="2191679"/>
              </a:xfrm>
              <a:custGeom>
                <a:avLst/>
                <a:gdLst>
                  <a:gd name="connsiteX0" fmla="*/ 1194218 w 1195068"/>
                  <a:gd name="connsiteY0" fmla="*/ 0 h 2191679"/>
                  <a:gd name="connsiteX1" fmla="*/ 1155779 w 1195068"/>
                  <a:gd name="connsiteY1" fmla="*/ 1053492 h 2191679"/>
                  <a:gd name="connsiteX2" fmla="*/ 0 w 1195068"/>
                  <a:gd name="connsiteY2" fmla="*/ 1784486 h 2191679"/>
                  <a:gd name="connsiteX3" fmla="*/ 23454 w 1195068"/>
                  <a:gd name="connsiteY3" fmla="*/ 2191680 h 2191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5068" h="2191679">
                    <a:moveTo>
                      <a:pt x="1194218" y="0"/>
                    </a:moveTo>
                    <a:cubicBezTo>
                      <a:pt x="1194218" y="917978"/>
                      <a:pt x="1204196" y="963035"/>
                      <a:pt x="1155779" y="1053492"/>
                    </a:cubicBezTo>
                    <a:cubicBezTo>
                      <a:pt x="1091554" y="1173507"/>
                      <a:pt x="964886" y="1248293"/>
                      <a:pt x="0" y="1784486"/>
                    </a:cubicBezTo>
                    <a:cubicBezTo>
                      <a:pt x="9773" y="1919349"/>
                      <a:pt x="23454" y="2080272"/>
                      <a:pt x="23454" y="219168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065F539-CDB6-ADD8-8AC7-096DE2FCF59C}"/>
                  </a:ext>
                </a:extLst>
              </p:cNvPr>
              <p:cNvSpPr/>
              <p:nvPr/>
            </p:nvSpPr>
            <p:spPr>
              <a:xfrm>
                <a:off x="4596875" y="1795661"/>
                <a:ext cx="1632546" cy="808523"/>
              </a:xfrm>
              <a:custGeom>
                <a:avLst/>
                <a:gdLst>
                  <a:gd name="connsiteX0" fmla="*/ 0 w 1632546"/>
                  <a:gd name="connsiteY0" fmla="*/ 529678 h 808523"/>
                  <a:gd name="connsiteX1" fmla="*/ 543359 w 1632546"/>
                  <a:gd name="connsiteY1" fmla="*/ 808524 h 808523"/>
                  <a:gd name="connsiteX2" fmla="*/ 1465760 w 1632546"/>
                  <a:gd name="connsiteY2" fmla="*/ 353770 h 808523"/>
                  <a:gd name="connsiteX3" fmla="*/ 1632547 w 1632546"/>
                  <a:gd name="connsiteY3" fmla="*/ 0 h 80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2546" h="808523">
                    <a:moveTo>
                      <a:pt x="0" y="529678"/>
                    </a:moveTo>
                    <a:cubicBezTo>
                      <a:pt x="214998" y="658676"/>
                      <a:pt x="506875" y="791585"/>
                      <a:pt x="543359" y="808524"/>
                    </a:cubicBezTo>
                    <a:cubicBezTo>
                      <a:pt x="706237" y="742070"/>
                      <a:pt x="1244967" y="498954"/>
                      <a:pt x="1465760" y="353770"/>
                    </a:cubicBezTo>
                    <a:cubicBezTo>
                      <a:pt x="1594725" y="269005"/>
                      <a:pt x="1631896" y="93817"/>
                      <a:pt x="1632547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59EEF21-51BC-7344-89D8-570662A775AC}"/>
                  </a:ext>
                </a:extLst>
              </p:cNvPr>
              <p:cNvSpPr/>
              <p:nvPr/>
            </p:nvSpPr>
            <p:spPr>
              <a:xfrm>
                <a:off x="6062772" y="1867879"/>
                <a:ext cx="501011" cy="319741"/>
              </a:xfrm>
              <a:custGeom>
                <a:avLst/>
                <a:gdLst>
                  <a:gd name="connsiteX0" fmla="*/ 0 w 501011"/>
                  <a:gd name="connsiteY0" fmla="*/ 282104 h 319741"/>
                  <a:gd name="connsiteX1" fmla="*/ 501011 w 501011"/>
                  <a:gd name="connsiteY1" fmla="*/ 0 h 319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1011" h="319741">
                    <a:moveTo>
                      <a:pt x="0" y="282104"/>
                    </a:moveTo>
                    <a:cubicBezTo>
                      <a:pt x="85348" y="372012"/>
                      <a:pt x="415663" y="309536"/>
                      <a:pt x="501011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531681F-5A02-63FD-F4F2-E2056532F3E4}"/>
                  </a:ext>
                </a:extLst>
              </p:cNvPr>
              <p:cNvSpPr/>
              <p:nvPr/>
            </p:nvSpPr>
            <p:spPr>
              <a:xfrm>
                <a:off x="6089484" y="1398884"/>
                <a:ext cx="348847" cy="273645"/>
              </a:xfrm>
              <a:custGeom>
                <a:avLst/>
                <a:gdLst>
                  <a:gd name="connsiteX0" fmla="*/ 0 w 348847"/>
                  <a:gd name="connsiteY0" fmla="*/ 36495 h 273645"/>
                  <a:gd name="connsiteX1" fmla="*/ 259301 w 348847"/>
                  <a:gd name="connsiteY1" fmla="*/ 11 h 273645"/>
                  <a:gd name="connsiteX2" fmla="*/ 278846 w 348847"/>
                  <a:gd name="connsiteY2" fmla="*/ 99040 h 273645"/>
                  <a:gd name="connsiteX3" fmla="*/ 330281 w 348847"/>
                  <a:gd name="connsiteY3" fmla="*/ 166146 h 273645"/>
                  <a:gd name="connsiteX4" fmla="*/ 320063 w 348847"/>
                  <a:gd name="connsiteY4" fmla="*/ 221517 h 273645"/>
                  <a:gd name="connsiteX5" fmla="*/ 341357 w 348847"/>
                  <a:gd name="connsiteY5" fmla="*/ 273645 h 27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847" h="273645">
                    <a:moveTo>
                      <a:pt x="0" y="36495"/>
                    </a:moveTo>
                    <a:cubicBezTo>
                      <a:pt x="84216" y="11872"/>
                      <a:pt x="171553" y="-418"/>
                      <a:pt x="259301" y="11"/>
                    </a:cubicBezTo>
                    <a:cubicBezTo>
                      <a:pt x="241059" y="69722"/>
                      <a:pt x="249014" y="163540"/>
                      <a:pt x="278846" y="99040"/>
                    </a:cubicBezTo>
                    <a:cubicBezTo>
                      <a:pt x="308679" y="34541"/>
                      <a:pt x="383396" y="84261"/>
                      <a:pt x="330281" y="166146"/>
                    </a:cubicBezTo>
                    <a:cubicBezTo>
                      <a:pt x="321640" y="183243"/>
                      <a:pt x="318074" y="202462"/>
                      <a:pt x="320063" y="221517"/>
                    </a:cubicBezTo>
                    <a:cubicBezTo>
                      <a:pt x="322017" y="240576"/>
                      <a:pt x="329424" y="258667"/>
                      <a:pt x="341357" y="273645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5449B8F-0AF9-086C-DDB2-C60963907DA3}"/>
                  </a:ext>
                </a:extLst>
              </p:cNvPr>
              <p:cNvSpPr/>
              <p:nvPr/>
            </p:nvSpPr>
            <p:spPr>
              <a:xfrm>
                <a:off x="5540913" y="2423072"/>
                <a:ext cx="1391145" cy="2035965"/>
              </a:xfrm>
              <a:custGeom>
                <a:avLst/>
                <a:gdLst>
                  <a:gd name="connsiteX0" fmla="*/ 0 w 1391145"/>
                  <a:gd name="connsiteY0" fmla="*/ 2035965 h 2035965"/>
                  <a:gd name="connsiteX1" fmla="*/ 1096492 w 1391145"/>
                  <a:gd name="connsiteY1" fmla="*/ 1564924 h 2035965"/>
                  <a:gd name="connsiteX2" fmla="*/ 1192264 w 1391145"/>
                  <a:gd name="connsiteY2" fmla="*/ 689949 h 2035965"/>
                  <a:gd name="connsiteX3" fmla="*/ 1391146 w 1391145"/>
                  <a:gd name="connsiteY3" fmla="*/ 0 h 203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145" h="2035965">
                    <a:moveTo>
                      <a:pt x="0" y="2035965"/>
                    </a:moveTo>
                    <a:cubicBezTo>
                      <a:pt x="294483" y="1930421"/>
                      <a:pt x="776737" y="1752113"/>
                      <a:pt x="1096492" y="1564924"/>
                    </a:cubicBezTo>
                    <a:cubicBezTo>
                      <a:pt x="1277680" y="1458865"/>
                      <a:pt x="1452216" y="1141442"/>
                      <a:pt x="1192264" y="689949"/>
                    </a:cubicBezTo>
                    <a:cubicBezTo>
                      <a:pt x="1241127" y="518499"/>
                      <a:pt x="1341459" y="164832"/>
                      <a:pt x="1391146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5E93CE1-002D-3EF4-720D-2C1A536840D7}"/>
                  </a:ext>
                </a:extLst>
              </p:cNvPr>
              <p:cNvSpPr/>
              <p:nvPr/>
            </p:nvSpPr>
            <p:spPr>
              <a:xfrm>
                <a:off x="4813148" y="3378178"/>
                <a:ext cx="1322593" cy="2221657"/>
              </a:xfrm>
              <a:custGeom>
                <a:avLst/>
                <a:gdLst>
                  <a:gd name="connsiteX0" fmla="*/ 1322593 w 1322593"/>
                  <a:gd name="connsiteY0" fmla="*/ 0 h 2221657"/>
                  <a:gd name="connsiteX1" fmla="*/ 5240 w 1322593"/>
                  <a:gd name="connsiteY1" fmla="*/ 800709 h 2221657"/>
                  <a:gd name="connsiteX2" fmla="*/ 696492 w 1322593"/>
                  <a:gd name="connsiteY2" fmla="*/ 2210028 h 2221657"/>
                  <a:gd name="connsiteX3" fmla="*/ 1288063 w 1322593"/>
                  <a:gd name="connsiteY3" fmla="*/ 1952853 h 2221657"/>
                  <a:gd name="connsiteX4" fmla="*/ 827446 w 1322593"/>
                  <a:gd name="connsiteY4" fmla="*/ 1045300 h 2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593" h="2221657">
                    <a:moveTo>
                      <a:pt x="1322593" y="0"/>
                    </a:moveTo>
                    <a:cubicBezTo>
                      <a:pt x="230663" y="486030"/>
                      <a:pt x="39359" y="596821"/>
                      <a:pt x="5240" y="800709"/>
                    </a:cubicBezTo>
                    <a:cubicBezTo>
                      <a:pt x="-23872" y="974697"/>
                      <a:pt x="50194" y="1149267"/>
                      <a:pt x="696492" y="2210028"/>
                    </a:cubicBezTo>
                    <a:cubicBezTo>
                      <a:pt x="876309" y="2258892"/>
                      <a:pt x="1213791" y="2150089"/>
                      <a:pt x="1288063" y="1952853"/>
                    </a:cubicBezTo>
                    <a:cubicBezTo>
                      <a:pt x="1093913" y="1558518"/>
                      <a:pt x="891945" y="1160754"/>
                      <a:pt x="827446" y="104530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95B1D99-DD9E-60AD-3B69-660E94528250}"/>
                  </a:ext>
                </a:extLst>
              </p:cNvPr>
              <p:cNvSpPr/>
              <p:nvPr/>
            </p:nvSpPr>
            <p:spPr>
              <a:xfrm>
                <a:off x="5986546" y="3978222"/>
                <a:ext cx="1663580" cy="1309535"/>
              </a:xfrm>
              <a:custGeom>
                <a:avLst/>
                <a:gdLst>
                  <a:gd name="connsiteX0" fmla="*/ 0 w 1663580"/>
                  <a:gd name="connsiteY0" fmla="*/ 313376 h 1309535"/>
                  <a:gd name="connsiteX1" fmla="*/ 406542 w 1663580"/>
                  <a:gd name="connsiteY1" fmla="*/ 1220930 h 1309535"/>
                  <a:gd name="connsiteX2" fmla="*/ 1589547 w 1663580"/>
                  <a:gd name="connsiteY2" fmla="*/ 1309535 h 1309535"/>
                  <a:gd name="connsiteX3" fmla="*/ 1589547 w 1663580"/>
                  <a:gd name="connsiteY3" fmla="*/ 714707 h 1309535"/>
                  <a:gd name="connsiteX4" fmla="*/ 809038 w 1663580"/>
                  <a:gd name="connsiteY4" fmla="*/ 683434 h 1309535"/>
                  <a:gd name="connsiteX5" fmla="*/ 665020 w 1663580"/>
                  <a:gd name="connsiteY5" fmla="*/ 0 h 130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3580" h="1309535">
                    <a:moveTo>
                      <a:pt x="0" y="313376"/>
                    </a:moveTo>
                    <a:cubicBezTo>
                      <a:pt x="112060" y="640434"/>
                      <a:pt x="252135" y="1149264"/>
                      <a:pt x="406542" y="1220930"/>
                    </a:cubicBezTo>
                    <a:cubicBezTo>
                      <a:pt x="560950" y="1292596"/>
                      <a:pt x="620889" y="1306929"/>
                      <a:pt x="1589547" y="1309535"/>
                    </a:cubicBezTo>
                    <a:cubicBezTo>
                      <a:pt x="1686622" y="1235263"/>
                      <a:pt x="1689880" y="874978"/>
                      <a:pt x="1589547" y="714707"/>
                    </a:cubicBezTo>
                    <a:cubicBezTo>
                      <a:pt x="1332372" y="700373"/>
                      <a:pt x="900901" y="691904"/>
                      <a:pt x="809038" y="683434"/>
                    </a:cubicBezTo>
                    <a:cubicBezTo>
                      <a:pt x="764084" y="474951"/>
                      <a:pt x="692452" y="148510"/>
                      <a:pt x="665020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06AB0F1-C2BB-46F3-8B0C-6FA4C7D5FD21}"/>
                  </a:ext>
                </a:extLst>
              </p:cNvPr>
              <p:cNvSpPr/>
              <p:nvPr/>
            </p:nvSpPr>
            <p:spPr>
              <a:xfrm>
                <a:off x="5551713" y="5388741"/>
                <a:ext cx="643967" cy="916674"/>
              </a:xfrm>
              <a:custGeom>
                <a:avLst/>
                <a:gdLst>
                  <a:gd name="connsiteX0" fmla="*/ 518878 w 643967"/>
                  <a:gd name="connsiteY0" fmla="*/ 0 h 916674"/>
                  <a:gd name="connsiteX1" fmla="*/ 643967 w 643967"/>
                  <a:gd name="connsiteY1" fmla="*/ 128348 h 916674"/>
                  <a:gd name="connsiteX2" fmla="*/ 2230 w 643967"/>
                  <a:gd name="connsiteY2" fmla="*/ 916675 h 916674"/>
                  <a:gd name="connsiteX3" fmla="*/ 129275 w 643967"/>
                  <a:gd name="connsiteY3" fmla="*/ 205878 h 916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3967" h="916674">
                    <a:moveTo>
                      <a:pt x="518878" y="0"/>
                    </a:moveTo>
                    <a:cubicBezTo>
                      <a:pt x="564998" y="38234"/>
                      <a:pt x="606934" y="81268"/>
                      <a:pt x="643967" y="128348"/>
                    </a:cubicBezTo>
                    <a:cubicBezTo>
                      <a:pt x="565786" y="346603"/>
                      <a:pt x="256491" y="759661"/>
                      <a:pt x="2230" y="916675"/>
                    </a:cubicBezTo>
                    <a:cubicBezTo>
                      <a:pt x="-12755" y="747934"/>
                      <a:pt x="49790" y="406542"/>
                      <a:pt x="129275" y="205878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5D4B1A2-B351-F001-29AE-95FC23A2021D}"/>
                  </a:ext>
                </a:extLst>
              </p:cNvPr>
              <p:cNvSpPr/>
              <p:nvPr/>
            </p:nvSpPr>
            <p:spPr>
              <a:xfrm>
                <a:off x="7361232" y="4684459"/>
                <a:ext cx="92131" cy="602646"/>
              </a:xfrm>
              <a:custGeom>
                <a:avLst/>
                <a:gdLst>
                  <a:gd name="connsiteX0" fmla="*/ 13030 w 92131"/>
                  <a:gd name="connsiteY0" fmla="*/ 0 h 602646"/>
                  <a:gd name="connsiteX1" fmla="*/ 0 w 92131"/>
                  <a:gd name="connsiteY1" fmla="*/ 602647 h 60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131" h="602646">
                    <a:moveTo>
                      <a:pt x="13030" y="0"/>
                    </a:moveTo>
                    <a:cubicBezTo>
                      <a:pt x="99030" y="96423"/>
                      <a:pt x="141378" y="425436"/>
                      <a:pt x="0" y="602647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15DAD20-507C-A146-1536-52E7C547FE01}"/>
                  </a:ext>
                </a:extLst>
              </p:cNvPr>
              <p:cNvSpPr/>
              <p:nvPr/>
            </p:nvSpPr>
            <p:spPr>
              <a:xfrm>
                <a:off x="5392369" y="5133349"/>
                <a:ext cx="611116" cy="273385"/>
              </a:xfrm>
              <a:custGeom>
                <a:avLst/>
                <a:gdLst>
                  <a:gd name="connsiteX0" fmla="*/ 0 w 611116"/>
                  <a:gd name="connsiteY0" fmla="*/ 261907 h 273385"/>
                  <a:gd name="connsiteX1" fmla="*/ 611116 w 611116"/>
                  <a:gd name="connsiteY1" fmla="*/ 0 h 27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1116" h="273385">
                    <a:moveTo>
                      <a:pt x="0" y="261907"/>
                    </a:moveTo>
                    <a:cubicBezTo>
                      <a:pt x="198059" y="305559"/>
                      <a:pt x="510921" y="226074"/>
                      <a:pt x="611116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025D55F-556E-62A5-B1F2-9ED2ACFF14D0}"/>
                  </a:ext>
                </a:extLst>
              </p:cNvPr>
              <p:cNvSpPr/>
              <p:nvPr/>
            </p:nvSpPr>
            <p:spPr>
              <a:xfrm>
                <a:off x="5551337" y="5469632"/>
                <a:ext cx="603298" cy="740663"/>
              </a:xfrm>
              <a:custGeom>
                <a:avLst/>
                <a:gdLst>
                  <a:gd name="connsiteX0" fmla="*/ 0 w 603298"/>
                  <a:gd name="connsiteY0" fmla="*/ 740664 h 740663"/>
                  <a:gd name="connsiteX1" fmla="*/ 603298 w 603298"/>
                  <a:gd name="connsiteY1" fmla="*/ 0 h 74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3298" h="740663">
                    <a:moveTo>
                      <a:pt x="0" y="740664"/>
                    </a:moveTo>
                    <a:cubicBezTo>
                      <a:pt x="126393" y="661180"/>
                      <a:pt x="452148" y="358879"/>
                      <a:pt x="603298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326E348-F682-3A73-AEEA-9BF2503E1ACE}"/>
                  </a:ext>
                </a:extLst>
              </p:cNvPr>
              <p:cNvSpPr/>
              <p:nvPr/>
            </p:nvSpPr>
            <p:spPr>
              <a:xfrm>
                <a:off x="7604245" y="4746190"/>
                <a:ext cx="539450" cy="791747"/>
              </a:xfrm>
              <a:custGeom>
                <a:avLst/>
                <a:gdLst>
                  <a:gd name="connsiteX0" fmla="*/ 0 w 539450"/>
                  <a:gd name="connsiteY0" fmla="*/ 3420 h 791747"/>
                  <a:gd name="connsiteX1" fmla="*/ 117923 w 539450"/>
                  <a:gd name="connsiteY1" fmla="*/ 3420 h 791747"/>
                  <a:gd name="connsiteX2" fmla="*/ 539450 w 539450"/>
                  <a:gd name="connsiteY2" fmla="*/ 791748 h 791747"/>
                  <a:gd name="connsiteX3" fmla="*/ 13682 w 539450"/>
                  <a:gd name="connsiteY3" fmla="*/ 480326 h 79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9450" h="791747">
                    <a:moveTo>
                      <a:pt x="0" y="3420"/>
                    </a:moveTo>
                    <a:cubicBezTo>
                      <a:pt x="39159" y="-1140"/>
                      <a:pt x="78764" y="-1140"/>
                      <a:pt x="117923" y="3420"/>
                    </a:cubicBezTo>
                    <a:cubicBezTo>
                      <a:pt x="228028" y="92575"/>
                      <a:pt x="535541" y="461432"/>
                      <a:pt x="539450" y="791748"/>
                    </a:cubicBezTo>
                    <a:cubicBezTo>
                      <a:pt x="362239" y="767744"/>
                      <a:pt x="98378" y="593037"/>
                      <a:pt x="13682" y="480326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62DF23B-7A7E-312F-3316-6E1E1DC8AF1A}"/>
                  </a:ext>
                </a:extLst>
              </p:cNvPr>
              <p:cNvSpPr/>
              <p:nvPr/>
            </p:nvSpPr>
            <p:spPr>
              <a:xfrm>
                <a:off x="7666138" y="4747004"/>
                <a:ext cx="423481" cy="779857"/>
              </a:xfrm>
              <a:custGeom>
                <a:avLst/>
                <a:gdLst>
                  <a:gd name="connsiteX0" fmla="*/ 0 w 423481"/>
                  <a:gd name="connsiteY0" fmla="*/ 0 h 779857"/>
                  <a:gd name="connsiteX1" fmla="*/ 423482 w 423481"/>
                  <a:gd name="connsiteY1" fmla="*/ 779857 h 77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3481" h="779857">
                    <a:moveTo>
                      <a:pt x="0" y="0"/>
                    </a:moveTo>
                    <a:cubicBezTo>
                      <a:pt x="120015" y="110757"/>
                      <a:pt x="410451" y="507492"/>
                      <a:pt x="423482" y="779857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6139E59-ACBB-3A66-DF13-FB51C63A06B5}"/>
                  </a:ext>
                </a:extLst>
              </p:cNvPr>
              <p:cNvSpPr/>
              <p:nvPr/>
            </p:nvSpPr>
            <p:spPr>
              <a:xfrm>
                <a:off x="5712260" y="2604188"/>
                <a:ext cx="102870" cy="917326"/>
              </a:xfrm>
              <a:custGeom>
                <a:avLst/>
                <a:gdLst>
                  <a:gd name="connsiteX0" fmla="*/ 0 w 102870"/>
                  <a:gd name="connsiteY0" fmla="*/ 0 h 917326"/>
                  <a:gd name="connsiteX1" fmla="*/ 102870 w 102870"/>
                  <a:gd name="connsiteY1" fmla="*/ 917326 h 91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2870" h="917326">
                    <a:moveTo>
                      <a:pt x="0" y="0"/>
                    </a:moveTo>
                    <a:cubicBezTo>
                      <a:pt x="16939" y="202620"/>
                      <a:pt x="89154" y="751843"/>
                      <a:pt x="102870" y="917326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10FA413-3A48-72D9-7D0E-16CCB5DEB73B}"/>
                  </a:ext>
                </a:extLst>
              </p:cNvPr>
              <p:cNvSpPr/>
              <p:nvPr/>
            </p:nvSpPr>
            <p:spPr>
              <a:xfrm>
                <a:off x="5799563" y="3113017"/>
                <a:ext cx="933613" cy="254088"/>
              </a:xfrm>
              <a:custGeom>
                <a:avLst/>
                <a:gdLst>
                  <a:gd name="connsiteX0" fmla="*/ 933614 w 933613"/>
                  <a:gd name="connsiteY0" fmla="*/ 0 h 254088"/>
                  <a:gd name="connsiteX1" fmla="*/ 0 w 933613"/>
                  <a:gd name="connsiteY1" fmla="*/ 254089 h 254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3613" h="254088">
                    <a:moveTo>
                      <a:pt x="933614" y="0"/>
                    </a:moveTo>
                    <a:cubicBezTo>
                      <a:pt x="564859" y="2606"/>
                      <a:pt x="261255" y="93817"/>
                      <a:pt x="0" y="254089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133C285-7107-C46E-A1D8-57F25929D0C3}"/>
                  </a:ext>
                </a:extLst>
              </p:cNvPr>
              <p:cNvSpPr/>
              <p:nvPr/>
            </p:nvSpPr>
            <p:spPr>
              <a:xfrm>
                <a:off x="5286173" y="3127350"/>
                <a:ext cx="1296280" cy="2216437"/>
              </a:xfrm>
              <a:custGeom>
                <a:avLst/>
                <a:gdLst>
                  <a:gd name="connsiteX0" fmla="*/ 499708 w 1296280"/>
                  <a:gd name="connsiteY0" fmla="*/ 2216437 h 2216437"/>
                  <a:gd name="connsiteX1" fmla="*/ 0 w 1296280"/>
                  <a:gd name="connsiteY1" fmla="*/ 1180536 h 2216437"/>
                  <a:gd name="connsiteX2" fmla="*/ 1172067 w 1296280"/>
                  <a:gd name="connsiteY2" fmla="*/ 640434 h 2216437"/>
                  <a:gd name="connsiteX3" fmla="*/ 1215066 w 1296280"/>
                  <a:gd name="connsiteY3" fmla="*/ 0 h 22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6280" h="2216437">
                    <a:moveTo>
                      <a:pt x="499708" y="2216437"/>
                    </a:moveTo>
                    <a:cubicBezTo>
                      <a:pt x="357679" y="1940848"/>
                      <a:pt x="63196" y="1312141"/>
                      <a:pt x="0" y="1180536"/>
                    </a:cubicBezTo>
                    <a:cubicBezTo>
                      <a:pt x="294482" y="1031992"/>
                      <a:pt x="1043067" y="720570"/>
                      <a:pt x="1172067" y="640434"/>
                    </a:cubicBezTo>
                    <a:cubicBezTo>
                      <a:pt x="1301065" y="560299"/>
                      <a:pt x="1351883" y="457360"/>
                      <a:pt x="1215066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93941DC-7D77-2E97-9F59-F01639518397}"/>
                  </a:ext>
                </a:extLst>
              </p:cNvPr>
              <p:cNvSpPr/>
              <p:nvPr/>
            </p:nvSpPr>
            <p:spPr>
              <a:xfrm>
                <a:off x="4370801" y="2780918"/>
                <a:ext cx="1379898" cy="384698"/>
              </a:xfrm>
              <a:custGeom>
                <a:avLst/>
                <a:gdLst>
                  <a:gd name="connsiteX0" fmla="*/ 0 w 1379898"/>
                  <a:gd name="connsiteY0" fmla="*/ 0 h 384698"/>
                  <a:gd name="connsiteX1" fmla="*/ 870417 w 1379898"/>
                  <a:gd name="connsiteY1" fmla="*/ 371189 h 384698"/>
                  <a:gd name="connsiteX2" fmla="*/ 1379898 w 1379898"/>
                  <a:gd name="connsiteY2" fmla="*/ 174433 h 38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9898" h="384698">
                    <a:moveTo>
                      <a:pt x="0" y="0"/>
                    </a:moveTo>
                    <a:cubicBezTo>
                      <a:pt x="616980" y="373144"/>
                      <a:pt x="716044" y="413606"/>
                      <a:pt x="870417" y="371189"/>
                    </a:cubicBezTo>
                    <a:cubicBezTo>
                      <a:pt x="1045197" y="319233"/>
                      <a:pt x="1215563" y="253441"/>
                      <a:pt x="1379898" y="174433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BBA22EA-3E2D-9993-59D9-C73627B2DA62}"/>
                  </a:ext>
                </a:extLst>
              </p:cNvPr>
              <p:cNvSpPr/>
              <p:nvPr/>
            </p:nvSpPr>
            <p:spPr>
              <a:xfrm>
                <a:off x="5297900" y="2739771"/>
                <a:ext cx="428042" cy="396049"/>
              </a:xfrm>
              <a:custGeom>
                <a:avLst/>
                <a:gdLst>
                  <a:gd name="connsiteX0" fmla="*/ 0 w 428042"/>
                  <a:gd name="connsiteY0" fmla="*/ 396049 h 396049"/>
                  <a:gd name="connsiteX1" fmla="*/ 428042 w 428042"/>
                  <a:gd name="connsiteY1" fmla="*/ 0 h 39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042" h="396049">
                    <a:moveTo>
                      <a:pt x="0" y="396049"/>
                    </a:moveTo>
                    <a:cubicBezTo>
                      <a:pt x="174022" y="280732"/>
                      <a:pt x="360937" y="80067"/>
                      <a:pt x="428042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6A9E489-08EE-EC06-100E-4A319C51B04F}"/>
                  </a:ext>
                </a:extLst>
              </p:cNvPr>
              <p:cNvSpPr/>
              <p:nvPr/>
            </p:nvSpPr>
            <p:spPr>
              <a:xfrm>
                <a:off x="6048439" y="4099403"/>
                <a:ext cx="379178" cy="379178"/>
              </a:xfrm>
              <a:custGeom>
                <a:avLst/>
                <a:gdLst>
                  <a:gd name="connsiteX0" fmla="*/ 0 w 379178"/>
                  <a:gd name="connsiteY0" fmla="*/ 379179 h 379178"/>
                  <a:gd name="connsiteX1" fmla="*/ 379179 w 379178"/>
                  <a:gd name="connsiteY1" fmla="*/ 0 h 379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9178" h="379178">
                    <a:moveTo>
                      <a:pt x="0" y="379179"/>
                    </a:moveTo>
                    <a:cubicBezTo>
                      <a:pt x="76878" y="287967"/>
                      <a:pt x="299043" y="72969"/>
                      <a:pt x="379179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B4D357F-1C04-A480-A565-018627F6C93C}"/>
                  </a:ext>
                </a:extLst>
              </p:cNvPr>
              <p:cNvSpPr/>
              <p:nvPr/>
            </p:nvSpPr>
            <p:spPr>
              <a:xfrm>
                <a:off x="3570095" y="1616499"/>
                <a:ext cx="22597" cy="127730"/>
              </a:xfrm>
              <a:custGeom>
                <a:avLst/>
                <a:gdLst>
                  <a:gd name="connsiteX0" fmla="*/ 0 w 22597"/>
                  <a:gd name="connsiteY0" fmla="*/ 0 h 127730"/>
                  <a:gd name="connsiteX1" fmla="*/ 22597 w 22597"/>
                  <a:gd name="connsiteY1" fmla="*/ 127730 h 12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97" h="127730">
                    <a:moveTo>
                      <a:pt x="0" y="0"/>
                    </a:moveTo>
                    <a:lnTo>
                      <a:pt x="22597" y="12773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82309DB-281B-354D-BBBF-5362764E7E36}"/>
                  </a:ext>
                </a:extLst>
              </p:cNvPr>
              <p:cNvSpPr/>
              <p:nvPr/>
            </p:nvSpPr>
            <p:spPr>
              <a:xfrm>
                <a:off x="3734859" y="1821107"/>
                <a:ext cx="127730" cy="22597"/>
              </a:xfrm>
              <a:custGeom>
                <a:avLst/>
                <a:gdLst>
                  <a:gd name="connsiteX0" fmla="*/ 127730 w 127730"/>
                  <a:gd name="connsiteY0" fmla="*/ 0 h 22597"/>
                  <a:gd name="connsiteX1" fmla="*/ 0 w 127730"/>
                  <a:gd name="connsiteY1" fmla="*/ 22597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730" h="22597">
                    <a:moveTo>
                      <a:pt x="127730" y="0"/>
                    </a:moveTo>
                    <a:lnTo>
                      <a:pt x="0" y="22597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AB90FC3-B470-3022-9FC7-C27480B42727}"/>
                  </a:ext>
                </a:extLst>
              </p:cNvPr>
              <p:cNvSpPr/>
              <p:nvPr/>
            </p:nvSpPr>
            <p:spPr>
              <a:xfrm>
                <a:off x="3635383" y="1985874"/>
                <a:ext cx="22597" cy="127730"/>
              </a:xfrm>
              <a:custGeom>
                <a:avLst/>
                <a:gdLst>
                  <a:gd name="connsiteX0" fmla="*/ 22597 w 22597"/>
                  <a:gd name="connsiteY0" fmla="*/ 127730 h 127730"/>
                  <a:gd name="connsiteX1" fmla="*/ 0 w 22597"/>
                  <a:gd name="connsiteY1" fmla="*/ 0 h 12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97" h="127730">
                    <a:moveTo>
                      <a:pt x="22597" y="127730"/>
                    </a:moveTo>
                    <a:lnTo>
                      <a:pt x="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D8C2AAE-3DBC-AF75-8BBB-90B970F32B3D}"/>
                  </a:ext>
                </a:extLst>
              </p:cNvPr>
              <p:cNvSpPr/>
              <p:nvPr/>
            </p:nvSpPr>
            <p:spPr>
              <a:xfrm>
                <a:off x="3365487" y="1886392"/>
                <a:ext cx="127798" cy="22597"/>
              </a:xfrm>
              <a:custGeom>
                <a:avLst/>
                <a:gdLst>
                  <a:gd name="connsiteX0" fmla="*/ 0 w 127798"/>
                  <a:gd name="connsiteY0" fmla="*/ 22597 h 22597"/>
                  <a:gd name="connsiteX1" fmla="*/ 127799 w 127798"/>
                  <a:gd name="connsiteY1" fmla="*/ 0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798" h="22597">
                    <a:moveTo>
                      <a:pt x="0" y="22597"/>
                    </a:moveTo>
                    <a:lnTo>
                      <a:pt x="127799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3521409-4A9E-E793-31BA-623416AF2182}"/>
                  </a:ext>
                </a:extLst>
              </p:cNvPr>
              <p:cNvSpPr/>
              <p:nvPr/>
            </p:nvSpPr>
            <p:spPr>
              <a:xfrm>
                <a:off x="3493389" y="1744226"/>
                <a:ext cx="241470" cy="241607"/>
              </a:xfrm>
              <a:custGeom>
                <a:avLst/>
                <a:gdLst>
                  <a:gd name="connsiteX0" fmla="*/ 241470 w 241470"/>
                  <a:gd name="connsiteY0" fmla="*/ 99475 h 241607"/>
                  <a:gd name="connsiteX1" fmla="*/ 193629 w 241470"/>
                  <a:gd name="connsiteY1" fmla="*/ 98453 h 241607"/>
                  <a:gd name="connsiteX2" fmla="*/ 149830 w 241470"/>
                  <a:gd name="connsiteY2" fmla="*/ 79186 h 241607"/>
                  <a:gd name="connsiteX3" fmla="*/ 116754 w 241470"/>
                  <a:gd name="connsiteY3" fmla="*/ 44611 h 241607"/>
                  <a:gd name="connsiteX4" fmla="*/ 99441 w 241470"/>
                  <a:gd name="connsiteY4" fmla="*/ 0 h 241607"/>
                  <a:gd name="connsiteX5" fmla="*/ 98477 w 241470"/>
                  <a:gd name="connsiteY5" fmla="*/ 47879 h 241607"/>
                  <a:gd name="connsiteX6" fmla="*/ 79230 w 241470"/>
                  <a:gd name="connsiteY6" fmla="*/ 91726 h 241607"/>
                  <a:gd name="connsiteX7" fmla="*/ 44642 w 241470"/>
                  <a:gd name="connsiteY7" fmla="*/ 124843 h 241607"/>
                  <a:gd name="connsiteX8" fmla="*/ 0 w 241470"/>
                  <a:gd name="connsiteY8" fmla="*/ 142166 h 241607"/>
                  <a:gd name="connsiteX9" fmla="*/ 47859 w 241470"/>
                  <a:gd name="connsiteY9" fmla="*/ 143144 h 241607"/>
                  <a:gd name="connsiteX10" fmla="*/ 91688 w 241470"/>
                  <a:gd name="connsiteY10" fmla="*/ 162394 h 241607"/>
                  <a:gd name="connsiteX11" fmla="*/ 124788 w 241470"/>
                  <a:gd name="connsiteY11" fmla="*/ 196979 h 241607"/>
                  <a:gd name="connsiteX12" fmla="*/ 142098 w 241470"/>
                  <a:gd name="connsiteY12" fmla="*/ 241607 h 241607"/>
                  <a:gd name="connsiteX13" fmla="*/ 143075 w 241470"/>
                  <a:gd name="connsiteY13" fmla="*/ 193759 h 241607"/>
                  <a:gd name="connsiteX14" fmla="*/ 162308 w 241470"/>
                  <a:gd name="connsiteY14" fmla="*/ 149936 h 241607"/>
                  <a:gd name="connsiteX15" fmla="*/ 196866 w 241470"/>
                  <a:gd name="connsiteY15" fmla="*/ 116823 h 241607"/>
                  <a:gd name="connsiteX16" fmla="*/ 241470 w 241470"/>
                  <a:gd name="connsiteY16" fmla="*/ 99475 h 241607"/>
                  <a:gd name="connsiteX17" fmla="*/ 241470 w 241470"/>
                  <a:gd name="connsiteY17" fmla="*/ 99475 h 24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1470" h="241607">
                    <a:moveTo>
                      <a:pt x="241470" y="99475"/>
                    </a:moveTo>
                    <a:cubicBezTo>
                      <a:pt x="225611" y="102284"/>
                      <a:pt x="209354" y="101937"/>
                      <a:pt x="193629" y="98453"/>
                    </a:cubicBezTo>
                    <a:cubicBezTo>
                      <a:pt x="177907" y="94973"/>
                      <a:pt x="163022" y="88427"/>
                      <a:pt x="149830" y="79186"/>
                    </a:cubicBezTo>
                    <a:cubicBezTo>
                      <a:pt x="136639" y="69948"/>
                      <a:pt x="125399" y="58197"/>
                      <a:pt x="116754" y="44611"/>
                    </a:cubicBezTo>
                    <a:cubicBezTo>
                      <a:pt x="108106" y="31022"/>
                      <a:pt x="102222" y="15866"/>
                      <a:pt x="99441" y="0"/>
                    </a:cubicBezTo>
                    <a:cubicBezTo>
                      <a:pt x="102273" y="15869"/>
                      <a:pt x="101944" y="32137"/>
                      <a:pt x="98477" y="47879"/>
                    </a:cubicBezTo>
                    <a:cubicBezTo>
                      <a:pt x="95007" y="63618"/>
                      <a:pt x="88468" y="78517"/>
                      <a:pt x="79230" y="91726"/>
                    </a:cubicBezTo>
                    <a:cubicBezTo>
                      <a:pt x="69993" y="104934"/>
                      <a:pt x="58238" y="116188"/>
                      <a:pt x="44642" y="124843"/>
                    </a:cubicBezTo>
                    <a:cubicBezTo>
                      <a:pt x="31046" y="133498"/>
                      <a:pt x="15876" y="139385"/>
                      <a:pt x="0" y="142166"/>
                    </a:cubicBezTo>
                    <a:cubicBezTo>
                      <a:pt x="15863" y="139341"/>
                      <a:pt x="32126" y="139673"/>
                      <a:pt x="47859" y="143144"/>
                    </a:cubicBezTo>
                    <a:cubicBezTo>
                      <a:pt x="63594" y="146614"/>
                      <a:pt x="78486" y="153156"/>
                      <a:pt x="91688" y="162394"/>
                    </a:cubicBezTo>
                    <a:cubicBezTo>
                      <a:pt x="104890" y="171632"/>
                      <a:pt x="116137" y="183386"/>
                      <a:pt x="124788" y="196979"/>
                    </a:cubicBezTo>
                    <a:cubicBezTo>
                      <a:pt x="133436" y="210571"/>
                      <a:pt x="139320" y="225738"/>
                      <a:pt x="142098" y="241607"/>
                    </a:cubicBezTo>
                    <a:cubicBezTo>
                      <a:pt x="139276" y="225748"/>
                      <a:pt x="139608" y="209491"/>
                      <a:pt x="143075" y="193759"/>
                    </a:cubicBezTo>
                    <a:cubicBezTo>
                      <a:pt x="146542" y="178030"/>
                      <a:pt x="153077" y="163138"/>
                      <a:pt x="162308" y="149936"/>
                    </a:cubicBezTo>
                    <a:cubicBezTo>
                      <a:pt x="171539" y="136735"/>
                      <a:pt x="183280" y="125481"/>
                      <a:pt x="196866" y="116823"/>
                    </a:cubicBezTo>
                    <a:cubicBezTo>
                      <a:pt x="210448" y="108164"/>
                      <a:pt x="225604" y="102270"/>
                      <a:pt x="241470" y="99475"/>
                    </a:cubicBezTo>
                    <a:lnTo>
                      <a:pt x="241470" y="99475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B0A9DF5-8239-7E5E-24B9-DE006671A1E6}"/>
                  </a:ext>
                </a:extLst>
              </p:cNvPr>
              <p:cNvSpPr/>
              <p:nvPr/>
            </p:nvSpPr>
            <p:spPr>
              <a:xfrm>
                <a:off x="8406254" y="3550180"/>
                <a:ext cx="32369" cy="183177"/>
              </a:xfrm>
              <a:custGeom>
                <a:avLst/>
                <a:gdLst>
                  <a:gd name="connsiteX0" fmla="*/ 0 w 32369"/>
                  <a:gd name="connsiteY0" fmla="*/ 0 h 183177"/>
                  <a:gd name="connsiteX1" fmla="*/ 32370 w 32369"/>
                  <a:gd name="connsiteY1" fmla="*/ 183177 h 18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69" h="183177">
                    <a:moveTo>
                      <a:pt x="0" y="0"/>
                    </a:moveTo>
                    <a:lnTo>
                      <a:pt x="32370" y="183177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71D7B3-A104-9FBC-86E9-1C00ADAC508D}"/>
                  </a:ext>
                </a:extLst>
              </p:cNvPr>
              <p:cNvSpPr/>
              <p:nvPr/>
            </p:nvSpPr>
            <p:spPr>
              <a:xfrm>
                <a:off x="8642478" y="3843600"/>
                <a:ext cx="183177" cy="32369"/>
              </a:xfrm>
              <a:custGeom>
                <a:avLst/>
                <a:gdLst>
                  <a:gd name="connsiteX0" fmla="*/ 183177 w 183177"/>
                  <a:gd name="connsiteY0" fmla="*/ 0 h 32369"/>
                  <a:gd name="connsiteX1" fmla="*/ 0 w 183177"/>
                  <a:gd name="connsiteY1" fmla="*/ 32370 h 3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177" h="32369">
                    <a:moveTo>
                      <a:pt x="183177" y="0"/>
                    </a:moveTo>
                    <a:lnTo>
                      <a:pt x="0" y="3237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2180B02-80B8-CA6C-0EB9-AFA935B00231}"/>
                  </a:ext>
                </a:extLst>
              </p:cNvPr>
              <p:cNvSpPr/>
              <p:nvPr/>
            </p:nvSpPr>
            <p:spPr>
              <a:xfrm>
                <a:off x="8499866" y="4079824"/>
                <a:ext cx="32403" cy="183177"/>
              </a:xfrm>
              <a:custGeom>
                <a:avLst/>
                <a:gdLst>
                  <a:gd name="connsiteX0" fmla="*/ 32404 w 32403"/>
                  <a:gd name="connsiteY0" fmla="*/ 183177 h 183177"/>
                  <a:gd name="connsiteX1" fmla="*/ 0 w 32403"/>
                  <a:gd name="connsiteY1" fmla="*/ 0 h 18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403" h="183177">
                    <a:moveTo>
                      <a:pt x="32404" y="183177"/>
                    </a:moveTo>
                    <a:lnTo>
                      <a:pt x="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6FCDA06-16DF-37D9-7AB8-606471078742}"/>
                  </a:ext>
                </a:extLst>
              </p:cNvPr>
              <p:cNvSpPr/>
              <p:nvPr/>
            </p:nvSpPr>
            <p:spPr>
              <a:xfrm>
                <a:off x="8112834" y="3937212"/>
                <a:ext cx="183280" cy="32369"/>
              </a:xfrm>
              <a:custGeom>
                <a:avLst/>
                <a:gdLst>
                  <a:gd name="connsiteX0" fmla="*/ 0 w 183280"/>
                  <a:gd name="connsiteY0" fmla="*/ 32370 h 32369"/>
                  <a:gd name="connsiteX1" fmla="*/ 183280 w 183280"/>
                  <a:gd name="connsiteY1" fmla="*/ 0 h 3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280" h="32369">
                    <a:moveTo>
                      <a:pt x="0" y="32370"/>
                    </a:moveTo>
                    <a:lnTo>
                      <a:pt x="18328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E016FD6-C3AE-4721-0D25-4CF6112D58FA}"/>
                  </a:ext>
                </a:extLst>
              </p:cNvPr>
              <p:cNvSpPr/>
              <p:nvPr/>
            </p:nvSpPr>
            <p:spPr>
              <a:xfrm>
                <a:off x="8296115" y="3733358"/>
                <a:ext cx="346363" cy="346466"/>
              </a:xfrm>
              <a:custGeom>
                <a:avLst/>
                <a:gdLst>
                  <a:gd name="connsiteX0" fmla="*/ 346363 w 346363"/>
                  <a:gd name="connsiteY0" fmla="*/ 142612 h 346466"/>
                  <a:gd name="connsiteX1" fmla="*/ 277715 w 346363"/>
                  <a:gd name="connsiteY1" fmla="*/ 141206 h 346466"/>
                  <a:gd name="connsiteX2" fmla="*/ 214861 w 346363"/>
                  <a:gd name="connsiteY2" fmla="*/ 113603 h 346466"/>
                  <a:gd name="connsiteX3" fmla="*/ 167369 w 346363"/>
                  <a:gd name="connsiteY3" fmla="*/ 64019 h 346466"/>
                  <a:gd name="connsiteX4" fmla="*/ 142509 w 346363"/>
                  <a:gd name="connsiteY4" fmla="*/ 0 h 346466"/>
                  <a:gd name="connsiteX5" fmla="*/ 141138 w 346363"/>
                  <a:gd name="connsiteY5" fmla="*/ 68649 h 346466"/>
                  <a:gd name="connsiteX6" fmla="*/ 113568 w 346363"/>
                  <a:gd name="connsiteY6" fmla="*/ 131502 h 346466"/>
                  <a:gd name="connsiteX7" fmla="*/ 63985 w 346363"/>
                  <a:gd name="connsiteY7" fmla="*/ 178994 h 346466"/>
                  <a:gd name="connsiteX8" fmla="*/ 0 w 346363"/>
                  <a:gd name="connsiteY8" fmla="*/ 203854 h 346466"/>
                  <a:gd name="connsiteX9" fmla="*/ 68614 w 346363"/>
                  <a:gd name="connsiteY9" fmla="*/ 205260 h 346466"/>
                  <a:gd name="connsiteX10" fmla="*/ 131468 w 346363"/>
                  <a:gd name="connsiteY10" fmla="*/ 232863 h 346466"/>
                  <a:gd name="connsiteX11" fmla="*/ 178925 w 346363"/>
                  <a:gd name="connsiteY11" fmla="*/ 282447 h 346466"/>
                  <a:gd name="connsiteX12" fmla="*/ 203751 w 346363"/>
                  <a:gd name="connsiteY12" fmla="*/ 346466 h 346466"/>
                  <a:gd name="connsiteX13" fmla="*/ 205157 w 346363"/>
                  <a:gd name="connsiteY13" fmla="*/ 277818 h 346466"/>
                  <a:gd name="connsiteX14" fmla="*/ 232760 w 346363"/>
                  <a:gd name="connsiteY14" fmla="*/ 214964 h 346466"/>
                  <a:gd name="connsiteX15" fmla="*/ 282344 w 346363"/>
                  <a:gd name="connsiteY15" fmla="*/ 167472 h 346466"/>
                  <a:gd name="connsiteX16" fmla="*/ 346363 w 346363"/>
                  <a:gd name="connsiteY16" fmla="*/ 142612 h 346466"/>
                  <a:gd name="connsiteX17" fmla="*/ 346363 w 346363"/>
                  <a:gd name="connsiteY17" fmla="*/ 142612 h 34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363" h="346466">
                    <a:moveTo>
                      <a:pt x="346363" y="142612"/>
                    </a:moveTo>
                    <a:cubicBezTo>
                      <a:pt x="323595" y="146658"/>
                      <a:pt x="300278" y="146178"/>
                      <a:pt x="277715" y="141206"/>
                    </a:cubicBezTo>
                    <a:cubicBezTo>
                      <a:pt x="255152" y="136234"/>
                      <a:pt x="233789" y="126839"/>
                      <a:pt x="214861" y="113603"/>
                    </a:cubicBezTo>
                    <a:cubicBezTo>
                      <a:pt x="195899" y="100367"/>
                      <a:pt x="179782" y="83496"/>
                      <a:pt x="167369" y="64019"/>
                    </a:cubicBezTo>
                    <a:cubicBezTo>
                      <a:pt x="154956" y="44509"/>
                      <a:pt x="146487" y="22769"/>
                      <a:pt x="142509" y="0"/>
                    </a:cubicBezTo>
                    <a:cubicBezTo>
                      <a:pt x="146556" y="22734"/>
                      <a:pt x="146110" y="46052"/>
                      <a:pt x="141138" y="68649"/>
                    </a:cubicBezTo>
                    <a:cubicBezTo>
                      <a:pt x="136165" y="91212"/>
                      <a:pt x="126804" y="112574"/>
                      <a:pt x="113568" y="131502"/>
                    </a:cubicBezTo>
                    <a:cubicBezTo>
                      <a:pt x="100332" y="150430"/>
                      <a:pt x="83462" y="166581"/>
                      <a:pt x="63985" y="178994"/>
                    </a:cubicBezTo>
                    <a:cubicBezTo>
                      <a:pt x="44509" y="191407"/>
                      <a:pt x="22769" y="199842"/>
                      <a:pt x="0" y="203854"/>
                    </a:cubicBezTo>
                    <a:cubicBezTo>
                      <a:pt x="22734" y="199808"/>
                      <a:pt x="46086" y="200288"/>
                      <a:pt x="68614" y="205260"/>
                    </a:cubicBezTo>
                    <a:cubicBezTo>
                      <a:pt x="91177" y="210232"/>
                      <a:pt x="112540" y="219627"/>
                      <a:pt x="131468" y="232863"/>
                    </a:cubicBezTo>
                    <a:cubicBezTo>
                      <a:pt x="150396" y="246099"/>
                      <a:pt x="166546" y="262970"/>
                      <a:pt x="178925" y="282447"/>
                    </a:cubicBezTo>
                    <a:cubicBezTo>
                      <a:pt x="191338" y="301958"/>
                      <a:pt x="199774" y="323698"/>
                      <a:pt x="203751" y="346466"/>
                    </a:cubicBezTo>
                    <a:cubicBezTo>
                      <a:pt x="199705" y="323698"/>
                      <a:pt x="200185" y="300380"/>
                      <a:pt x="205157" y="277818"/>
                    </a:cubicBezTo>
                    <a:cubicBezTo>
                      <a:pt x="210129" y="255255"/>
                      <a:pt x="219524" y="233892"/>
                      <a:pt x="232760" y="214964"/>
                    </a:cubicBezTo>
                    <a:cubicBezTo>
                      <a:pt x="245996" y="196002"/>
                      <a:pt x="262867" y="179885"/>
                      <a:pt x="282344" y="167472"/>
                    </a:cubicBezTo>
                    <a:cubicBezTo>
                      <a:pt x="301855" y="155059"/>
                      <a:pt x="323595" y="146590"/>
                      <a:pt x="346363" y="142612"/>
                    </a:cubicBezTo>
                    <a:lnTo>
                      <a:pt x="346363" y="142612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288283A-8459-5991-A934-C5DE9E29322D}"/>
                  </a:ext>
                </a:extLst>
              </p:cNvPr>
              <p:cNvSpPr/>
              <p:nvPr/>
            </p:nvSpPr>
            <p:spPr>
              <a:xfrm>
                <a:off x="4239154" y="953913"/>
                <a:ext cx="1097116" cy="1300413"/>
              </a:xfrm>
              <a:custGeom>
                <a:avLst/>
                <a:gdLst>
                  <a:gd name="connsiteX0" fmla="*/ 282146 w 1097116"/>
                  <a:gd name="connsiteY0" fmla="*/ 0 h 1300413"/>
                  <a:gd name="connsiteX1" fmla="*/ 209177 w 1097116"/>
                  <a:gd name="connsiteY1" fmla="*/ 141378 h 1300413"/>
                  <a:gd name="connsiteX2" fmla="*/ 8 w 1097116"/>
                  <a:gd name="connsiteY2" fmla="*/ 920584 h 1300413"/>
                  <a:gd name="connsiteX3" fmla="*/ 13724 w 1097116"/>
                  <a:gd name="connsiteY3" fmla="*/ 1147961 h 1300413"/>
                  <a:gd name="connsiteX4" fmla="*/ 13724 w 1097116"/>
                  <a:gd name="connsiteY4" fmla="*/ 1148612 h 1300413"/>
                  <a:gd name="connsiteX5" fmla="*/ 52163 w 1097116"/>
                  <a:gd name="connsiteY5" fmla="*/ 1171415 h 1300413"/>
                  <a:gd name="connsiteX6" fmla="*/ 163571 w 1097116"/>
                  <a:gd name="connsiteY6" fmla="*/ 1169460 h 1300413"/>
                  <a:gd name="connsiteX7" fmla="*/ 266441 w 1097116"/>
                  <a:gd name="connsiteY7" fmla="*/ 1278263 h 1300413"/>
                  <a:gd name="connsiteX8" fmla="*/ 269047 w 1097116"/>
                  <a:gd name="connsiteY8" fmla="*/ 1300414 h 1300413"/>
                  <a:gd name="connsiteX9" fmla="*/ 479485 w 1097116"/>
                  <a:gd name="connsiteY9" fmla="*/ 1180399 h 1300413"/>
                  <a:gd name="connsiteX10" fmla="*/ 1017632 w 1097116"/>
                  <a:gd name="connsiteY10" fmla="*/ 579707 h 1300413"/>
                  <a:gd name="connsiteX11" fmla="*/ 1097117 w 1097116"/>
                  <a:gd name="connsiteY11" fmla="*/ 440935 h 1300413"/>
                  <a:gd name="connsiteX12" fmla="*/ 282146 w 1097116"/>
                  <a:gd name="connsiteY12" fmla="*/ 0 h 1300413"/>
                  <a:gd name="connsiteX13" fmla="*/ 545356 w 1097116"/>
                  <a:gd name="connsiteY13" fmla="*/ 713403 h 1300413"/>
                  <a:gd name="connsiteX14" fmla="*/ 503660 w 1097116"/>
                  <a:gd name="connsiteY14" fmla="*/ 911463 h 1300413"/>
                  <a:gd name="connsiteX15" fmla="*/ 413237 w 1097116"/>
                  <a:gd name="connsiteY15" fmla="*/ 730343 h 1300413"/>
                  <a:gd name="connsiteX16" fmla="*/ 212572 w 1097116"/>
                  <a:gd name="connsiteY16" fmla="*/ 753146 h 1300413"/>
                  <a:gd name="connsiteX17" fmla="*/ 356590 w 1097116"/>
                  <a:gd name="connsiteY17" fmla="*/ 610465 h 1300413"/>
                  <a:gd name="connsiteX18" fmla="*/ 273197 w 1097116"/>
                  <a:gd name="connsiteY18" fmla="*/ 426088 h 1300413"/>
                  <a:gd name="connsiteX19" fmla="*/ 453013 w 1097116"/>
                  <a:gd name="connsiteY19" fmla="*/ 518671 h 1300413"/>
                  <a:gd name="connsiteX20" fmla="*/ 602209 w 1097116"/>
                  <a:gd name="connsiteY20" fmla="*/ 383156 h 1300413"/>
                  <a:gd name="connsiteX21" fmla="*/ 569634 w 1097116"/>
                  <a:gd name="connsiteY21" fmla="*/ 583170 h 1300413"/>
                  <a:gd name="connsiteX22" fmla="*/ 745541 w 1097116"/>
                  <a:gd name="connsiteY22" fmla="*/ 682851 h 1300413"/>
                  <a:gd name="connsiteX23" fmla="*/ 545356 w 1097116"/>
                  <a:gd name="connsiteY23" fmla="*/ 713403 h 130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7116" h="1300413">
                    <a:moveTo>
                      <a:pt x="282146" y="0"/>
                    </a:moveTo>
                    <a:cubicBezTo>
                      <a:pt x="255434" y="48863"/>
                      <a:pt x="231328" y="96423"/>
                      <a:pt x="209177" y="141378"/>
                    </a:cubicBezTo>
                    <a:cubicBezTo>
                      <a:pt x="33921" y="502966"/>
                      <a:pt x="-609" y="742070"/>
                      <a:pt x="8" y="920584"/>
                    </a:cubicBezTo>
                    <a:cubicBezTo>
                      <a:pt x="660" y="1008537"/>
                      <a:pt x="9129" y="1081507"/>
                      <a:pt x="13724" y="1147961"/>
                    </a:cubicBezTo>
                    <a:lnTo>
                      <a:pt x="13724" y="1148612"/>
                    </a:lnTo>
                    <a:cubicBezTo>
                      <a:pt x="26103" y="1155779"/>
                      <a:pt x="37727" y="1162945"/>
                      <a:pt x="52163" y="1171415"/>
                    </a:cubicBezTo>
                    <a:cubicBezTo>
                      <a:pt x="78224" y="1130267"/>
                      <a:pt x="99723" y="1138188"/>
                      <a:pt x="163571" y="1169460"/>
                    </a:cubicBezTo>
                    <a:cubicBezTo>
                      <a:pt x="251525" y="1212460"/>
                      <a:pt x="259995" y="1216369"/>
                      <a:pt x="266441" y="1278263"/>
                    </a:cubicBezTo>
                    <a:cubicBezTo>
                      <a:pt x="267093" y="1286081"/>
                      <a:pt x="267744" y="1293247"/>
                      <a:pt x="269047" y="1300414"/>
                    </a:cubicBezTo>
                    <a:cubicBezTo>
                      <a:pt x="330289" y="1265884"/>
                      <a:pt x="400001" y="1231354"/>
                      <a:pt x="479485" y="1180399"/>
                    </a:cubicBezTo>
                    <a:cubicBezTo>
                      <a:pt x="629984" y="1083324"/>
                      <a:pt x="811104" y="924356"/>
                      <a:pt x="1017632" y="579707"/>
                    </a:cubicBezTo>
                    <a:cubicBezTo>
                      <a:pt x="1043693" y="536056"/>
                      <a:pt x="1070405" y="490553"/>
                      <a:pt x="1097117" y="440935"/>
                    </a:cubicBezTo>
                    <a:lnTo>
                      <a:pt x="282146" y="0"/>
                    </a:lnTo>
                    <a:close/>
                    <a:moveTo>
                      <a:pt x="545356" y="713403"/>
                    </a:moveTo>
                    <a:lnTo>
                      <a:pt x="503660" y="911463"/>
                    </a:lnTo>
                    <a:lnTo>
                      <a:pt x="413237" y="730343"/>
                    </a:lnTo>
                    <a:lnTo>
                      <a:pt x="212572" y="753146"/>
                    </a:lnTo>
                    <a:lnTo>
                      <a:pt x="356590" y="610465"/>
                    </a:lnTo>
                    <a:lnTo>
                      <a:pt x="273197" y="426088"/>
                    </a:lnTo>
                    <a:lnTo>
                      <a:pt x="453013" y="518671"/>
                    </a:lnTo>
                    <a:lnTo>
                      <a:pt x="602209" y="383156"/>
                    </a:lnTo>
                    <a:lnTo>
                      <a:pt x="569634" y="583170"/>
                    </a:lnTo>
                    <a:lnTo>
                      <a:pt x="745541" y="682851"/>
                    </a:lnTo>
                    <a:lnTo>
                      <a:pt x="545356" y="713403"/>
                    </a:lnTo>
                    <a:close/>
                  </a:path>
                </a:pathLst>
              </a:custGeom>
              <a:noFill/>
              <a:ln w="25717" cap="flat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2CEFF94-6C78-104B-D80B-2220F360105E}"/>
                  </a:ext>
                </a:extLst>
              </p:cNvPr>
              <p:cNvSpPr/>
              <p:nvPr/>
            </p:nvSpPr>
            <p:spPr>
              <a:xfrm>
                <a:off x="3849627" y="2233749"/>
                <a:ext cx="507046" cy="607070"/>
              </a:xfrm>
              <a:custGeom>
                <a:avLst/>
                <a:gdLst>
                  <a:gd name="connsiteX0" fmla="*/ 403250 w 507046"/>
                  <a:gd name="connsiteY0" fmla="*/ 398450 h 607070"/>
                  <a:gd name="connsiteX1" fmla="*/ 478689 w 507046"/>
                  <a:gd name="connsiteY1" fmla="*/ 189967 h 607070"/>
                  <a:gd name="connsiteX2" fmla="*/ 471570 w 507046"/>
                  <a:gd name="connsiteY2" fmla="*/ 91805 h 607070"/>
                  <a:gd name="connsiteX3" fmla="*/ 507046 w 507046"/>
                  <a:gd name="connsiteY3" fmla="*/ 0 h 607070"/>
                  <a:gd name="connsiteX4" fmla="*/ 466447 w 507046"/>
                  <a:gd name="connsiteY4" fmla="*/ 49961 h 607070"/>
                  <a:gd name="connsiteX5" fmla="*/ 397387 w 507046"/>
                  <a:gd name="connsiteY5" fmla="*/ 121627 h 607070"/>
                  <a:gd name="connsiteX6" fmla="*/ 405205 w 507046"/>
                  <a:gd name="connsiteY6" fmla="*/ 134005 h 607070"/>
                  <a:gd name="connsiteX7" fmla="*/ 355039 w 507046"/>
                  <a:gd name="connsiteY7" fmla="*/ 226588 h 607070"/>
                  <a:gd name="connsiteX8" fmla="*/ 368755 w 507046"/>
                  <a:gd name="connsiteY8" fmla="*/ 238967 h 607070"/>
                  <a:gd name="connsiteX9" fmla="*/ 321194 w 507046"/>
                  <a:gd name="connsiteY9" fmla="*/ 329527 h 607070"/>
                  <a:gd name="connsiteX10" fmla="*/ 241710 w 507046"/>
                  <a:gd name="connsiteY10" fmla="*/ 295648 h 607070"/>
                  <a:gd name="connsiteX11" fmla="*/ 0 w 507046"/>
                  <a:gd name="connsiteY11" fmla="*/ 334739 h 607070"/>
                  <a:gd name="connsiteX12" fmla="*/ 502966 w 507046"/>
                  <a:gd name="connsiteY12" fmla="*/ 607070 h 607070"/>
                  <a:gd name="connsiteX13" fmla="*/ 403250 w 507046"/>
                  <a:gd name="connsiteY13" fmla="*/ 398450 h 60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7046" h="607070">
                    <a:moveTo>
                      <a:pt x="403250" y="398450"/>
                    </a:moveTo>
                    <a:cubicBezTo>
                      <a:pt x="404553" y="339162"/>
                      <a:pt x="432568" y="275966"/>
                      <a:pt x="478689" y="189967"/>
                    </a:cubicBezTo>
                    <a:cubicBezTo>
                      <a:pt x="469098" y="158173"/>
                      <a:pt x="466666" y="124651"/>
                      <a:pt x="471570" y="91805"/>
                    </a:cubicBezTo>
                    <a:cubicBezTo>
                      <a:pt x="476473" y="58962"/>
                      <a:pt x="488588" y="27607"/>
                      <a:pt x="507046" y="0"/>
                    </a:cubicBezTo>
                    <a:cubicBezTo>
                      <a:pt x="495357" y="18074"/>
                      <a:pt x="481744" y="34825"/>
                      <a:pt x="466447" y="49961"/>
                    </a:cubicBezTo>
                    <a:cubicBezTo>
                      <a:pt x="485992" y="89703"/>
                      <a:pt x="454068" y="150293"/>
                      <a:pt x="397387" y="121627"/>
                    </a:cubicBezTo>
                    <a:lnTo>
                      <a:pt x="405205" y="134005"/>
                    </a:lnTo>
                    <a:cubicBezTo>
                      <a:pt x="474265" y="173096"/>
                      <a:pt x="428659" y="261701"/>
                      <a:pt x="355039" y="226588"/>
                    </a:cubicBezTo>
                    <a:lnTo>
                      <a:pt x="368755" y="238967"/>
                    </a:lnTo>
                    <a:cubicBezTo>
                      <a:pt x="436512" y="274800"/>
                      <a:pt x="394164" y="361451"/>
                      <a:pt x="321194" y="329527"/>
                    </a:cubicBezTo>
                    <a:cubicBezTo>
                      <a:pt x="289270" y="315194"/>
                      <a:pt x="263210" y="304770"/>
                      <a:pt x="241710" y="295648"/>
                    </a:cubicBezTo>
                    <a:cubicBezTo>
                      <a:pt x="185680" y="340603"/>
                      <a:pt x="115969" y="351027"/>
                      <a:pt x="0" y="334739"/>
                    </a:cubicBezTo>
                    <a:lnTo>
                      <a:pt x="502966" y="607070"/>
                    </a:lnTo>
                    <a:cubicBezTo>
                      <a:pt x="431265" y="525494"/>
                      <a:pt x="401296" y="464252"/>
                      <a:pt x="403250" y="398450"/>
                    </a:cubicBezTo>
                    <a:close/>
                  </a:path>
                </a:pathLst>
              </a:custGeom>
              <a:noFill/>
              <a:ln w="25717" cap="flat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552438D-D3F7-26BA-1EF9-2B9BC4C3CB85}"/>
                  </a:ext>
                </a:extLst>
              </p:cNvPr>
              <p:cNvSpPr/>
              <p:nvPr/>
            </p:nvSpPr>
            <p:spPr>
              <a:xfrm>
                <a:off x="3710821" y="2559594"/>
                <a:ext cx="659979" cy="481465"/>
              </a:xfrm>
              <a:custGeom>
                <a:avLst/>
                <a:gdLst>
                  <a:gd name="connsiteX0" fmla="*/ 122484 w 659979"/>
                  <a:gd name="connsiteY0" fmla="*/ 0 h 481465"/>
                  <a:gd name="connsiteX1" fmla="*/ 0 w 659979"/>
                  <a:gd name="connsiteY1" fmla="*/ 160272 h 481465"/>
                  <a:gd name="connsiteX2" fmla="*/ 592223 w 659979"/>
                  <a:gd name="connsiteY2" fmla="*/ 481466 h 481465"/>
                  <a:gd name="connsiteX3" fmla="*/ 659980 w 659979"/>
                  <a:gd name="connsiteY3" fmla="*/ 291225 h 481465"/>
                  <a:gd name="connsiteX4" fmla="*/ 122484 w 659979"/>
                  <a:gd name="connsiteY4" fmla="*/ 0 h 48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9979" h="481465">
                    <a:moveTo>
                      <a:pt x="122484" y="0"/>
                    </a:moveTo>
                    <a:lnTo>
                      <a:pt x="0" y="160272"/>
                    </a:lnTo>
                    <a:lnTo>
                      <a:pt x="592223" y="481466"/>
                    </a:lnTo>
                    <a:lnTo>
                      <a:pt x="659980" y="291225"/>
                    </a:lnTo>
                    <a:lnTo>
                      <a:pt x="122484" y="0"/>
                    </a:lnTo>
                    <a:close/>
                  </a:path>
                </a:pathLst>
              </a:custGeom>
              <a:noFill/>
              <a:ln w="25717" cap="flat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8AE41362-4E93-9045-2C8B-53407735CFE6}"/>
              </a:ext>
            </a:extLst>
          </p:cNvPr>
          <p:cNvSpPr/>
          <p:nvPr/>
        </p:nvSpPr>
        <p:spPr>
          <a:xfrm>
            <a:off x="7049939" y="1986777"/>
            <a:ext cx="2387600" cy="79087"/>
          </a:xfrm>
          <a:prstGeom prst="roundRect">
            <a:avLst>
              <a:gd name="adj" fmla="val 50000"/>
            </a:avLst>
          </a:prstGeom>
          <a:solidFill>
            <a:srgbClr val="6153B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D33D54A0-D4FC-5500-1AE2-74BC6D4A3881}"/>
              </a:ext>
            </a:extLst>
          </p:cNvPr>
          <p:cNvSpPr txBox="1"/>
          <p:nvPr/>
        </p:nvSpPr>
        <p:spPr>
          <a:xfrm>
            <a:off x="6049619" y="1478600"/>
            <a:ext cx="86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6153BD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4800" b="1" dirty="0">
              <a:solidFill>
                <a:srgbClr val="6153BD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821BD54-5252-0973-6C34-A7C7E2061A0D}"/>
              </a:ext>
            </a:extLst>
          </p:cNvPr>
          <p:cNvGrpSpPr/>
          <p:nvPr/>
        </p:nvGrpSpPr>
        <p:grpSpPr>
          <a:xfrm>
            <a:off x="6980030" y="1569599"/>
            <a:ext cx="3910161" cy="1082842"/>
            <a:chOff x="4407521" y="2637236"/>
            <a:chExt cx="3910161" cy="1082842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7A917B2-3804-5B88-05B3-7C34CD9A5706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CE41822-878D-7023-6705-CC8635AC89EF}"/>
                </a:ext>
              </a:extLst>
            </p:cNvPr>
            <p:cNvSpPr txBox="1"/>
            <p:nvPr/>
          </p:nvSpPr>
          <p:spPr>
            <a:xfrm>
              <a:off x="4407521" y="3143638"/>
              <a:ext cx="3910161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493CE3A4-9086-0B8C-A574-BB5DFB138B0F}"/>
              </a:ext>
            </a:extLst>
          </p:cNvPr>
          <p:cNvSpPr/>
          <p:nvPr/>
        </p:nvSpPr>
        <p:spPr>
          <a:xfrm>
            <a:off x="7049939" y="3358244"/>
            <a:ext cx="2387600" cy="79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>
            <a:reflection blurRad="6350" stA="20000" endPos="35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514371A0-E9E0-2542-9207-74E8CC78CE2E}"/>
              </a:ext>
            </a:extLst>
          </p:cNvPr>
          <p:cNvSpPr txBox="1"/>
          <p:nvPr/>
        </p:nvSpPr>
        <p:spPr>
          <a:xfrm>
            <a:off x="6049619" y="2850067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6153BD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4800" b="1" dirty="0">
              <a:solidFill>
                <a:srgbClr val="6153BD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37E9A4E-9ECA-3C62-70FB-F43077EBBD34}"/>
              </a:ext>
            </a:extLst>
          </p:cNvPr>
          <p:cNvGrpSpPr/>
          <p:nvPr/>
        </p:nvGrpSpPr>
        <p:grpSpPr>
          <a:xfrm>
            <a:off x="6980030" y="2941066"/>
            <a:ext cx="3910161" cy="1082842"/>
            <a:chOff x="4407521" y="2637236"/>
            <a:chExt cx="3910161" cy="1082842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79DAD51-532E-3297-C3FE-698C3A90800F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ABB15384-6F75-0CDE-8384-35D727EDD2BF}"/>
                </a:ext>
              </a:extLst>
            </p:cNvPr>
            <p:cNvSpPr txBox="1"/>
            <p:nvPr/>
          </p:nvSpPr>
          <p:spPr>
            <a:xfrm>
              <a:off x="4407521" y="3143638"/>
              <a:ext cx="3910161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168C2833-79C6-5A64-9A17-FCB765B71565}"/>
              </a:ext>
            </a:extLst>
          </p:cNvPr>
          <p:cNvSpPr/>
          <p:nvPr/>
        </p:nvSpPr>
        <p:spPr>
          <a:xfrm>
            <a:off x="7049939" y="4729711"/>
            <a:ext cx="2387600" cy="79087"/>
          </a:xfrm>
          <a:prstGeom prst="roundRect">
            <a:avLst>
              <a:gd name="adj" fmla="val 50000"/>
            </a:avLst>
          </a:prstGeom>
          <a:solidFill>
            <a:srgbClr val="6153B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B7500A0-3060-FABA-C4A2-F668E347A047}"/>
              </a:ext>
            </a:extLst>
          </p:cNvPr>
          <p:cNvSpPr txBox="1"/>
          <p:nvPr/>
        </p:nvSpPr>
        <p:spPr>
          <a:xfrm>
            <a:off x="6049619" y="4221534"/>
            <a:ext cx="95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6153BD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4800" b="1" dirty="0">
              <a:solidFill>
                <a:srgbClr val="6153BD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8815FC4-87F2-A050-9B49-1B81D83BE5A7}"/>
              </a:ext>
            </a:extLst>
          </p:cNvPr>
          <p:cNvGrpSpPr/>
          <p:nvPr/>
        </p:nvGrpSpPr>
        <p:grpSpPr>
          <a:xfrm>
            <a:off x="6980030" y="4312533"/>
            <a:ext cx="3910161" cy="1082842"/>
            <a:chOff x="4407521" y="2637236"/>
            <a:chExt cx="3910161" cy="1082842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577AD1FE-9B92-76A6-8BE0-E887AA3F6B9C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69164976-0CCE-3F7F-094B-963952C69188}"/>
                </a:ext>
              </a:extLst>
            </p:cNvPr>
            <p:cNvSpPr txBox="1"/>
            <p:nvPr/>
          </p:nvSpPr>
          <p:spPr>
            <a:xfrm>
              <a:off x="4407521" y="3143638"/>
              <a:ext cx="3910161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727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Arrow: Pentagon 86">
            <a:extLst>
              <a:ext uri="{FF2B5EF4-FFF2-40B4-BE49-F238E27FC236}">
                <a16:creationId xmlns:a16="http://schemas.microsoft.com/office/drawing/2014/main" id="{00454E90-11E7-743B-353F-7060B7B4A047}"/>
              </a:ext>
            </a:extLst>
          </p:cNvPr>
          <p:cNvSpPr/>
          <p:nvPr/>
        </p:nvSpPr>
        <p:spPr bwMode="auto">
          <a:xfrm rot="18601893">
            <a:off x="7140191" y="2549785"/>
            <a:ext cx="2736663" cy="1118556"/>
          </a:xfrm>
          <a:prstGeom prst="homePlate">
            <a:avLst>
              <a:gd name="adj" fmla="val 34270"/>
            </a:avLst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/>
              <a:t>添加标题文本</a:t>
            </a:r>
          </a:p>
        </p:txBody>
      </p:sp>
      <p:sp>
        <p:nvSpPr>
          <p:cNvPr id="5" name="Arrow: Pentagon 87">
            <a:extLst>
              <a:ext uri="{FF2B5EF4-FFF2-40B4-BE49-F238E27FC236}">
                <a16:creationId xmlns:a16="http://schemas.microsoft.com/office/drawing/2014/main" id="{AB00ACF9-5795-D9C1-338D-0B9EB4E5F76B}"/>
              </a:ext>
            </a:extLst>
          </p:cNvPr>
          <p:cNvSpPr/>
          <p:nvPr/>
        </p:nvSpPr>
        <p:spPr bwMode="auto">
          <a:xfrm rot="2400000">
            <a:off x="5453036" y="2179128"/>
            <a:ext cx="2736663" cy="1118556"/>
          </a:xfrm>
          <a:prstGeom prst="homePlate">
            <a:avLst>
              <a:gd name="adj" fmla="val 34270"/>
            </a:avLst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添加标题文本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Arrow: Pentagon 88">
            <a:extLst>
              <a:ext uri="{FF2B5EF4-FFF2-40B4-BE49-F238E27FC236}">
                <a16:creationId xmlns:a16="http://schemas.microsoft.com/office/drawing/2014/main" id="{B9A65EC6-F186-72CA-EA8E-E538872E3250}"/>
              </a:ext>
            </a:extLst>
          </p:cNvPr>
          <p:cNvSpPr/>
          <p:nvPr/>
        </p:nvSpPr>
        <p:spPr bwMode="auto">
          <a:xfrm rot="18601893">
            <a:off x="3842860" y="2834882"/>
            <a:ext cx="2736663" cy="1118556"/>
          </a:xfrm>
          <a:prstGeom prst="homePlate">
            <a:avLst>
              <a:gd name="adj" fmla="val 34270"/>
            </a:avLst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/>
              <a:t>添加标题文本</a:t>
            </a:r>
          </a:p>
        </p:txBody>
      </p:sp>
      <p:sp>
        <p:nvSpPr>
          <p:cNvPr id="7" name="Arrow: Pentagon 91">
            <a:extLst>
              <a:ext uri="{FF2B5EF4-FFF2-40B4-BE49-F238E27FC236}">
                <a16:creationId xmlns:a16="http://schemas.microsoft.com/office/drawing/2014/main" id="{0656DE4F-1B6E-C819-1B82-D14C1E7514BF}"/>
              </a:ext>
            </a:extLst>
          </p:cNvPr>
          <p:cNvSpPr/>
          <p:nvPr/>
        </p:nvSpPr>
        <p:spPr bwMode="auto">
          <a:xfrm rot="2400000">
            <a:off x="2155707" y="2464226"/>
            <a:ext cx="2736663" cy="1118556"/>
          </a:xfrm>
          <a:prstGeom prst="homePlate">
            <a:avLst>
              <a:gd name="adj" fmla="val 34270"/>
            </a:avLst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添加标题文本</a:t>
            </a:r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743C076-CA3F-4C37-40F3-197BAD6B4F4C}"/>
              </a:ext>
            </a:extLst>
          </p:cNvPr>
          <p:cNvGrpSpPr/>
          <p:nvPr/>
        </p:nvGrpSpPr>
        <p:grpSpPr>
          <a:xfrm>
            <a:off x="6821366" y="1032909"/>
            <a:ext cx="3833799" cy="905042"/>
            <a:chOff x="4407521" y="2637236"/>
            <a:chExt cx="3833799" cy="90504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3C5C03-0410-6442-698C-978FB6CA7052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CD87417-416C-8479-9DCB-F4534E3589B8}"/>
                </a:ext>
              </a:extLst>
            </p:cNvPr>
            <p:cNvSpPr txBox="1"/>
            <p:nvPr/>
          </p:nvSpPr>
          <p:spPr>
            <a:xfrm>
              <a:off x="4407521" y="2965838"/>
              <a:ext cx="3833799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 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www.51pptmoban 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504C54B-582C-0977-BDD7-AAEAC185F43D}"/>
              </a:ext>
            </a:extLst>
          </p:cNvPr>
          <p:cNvGrpSpPr/>
          <p:nvPr/>
        </p:nvGrpSpPr>
        <p:grpSpPr>
          <a:xfrm>
            <a:off x="4443796" y="4905372"/>
            <a:ext cx="3117502" cy="905042"/>
            <a:chOff x="4407522" y="2637236"/>
            <a:chExt cx="3117502" cy="90504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E1A17DC-A6C4-EF90-8175-4DB8129E89D6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CAD4082-87D6-4C6A-8E6B-B6F7E285194B}"/>
                </a:ext>
              </a:extLst>
            </p:cNvPr>
            <p:cNvSpPr txBox="1"/>
            <p:nvPr/>
          </p:nvSpPr>
          <p:spPr>
            <a:xfrm>
              <a:off x="4407522" y="2965838"/>
              <a:ext cx="31175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1DC7F2C-3FE7-9EF6-3094-DEEA9B513832}"/>
              </a:ext>
            </a:extLst>
          </p:cNvPr>
          <p:cNvGrpSpPr/>
          <p:nvPr/>
        </p:nvGrpSpPr>
        <p:grpSpPr>
          <a:xfrm>
            <a:off x="75659" y="3437470"/>
            <a:ext cx="3117502" cy="905042"/>
            <a:chOff x="4407522" y="2637236"/>
            <a:chExt cx="3117502" cy="90504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2D9E89B-DDE5-217D-F433-CDDBD7785DDD}"/>
                </a:ext>
              </a:extLst>
            </p:cNvPr>
            <p:cNvSpPr txBox="1"/>
            <p:nvPr/>
          </p:nvSpPr>
          <p:spPr>
            <a:xfrm>
              <a:off x="5966273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90190B4-CE43-F0F7-FE43-DA2A203C14FC}"/>
                </a:ext>
              </a:extLst>
            </p:cNvPr>
            <p:cNvSpPr txBox="1"/>
            <p:nvPr/>
          </p:nvSpPr>
          <p:spPr>
            <a:xfrm>
              <a:off x="4407522" y="2965838"/>
              <a:ext cx="31175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48CAF8-7835-E60B-F2A4-AB891C71490A}"/>
              </a:ext>
            </a:extLst>
          </p:cNvPr>
          <p:cNvGrpSpPr/>
          <p:nvPr/>
        </p:nvGrpSpPr>
        <p:grpSpPr>
          <a:xfrm>
            <a:off x="8998839" y="3525479"/>
            <a:ext cx="3117502" cy="905042"/>
            <a:chOff x="4407522" y="2637236"/>
            <a:chExt cx="3117502" cy="90504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174DB8-2048-744A-2D1F-737C7C5B5022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091A80-ECDC-74D3-3A48-54CBBA663171}"/>
                </a:ext>
              </a:extLst>
            </p:cNvPr>
            <p:cNvSpPr txBox="1"/>
            <p:nvPr/>
          </p:nvSpPr>
          <p:spPr>
            <a:xfrm>
              <a:off x="4407522" y="2965838"/>
              <a:ext cx="31175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946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Shape 897">
            <a:extLst>
              <a:ext uri="{FF2B5EF4-FFF2-40B4-BE49-F238E27FC236}">
                <a16:creationId xmlns:a16="http://schemas.microsoft.com/office/drawing/2014/main" id="{DEC0D473-9F47-0FD8-2854-5B20737F53BF}"/>
              </a:ext>
            </a:extLst>
          </p:cNvPr>
          <p:cNvSpPr>
            <a:spLocks noChangeAspect="1"/>
          </p:cNvSpPr>
          <p:nvPr/>
        </p:nvSpPr>
        <p:spPr>
          <a:xfrm>
            <a:off x="1914339" y="3486209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Shape 897">
            <a:extLst>
              <a:ext uri="{FF2B5EF4-FFF2-40B4-BE49-F238E27FC236}">
                <a16:creationId xmlns:a16="http://schemas.microsoft.com/office/drawing/2014/main" id="{077355A4-8F39-69E1-781F-FEBA10A99845}"/>
              </a:ext>
            </a:extLst>
          </p:cNvPr>
          <p:cNvSpPr>
            <a:spLocks noChangeAspect="1"/>
          </p:cNvSpPr>
          <p:nvPr/>
        </p:nvSpPr>
        <p:spPr>
          <a:xfrm>
            <a:off x="4526925" y="3486209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6" name="Shape 897">
            <a:extLst>
              <a:ext uri="{FF2B5EF4-FFF2-40B4-BE49-F238E27FC236}">
                <a16:creationId xmlns:a16="http://schemas.microsoft.com/office/drawing/2014/main" id="{849128F9-03D7-AC5A-0B6B-81B0DB0415D2}"/>
              </a:ext>
            </a:extLst>
          </p:cNvPr>
          <p:cNvSpPr>
            <a:spLocks noChangeAspect="1"/>
          </p:cNvSpPr>
          <p:nvPr/>
        </p:nvSpPr>
        <p:spPr>
          <a:xfrm>
            <a:off x="7139511" y="3486209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Shape 897">
            <a:extLst>
              <a:ext uri="{FF2B5EF4-FFF2-40B4-BE49-F238E27FC236}">
                <a16:creationId xmlns:a16="http://schemas.microsoft.com/office/drawing/2014/main" id="{37769B0B-89C9-BB4D-C7AF-53BD7A069946}"/>
              </a:ext>
            </a:extLst>
          </p:cNvPr>
          <p:cNvSpPr>
            <a:spLocks noChangeAspect="1"/>
          </p:cNvSpPr>
          <p:nvPr/>
        </p:nvSpPr>
        <p:spPr>
          <a:xfrm>
            <a:off x="9752097" y="3486209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DA29AEB5-C33E-2AED-4571-374B0BC3742F}"/>
              </a:ext>
            </a:extLst>
          </p:cNvPr>
          <p:cNvSpPr/>
          <p:nvPr/>
        </p:nvSpPr>
        <p:spPr>
          <a:xfrm>
            <a:off x="1559554" y="1873786"/>
            <a:ext cx="1219200" cy="1051034"/>
          </a:xfrm>
          <a:prstGeom prst="triangl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25100F4F-CAE7-D707-1EBB-B59A16E273D3}"/>
              </a:ext>
            </a:extLst>
          </p:cNvPr>
          <p:cNvSpPr/>
          <p:nvPr/>
        </p:nvSpPr>
        <p:spPr>
          <a:xfrm flipV="1">
            <a:off x="1559554" y="2120529"/>
            <a:ext cx="1219200" cy="1051034"/>
          </a:xfrm>
          <a:prstGeom prst="triangle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69F95180-3E89-E9C1-EE6F-5866C36C6AEA}"/>
              </a:ext>
            </a:extLst>
          </p:cNvPr>
          <p:cNvSpPr/>
          <p:nvPr/>
        </p:nvSpPr>
        <p:spPr>
          <a:xfrm>
            <a:off x="4143645" y="1873786"/>
            <a:ext cx="1219200" cy="1051034"/>
          </a:xfrm>
          <a:prstGeom prst="triangle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498DF339-0889-900D-DD55-421674114832}"/>
              </a:ext>
            </a:extLst>
          </p:cNvPr>
          <p:cNvSpPr/>
          <p:nvPr/>
        </p:nvSpPr>
        <p:spPr>
          <a:xfrm flipV="1">
            <a:off x="4143645" y="2120529"/>
            <a:ext cx="1219200" cy="1051034"/>
          </a:xfrm>
          <a:prstGeom prst="triangl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6A7A0794-29DC-7BAF-329B-C649134CA000}"/>
              </a:ext>
            </a:extLst>
          </p:cNvPr>
          <p:cNvSpPr/>
          <p:nvPr/>
        </p:nvSpPr>
        <p:spPr>
          <a:xfrm>
            <a:off x="6738884" y="1873786"/>
            <a:ext cx="1219200" cy="1051034"/>
          </a:xfrm>
          <a:prstGeom prst="triangl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FBA691B2-328B-AB81-C11A-E57C05B525A3}"/>
              </a:ext>
            </a:extLst>
          </p:cNvPr>
          <p:cNvSpPr/>
          <p:nvPr/>
        </p:nvSpPr>
        <p:spPr>
          <a:xfrm flipV="1">
            <a:off x="6738884" y="2120529"/>
            <a:ext cx="1219200" cy="1051034"/>
          </a:xfrm>
          <a:prstGeom prst="triangle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152191DF-11FB-6ACC-A2D3-922C22CE9CEB}"/>
              </a:ext>
            </a:extLst>
          </p:cNvPr>
          <p:cNvSpPr/>
          <p:nvPr/>
        </p:nvSpPr>
        <p:spPr>
          <a:xfrm>
            <a:off x="9412183" y="1893807"/>
            <a:ext cx="1219200" cy="1051034"/>
          </a:xfrm>
          <a:prstGeom prst="triangle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3C62BCBB-D97A-6DCF-AEB1-794773826D89}"/>
              </a:ext>
            </a:extLst>
          </p:cNvPr>
          <p:cNvSpPr/>
          <p:nvPr/>
        </p:nvSpPr>
        <p:spPr>
          <a:xfrm flipV="1">
            <a:off x="9412183" y="2140550"/>
            <a:ext cx="1219200" cy="1051034"/>
          </a:xfrm>
          <a:prstGeom prst="triangl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E604A1DE-5206-CD15-9F3D-769CA52A66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36024" y="2236561"/>
            <a:ext cx="466725" cy="503238"/>
            <a:chOff x="1287" y="1434"/>
            <a:chExt cx="294" cy="317"/>
          </a:xfrm>
          <a:solidFill>
            <a:schemeClr val="bg1"/>
          </a:solidFill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FB3808E0-F987-14E3-59F1-1B73EA14E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7" y="1434"/>
              <a:ext cx="294" cy="317"/>
            </a:xfrm>
            <a:custGeom>
              <a:avLst/>
              <a:gdLst>
                <a:gd name="T0" fmla="*/ 1280 w 3232"/>
                <a:gd name="T1" fmla="*/ 3131 h 3487"/>
                <a:gd name="T2" fmla="*/ 1746 w 3232"/>
                <a:gd name="T3" fmla="*/ 3324 h 3487"/>
                <a:gd name="T4" fmla="*/ 2169 w 3232"/>
                <a:gd name="T5" fmla="*/ 2895 h 3487"/>
                <a:gd name="T6" fmla="*/ 2020 w 3232"/>
                <a:gd name="T7" fmla="*/ 2577 h 3487"/>
                <a:gd name="T8" fmla="*/ 2344 w 3232"/>
                <a:gd name="T9" fmla="*/ 2378 h 3487"/>
                <a:gd name="T10" fmla="*/ 1363 w 3232"/>
                <a:gd name="T11" fmla="*/ 2621 h 3487"/>
                <a:gd name="T12" fmla="*/ 2609 w 3232"/>
                <a:gd name="T13" fmla="*/ 2175 h 3487"/>
                <a:gd name="T14" fmla="*/ 2613 w 3232"/>
                <a:gd name="T15" fmla="*/ 2764 h 3487"/>
                <a:gd name="T16" fmla="*/ 2914 w 3232"/>
                <a:gd name="T17" fmla="*/ 2580 h 3487"/>
                <a:gd name="T18" fmla="*/ 3081 w 3232"/>
                <a:gd name="T19" fmla="*/ 2314 h 3487"/>
                <a:gd name="T20" fmla="*/ 349 w 3232"/>
                <a:gd name="T21" fmla="*/ 1934 h 3487"/>
                <a:gd name="T22" fmla="*/ 288 w 3232"/>
                <a:gd name="T23" fmla="*/ 2375 h 3487"/>
                <a:gd name="T24" fmla="*/ 287 w 3232"/>
                <a:gd name="T25" fmla="*/ 2576 h 3487"/>
                <a:gd name="T26" fmla="*/ 759 w 3232"/>
                <a:gd name="T27" fmla="*/ 2772 h 3487"/>
                <a:gd name="T28" fmla="*/ 688 w 3232"/>
                <a:gd name="T29" fmla="*/ 2175 h 3487"/>
                <a:gd name="T30" fmla="*/ 2554 w 3232"/>
                <a:gd name="T31" fmla="*/ 1936 h 3487"/>
                <a:gd name="T32" fmla="*/ 749 w 3232"/>
                <a:gd name="T33" fmla="*/ 1459 h 3487"/>
                <a:gd name="T34" fmla="*/ 739 w 3232"/>
                <a:gd name="T35" fmla="*/ 1841 h 3487"/>
                <a:gd name="T36" fmla="*/ 1084 w 3232"/>
                <a:gd name="T37" fmla="*/ 1199 h 3487"/>
                <a:gd name="T38" fmla="*/ 916 w 3232"/>
                <a:gd name="T39" fmla="*/ 2166 h 3487"/>
                <a:gd name="T40" fmla="*/ 1840 w 3232"/>
                <a:gd name="T41" fmla="*/ 2502 h 3487"/>
                <a:gd name="T42" fmla="*/ 2411 w 3232"/>
                <a:gd name="T43" fmla="*/ 1744 h 3487"/>
                <a:gd name="T44" fmla="*/ 1776 w 3232"/>
                <a:gd name="T45" fmla="*/ 954 h 3487"/>
                <a:gd name="T46" fmla="*/ 2187 w 3232"/>
                <a:gd name="T47" fmla="*/ 1006 h 3487"/>
                <a:gd name="T48" fmla="*/ 976 w 3232"/>
                <a:gd name="T49" fmla="*/ 1009 h 3487"/>
                <a:gd name="T50" fmla="*/ 1157 w 3232"/>
                <a:gd name="T51" fmla="*/ 749 h 3487"/>
                <a:gd name="T52" fmla="*/ 2522 w 3232"/>
                <a:gd name="T53" fmla="*/ 1241 h 3487"/>
                <a:gd name="T54" fmla="*/ 3054 w 3232"/>
                <a:gd name="T55" fmla="*/ 1325 h 3487"/>
                <a:gd name="T56" fmla="*/ 2981 w 3232"/>
                <a:gd name="T57" fmla="*/ 877 h 3487"/>
                <a:gd name="T58" fmla="*/ 2470 w 3232"/>
                <a:gd name="T59" fmla="*/ 714 h 3487"/>
                <a:gd name="T60" fmla="*/ 349 w 3232"/>
                <a:gd name="T61" fmla="*/ 846 h 3487"/>
                <a:gd name="T62" fmla="*/ 229 w 3232"/>
                <a:gd name="T63" fmla="*/ 1270 h 3487"/>
                <a:gd name="T64" fmla="*/ 687 w 3232"/>
                <a:gd name="T65" fmla="*/ 1313 h 3487"/>
                <a:gd name="T66" fmla="*/ 1649 w 3232"/>
                <a:gd name="T67" fmla="*/ 149 h 3487"/>
                <a:gd name="T68" fmla="*/ 1336 w 3232"/>
                <a:gd name="T69" fmla="*/ 362 h 3487"/>
                <a:gd name="T70" fmla="*/ 1229 w 3232"/>
                <a:gd name="T71" fmla="*/ 611 h 3487"/>
                <a:gd name="T72" fmla="*/ 2133 w 3232"/>
                <a:gd name="T73" fmla="*/ 525 h 3487"/>
                <a:gd name="T74" fmla="*/ 1699 w 3232"/>
                <a:gd name="T75" fmla="*/ 152 h 3487"/>
                <a:gd name="T76" fmla="*/ 2076 w 3232"/>
                <a:gd name="T77" fmla="*/ 199 h 3487"/>
                <a:gd name="T78" fmla="*/ 2617 w 3232"/>
                <a:gd name="T79" fmla="*/ 573 h 3487"/>
                <a:gd name="T80" fmla="*/ 3133 w 3232"/>
                <a:gd name="T81" fmla="*/ 827 h 3487"/>
                <a:gd name="T82" fmla="*/ 3195 w 3232"/>
                <a:gd name="T83" fmla="*/ 1375 h 3487"/>
                <a:gd name="T84" fmla="*/ 3121 w 3232"/>
                <a:gd name="T85" fmla="*/ 1933 h 3487"/>
                <a:gd name="T86" fmla="*/ 3206 w 3232"/>
                <a:gd name="T87" fmla="*/ 2517 h 3487"/>
                <a:gd name="T88" fmla="*/ 3067 w 3232"/>
                <a:gd name="T89" fmla="*/ 2811 h 3487"/>
                <a:gd name="T90" fmla="*/ 2750 w 3232"/>
                <a:gd name="T91" fmla="*/ 2891 h 3487"/>
                <a:gd name="T92" fmla="*/ 2168 w 3232"/>
                <a:gd name="T93" fmla="*/ 3183 h 3487"/>
                <a:gd name="T94" fmla="*/ 1649 w 3232"/>
                <a:gd name="T95" fmla="*/ 3487 h 3487"/>
                <a:gd name="T96" fmla="*/ 1129 w 3232"/>
                <a:gd name="T97" fmla="*/ 3183 h 3487"/>
                <a:gd name="T98" fmla="*/ 546 w 3232"/>
                <a:gd name="T99" fmla="*/ 2891 h 3487"/>
                <a:gd name="T100" fmla="*/ 124 w 3232"/>
                <a:gd name="T101" fmla="*/ 2593 h 3487"/>
                <a:gd name="T102" fmla="*/ 8 w 3232"/>
                <a:gd name="T103" fmla="*/ 2381 h 3487"/>
                <a:gd name="T104" fmla="*/ 200 w 3232"/>
                <a:gd name="T105" fmla="*/ 1888 h 3487"/>
                <a:gd name="T106" fmla="*/ 85 w 3232"/>
                <a:gd name="T107" fmla="*/ 1312 h 3487"/>
                <a:gd name="T108" fmla="*/ 196 w 3232"/>
                <a:gd name="T109" fmla="*/ 787 h 3487"/>
                <a:gd name="T110" fmla="*/ 751 w 3232"/>
                <a:gd name="T111" fmla="*/ 566 h 3487"/>
                <a:gd name="T112" fmla="*/ 1044 w 3232"/>
                <a:gd name="T113" fmla="*/ 302 h 3487"/>
                <a:gd name="T114" fmla="*/ 1278 w 3232"/>
                <a:gd name="T115" fmla="*/ 149 h 3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2" h="3487">
                  <a:moveTo>
                    <a:pt x="1648" y="2748"/>
                  </a:moveTo>
                  <a:lnTo>
                    <a:pt x="1542" y="2786"/>
                  </a:lnTo>
                  <a:lnTo>
                    <a:pt x="1437" y="2821"/>
                  </a:lnTo>
                  <a:lnTo>
                    <a:pt x="1332" y="2851"/>
                  </a:lnTo>
                  <a:lnTo>
                    <a:pt x="1229" y="2875"/>
                  </a:lnTo>
                  <a:lnTo>
                    <a:pt x="1127" y="2895"/>
                  </a:lnTo>
                  <a:lnTo>
                    <a:pt x="1163" y="2961"/>
                  </a:lnTo>
                  <a:lnTo>
                    <a:pt x="1201" y="3022"/>
                  </a:lnTo>
                  <a:lnTo>
                    <a:pt x="1239" y="3079"/>
                  </a:lnTo>
                  <a:lnTo>
                    <a:pt x="1280" y="3131"/>
                  </a:lnTo>
                  <a:lnTo>
                    <a:pt x="1321" y="3177"/>
                  </a:lnTo>
                  <a:lnTo>
                    <a:pt x="1365" y="3219"/>
                  </a:lnTo>
                  <a:lnTo>
                    <a:pt x="1409" y="3253"/>
                  </a:lnTo>
                  <a:lnTo>
                    <a:pt x="1456" y="3283"/>
                  </a:lnTo>
                  <a:lnTo>
                    <a:pt x="1503" y="3307"/>
                  </a:lnTo>
                  <a:lnTo>
                    <a:pt x="1550" y="3324"/>
                  </a:lnTo>
                  <a:lnTo>
                    <a:pt x="1599" y="3335"/>
                  </a:lnTo>
                  <a:lnTo>
                    <a:pt x="1649" y="3338"/>
                  </a:lnTo>
                  <a:lnTo>
                    <a:pt x="1699" y="3335"/>
                  </a:lnTo>
                  <a:lnTo>
                    <a:pt x="1746" y="3324"/>
                  </a:lnTo>
                  <a:lnTo>
                    <a:pt x="1795" y="3307"/>
                  </a:lnTo>
                  <a:lnTo>
                    <a:pt x="1842" y="3283"/>
                  </a:lnTo>
                  <a:lnTo>
                    <a:pt x="1887" y="3253"/>
                  </a:lnTo>
                  <a:lnTo>
                    <a:pt x="1932" y="3219"/>
                  </a:lnTo>
                  <a:lnTo>
                    <a:pt x="1975" y="3177"/>
                  </a:lnTo>
                  <a:lnTo>
                    <a:pt x="2018" y="3131"/>
                  </a:lnTo>
                  <a:lnTo>
                    <a:pt x="2058" y="3079"/>
                  </a:lnTo>
                  <a:lnTo>
                    <a:pt x="2096" y="3022"/>
                  </a:lnTo>
                  <a:lnTo>
                    <a:pt x="2133" y="2961"/>
                  </a:lnTo>
                  <a:lnTo>
                    <a:pt x="2169" y="2895"/>
                  </a:lnTo>
                  <a:lnTo>
                    <a:pt x="2067" y="2875"/>
                  </a:lnTo>
                  <a:lnTo>
                    <a:pt x="1965" y="2851"/>
                  </a:lnTo>
                  <a:lnTo>
                    <a:pt x="1860" y="2821"/>
                  </a:lnTo>
                  <a:lnTo>
                    <a:pt x="1754" y="2787"/>
                  </a:lnTo>
                  <a:lnTo>
                    <a:pt x="1648" y="2748"/>
                  </a:lnTo>
                  <a:close/>
                  <a:moveTo>
                    <a:pt x="2344" y="2378"/>
                  </a:moveTo>
                  <a:lnTo>
                    <a:pt x="2267" y="2430"/>
                  </a:lnTo>
                  <a:lnTo>
                    <a:pt x="2186" y="2481"/>
                  </a:lnTo>
                  <a:lnTo>
                    <a:pt x="2104" y="2531"/>
                  </a:lnTo>
                  <a:lnTo>
                    <a:pt x="2020" y="2577"/>
                  </a:lnTo>
                  <a:lnTo>
                    <a:pt x="1934" y="2621"/>
                  </a:lnTo>
                  <a:lnTo>
                    <a:pt x="1849" y="2662"/>
                  </a:lnTo>
                  <a:lnTo>
                    <a:pt x="1948" y="2691"/>
                  </a:lnTo>
                  <a:lnTo>
                    <a:pt x="2044" y="2718"/>
                  </a:lnTo>
                  <a:lnTo>
                    <a:pt x="2139" y="2738"/>
                  </a:lnTo>
                  <a:lnTo>
                    <a:pt x="2233" y="2754"/>
                  </a:lnTo>
                  <a:lnTo>
                    <a:pt x="2265" y="2666"/>
                  </a:lnTo>
                  <a:lnTo>
                    <a:pt x="2295" y="2574"/>
                  </a:lnTo>
                  <a:lnTo>
                    <a:pt x="2322" y="2477"/>
                  </a:lnTo>
                  <a:lnTo>
                    <a:pt x="2344" y="2378"/>
                  </a:lnTo>
                  <a:close/>
                  <a:moveTo>
                    <a:pt x="953" y="2378"/>
                  </a:moveTo>
                  <a:lnTo>
                    <a:pt x="976" y="2477"/>
                  </a:lnTo>
                  <a:lnTo>
                    <a:pt x="1001" y="2574"/>
                  </a:lnTo>
                  <a:lnTo>
                    <a:pt x="1031" y="2666"/>
                  </a:lnTo>
                  <a:lnTo>
                    <a:pt x="1064" y="2754"/>
                  </a:lnTo>
                  <a:lnTo>
                    <a:pt x="1157" y="2738"/>
                  </a:lnTo>
                  <a:lnTo>
                    <a:pt x="1252" y="2718"/>
                  </a:lnTo>
                  <a:lnTo>
                    <a:pt x="1349" y="2691"/>
                  </a:lnTo>
                  <a:lnTo>
                    <a:pt x="1447" y="2662"/>
                  </a:lnTo>
                  <a:lnTo>
                    <a:pt x="1363" y="2621"/>
                  </a:lnTo>
                  <a:lnTo>
                    <a:pt x="1277" y="2577"/>
                  </a:lnTo>
                  <a:lnTo>
                    <a:pt x="1192" y="2531"/>
                  </a:lnTo>
                  <a:lnTo>
                    <a:pt x="1110" y="2481"/>
                  </a:lnTo>
                  <a:lnTo>
                    <a:pt x="1030" y="2430"/>
                  </a:lnTo>
                  <a:lnTo>
                    <a:pt x="953" y="2378"/>
                  </a:lnTo>
                  <a:close/>
                  <a:moveTo>
                    <a:pt x="2908" y="1869"/>
                  </a:moveTo>
                  <a:lnTo>
                    <a:pt x="2841" y="1947"/>
                  </a:lnTo>
                  <a:lnTo>
                    <a:pt x="2769" y="2025"/>
                  </a:lnTo>
                  <a:lnTo>
                    <a:pt x="2691" y="2101"/>
                  </a:lnTo>
                  <a:lnTo>
                    <a:pt x="2609" y="2175"/>
                  </a:lnTo>
                  <a:lnTo>
                    <a:pt x="2522" y="2246"/>
                  </a:lnTo>
                  <a:lnTo>
                    <a:pt x="2503" y="2358"/>
                  </a:lnTo>
                  <a:lnTo>
                    <a:pt x="2480" y="2468"/>
                  </a:lnTo>
                  <a:lnTo>
                    <a:pt x="2453" y="2573"/>
                  </a:lnTo>
                  <a:lnTo>
                    <a:pt x="2422" y="2673"/>
                  </a:lnTo>
                  <a:lnTo>
                    <a:pt x="2388" y="2770"/>
                  </a:lnTo>
                  <a:lnTo>
                    <a:pt x="2430" y="2772"/>
                  </a:lnTo>
                  <a:lnTo>
                    <a:pt x="2470" y="2773"/>
                  </a:lnTo>
                  <a:lnTo>
                    <a:pt x="2543" y="2771"/>
                  </a:lnTo>
                  <a:lnTo>
                    <a:pt x="2613" y="2764"/>
                  </a:lnTo>
                  <a:lnTo>
                    <a:pt x="2678" y="2755"/>
                  </a:lnTo>
                  <a:lnTo>
                    <a:pt x="2738" y="2740"/>
                  </a:lnTo>
                  <a:lnTo>
                    <a:pt x="2794" y="2722"/>
                  </a:lnTo>
                  <a:lnTo>
                    <a:pt x="2798" y="2693"/>
                  </a:lnTo>
                  <a:lnTo>
                    <a:pt x="2807" y="2666"/>
                  </a:lnTo>
                  <a:lnTo>
                    <a:pt x="2822" y="2642"/>
                  </a:lnTo>
                  <a:lnTo>
                    <a:pt x="2840" y="2621"/>
                  </a:lnTo>
                  <a:lnTo>
                    <a:pt x="2861" y="2603"/>
                  </a:lnTo>
                  <a:lnTo>
                    <a:pt x="2886" y="2589"/>
                  </a:lnTo>
                  <a:lnTo>
                    <a:pt x="2914" y="2580"/>
                  </a:lnTo>
                  <a:lnTo>
                    <a:pt x="2944" y="2578"/>
                  </a:lnTo>
                  <a:lnTo>
                    <a:pt x="2972" y="2581"/>
                  </a:lnTo>
                  <a:lnTo>
                    <a:pt x="2999" y="2589"/>
                  </a:lnTo>
                  <a:lnTo>
                    <a:pt x="3017" y="2566"/>
                  </a:lnTo>
                  <a:lnTo>
                    <a:pt x="3033" y="2540"/>
                  </a:lnTo>
                  <a:lnTo>
                    <a:pt x="3053" y="2500"/>
                  </a:lnTo>
                  <a:lnTo>
                    <a:pt x="3068" y="2457"/>
                  </a:lnTo>
                  <a:lnTo>
                    <a:pt x="3077" y="2411"/>
                  </a:lnTo>
                  <a:lnTo>
                    <a:pt x="3082" y="2363"/>
                  </a:lnTo>
                  <a:lnTo>
                    <a:pt x="3081" y="2314"/>
                  </a:lnTo>
                  <a:lnTo>
                    <a:pt x="3076" y="2262"/>
                  </a:lnTo>
                  <a:lnTo>
                    <a:pt x="3066" y="2209"/>
                  </a:lnTo>
                  <a:lnTo>
                    <a:pt x="3050" y="2156"/>
                  </a:lnTo>
                  <a:lnTo>
                    <a:pt x="3031" y="2100"/>
                  </a:lnTo>
                  <a:lnTo>
                    <a:pt x="3006" y="2044"/>
                  </a:lnTo>
                  <a:lnTo>
                    <a:pt x="2978" y="1987"/>
                  </a:lnTo>
                  <a:lnTo>
                    <a:pt x="2945" y="1928"/>
                  </a:lnTo>
                  <a:lnTo>
                    <a:pt x="2908" y="1869"/>
                  </a:lnTo>
                  <a:close/>
                  <a:moveTo>
                    <a:pt x="389" y="1869"/>
                  </a:moveTo>
                  <a:lnTo>
                    <a:pt x="349" y="1934"/>
                  </a:lnTo>
                  <a:lnTo>
                    <a:pt x="313" y="1998"/>
                  </a:lnTo>
                  <a:lnTo>
                    <a:pt x="283" y="2061"/>
                  </a:lnTo>
                  <a:lnTo>
                    <a:pt x="259" y="2123"/>
                  </a:lnTo>
                  <a:lnTo>
                    <a:pt x="239" y="2183"/>
                  </a:lnTo>
                  <a:lnTo>
                    <a:pt x="226" y="2242"/>
                  </a:lnTo>
                  <a:lnTo>
                    <a:pt x="218" y="2299"/>
                  </a:lnTo>
                  <a:lnTo>
                    <a:pt x="239" y="2313"/>
                  </a:lnTo>
                  <a:lnTo>
                    <a:pt x="260" y="2331"/>
                  </a:lnTo>
                  <a:lnTo>
                    <a:pt x="276" y="2352"/>
                  </a:lnTo>
                  <a:lnTo>
                    <a:pt x="288" y="2375"/>
                  </a:lnTo>
                  <a:lnTo>
                    <a:pt x="296" y="2402"/>
                  </a:lnTo>
                  <a:lnTo>
                    <a:pt x="298" y="2429"/>
                  </a:lnTo>
                  <a:lnTo>
                    <a:pt x="296" y="2457"/>
                  </a:lnTo>
                  <a:lnTo>
                    <a:pt x="287" y="2483"/>
                  </a:lnTo>
                  <a:lnTo>
                    <a:pt x="274" y="2507"/>
                  </a:lnTo>
                  <a:lnTo>
                    <a:pt x="257" y="2529"/>
                  </a:lnTo>
                  <a:lnTo>
                    <a:pt x="260" y="2533"/>
                  </a:lnTo>
                  <a:lnTo>
                    <a:pt x="262" y="2537"/>
                  </a:lnTo>
                  <a:lnTo>
                    <a:pt x="264" y="2540"/>
                  </a:lnTo>
                  <a:lnTo>
                    <a:pt x="287" y="2576"/>
                  </a:lnTo>
                  <a:lnTo>
                    <a:pt x="316" y="2610"/>
                  </a:lnTo>
                  <a:lnTo>
                    <a:pt x="349" y="2640"/>
                  </a:lnTo>
                  <a:lnTo>
                    <a:pt x="387" y="2667"/>
                  </a:lnTo>
                  <a:lnTo>
                    <a:pt x="428" y="2691"/>
                  </a:lnTo>
                  <a:lnTo>
                    <a:pt x="474" y="2712"/>
                  </a:lnTo>
                  <a:lnTo>
                    <a:pt x="523" y="2731"/>
                  </a:lnTo>
                  <a:lnTo>
                    <a:pt x="576" y="2746"/>
                  </a:lnTo>
                  <a:lnTo>
                    <a:pt x="634" y="2758"/>
                  </a:lnTo>
                  <a:lnTo>
                    <a:pt x="695" y="2766"/>
                  </a:lnTo>
                  <a:lnTo>
                    <a:pt x="759" y="2772"/>
                  </a:lnTo>
                  <a:lnTo>
                    <a:pt x="827" y="2773"/>
                  </a:lnTo>
                  <a:lnTo>
                    <a:pt x="853" y="2773"/>
                  </a:lnTo>
                  <a:lnTo>
                    <a:pt x="881" y="2771"/>
                  </a:lnTo>
                  <a:lnTo>
                    <a:pt x="908" y="2768"/>
                  </a:lnTo>
                  <a:lnTo>
                    <a:pt x="874" y="2673"/>
                  </a:lnTo>
                  <a:lnTo>
                    <a:pt x="843" y="2573"/>
                  </a:lnTo>
                  <a:lnTo>
                    <a:pt x="817" y="2467"/>
                  </a:lnTo>
                  <a:lnTo>
                    <a:pt x="794" y="2358"/>
                  </a:lnTo>
                  <a:lnTo>
                    <a:pt x="775" y="2246"/>
                  </a:lnTo>
                  <a:lnTo>
                    <a:pt x="688" y="2175"/>
                  </a:lnTo>
                  <a:lnTo>
                    <a:pt x="606" y="2101"/>
                  </a:lnTo>
                  <a:lnTo>
                    <a:pt x="529" y="2025"/>
                  </a:lnTo>
                  <a:lnTo>
                    <a:pt x="456" y="1947"/>
                  </a:lnTo>
                  <a:lnTo>
                    <a:pt x="389" y="1869"/>
                  </a:lnTo>
                  <a:close/>
                  <a:moveTo>
                    <a:pt x="2547" y="1459"/>
                  </a:moveTo>
                  <a:lnTo>
                    <a:pt x="2554" y="1552"/>
                  </a:lnTo>
                  <a:lnTo>
                    <a:pt x="2558" y="1647"/>
                  </a:lnTo>
                  <a:lnTo>
                    <a:pt x="2559" y="1744"/>
                  </a:lnTo>
                  <a:lnTo>
                    <a:pt x="2558" y="1841"/>
                  </a:lnTo>
                  <a:lnTo>
                    <a:pt x="2554" y="1936"/>
                  </a:lnTo>
                  <a:lnTo>
                    <a:pt x="2547" y="2030"/>
                  </a:lnTo>
                  <a:lnTo>
                    <a:pt x="2622" y="1960"/>
                  </a:lnTo>
                  <a:lnTo>
                    <a:pt x="2691" y="1889"/>
                  </a:lnTo>
                  <a:lnTo>
                    <a:pt x="2757" y="1817"/>
                  </a:lnTo>
                  <a:lnTo>
                    <a:pt x="2818" y="1744"/>
                  </a:lnTo>
                  <a:lnTo>
                    <a:pt x="2758" y="1672"/>
                  </a:lnTo>
                  <a:lnTo>
                    <a:pt x="2693" y="1601"/>
                  </a:lnTo>
                  <a:lnTo>
                    <a:pt x="2623" y="1530"/>
                  </a:lnTo>
                  <a:lnTo>
                    <a:pt x="2547" y="1459"/>
                  </a:lnTo>
                  <a:close/>
                  <a:moveTo>
                    <a:pt x="749" y="1459"/>
                  </a:moveTo>
                  <a:lnTo>
                    <a:pt x="674" y="1530"/>
                  </a:lnTo>
                  <a:lnTo>
                    <a:pt x="604" y="1601"/>
                  </a:lnTo>
                  <a:lnTo>
                    <a:pt x="538" y="1673"/>
                  </a:lnTo>
                  <a:lnTo>
                    <a:pt x="479" y="1745"/>
                  </a:lnTo>
                  <a:lnTo>
                    <a:pt x="539" y="1817"/>
                  </a:lnTo>
                  <a:lnTo>
                    <a:pt x="605" y="1889"/>
                  </a:lnTo>
                  <a:lnTo>
                    <a:pt x="675" y="1960"/>
                  </a:lnTo>
                  <a:lnTo>
                    <a:pt x="749" y="2030"/>
                  </a:lnTo>
                  <a:lnTo>
                    <a:pt x="743" y="1937"/>
                  </a:lnTo>
                  <a:lnTo>
                    <a:pt x="739" y="1841"/>
                  </a:lnTo>
                  <a:lnTo>
                    <a:pt x="738" y="1744"/>
                  </a:lnTo>
                  <a:lnTo>
                    <a:pt x="739" y="1647"/>
                  </a:lnTo>
                  <a:lnTo>
                    <a:pt x="743" y="1552"/>
                  </a:lnTo>
                  <a:lnTo>
                    <a:pt x="749" y="1459"/>
                  </a:lnTo>
                  <a:close/>
                  <a:moveTo>
                    <a:pt x="1648" y="899"/>
                  </a:moveTo>
                  <a:lnTo>
                    <a:pt x="1521" y="954"/>
                  </a:lnTo>
                  <a:lnTo>
                    <a:pt x="1393" y="1017"/>
                  </a:lnTo>
                  <a:lnTo>
                    <a:pt x="1267" y="1085"/>
                  </a:lnTo>
                  <a:lnTo>
                    <a:pt x="1174" y="1141"/>
                  </a:lnTo>
                  <a:lnTo>
                    <a:pt x="1084" y="1199"/>
                  </a:lnTo>
                  <a:lnTo>
                    <a:pt x="998" y="1260"/>
                  </a:lnTo>
                  <a:lnTo>
                    <a:pt x="916" y="1321"/>
                  </a:lnTo>
                  <a:lnTo>
                    <a:pt x="903" y="1424"/>
                  </a:lnTo>
                  <a:lnTo>
                    <a:pt x="893" y="1529"/>
                  </a:lnTo>
                  <a:lnTo>
                    <a:pt x="888" y="1635"/>
                  </a:lnTo>
                  <a:lnTo>
                    <a:pt x="886" y="1744"/>
                  </a:lnTo>
                  <a:lnTo>
                    <a:pt x="888" y="1852"/>
                  </a:lnTo>
                  <a:lnTo>
                    <a:pt x="893" y="1959"/>
                  </a:lnTo>
                  <a:lnTo>
                    <a:pt x="903" y="2064"/>
                  </a:lnTo>
                  <a:lnTo>
                    <a:pt x="916" y="2166"/>
                  </a:lnTo>
                  <a:lnTo>
                    <a:pt x="999" y="2229"/>
                  </a:lnTo>
                  <a:lnTo>
                    <a:pt x="1085" y="2289"/>
                  </a:lnTo>
                  <a:lnTo>
                    <a:pt x="1175" y="2346"/>
                  </a:lnTo>
                  <a:lnTo>
                    <a:pt x="1267" y="2402"/>
                  </a:lnTo>
                  <a:lnTo>
                    <a:pt x="1362" y="2454"/>
                  </a:lnTo>
                  <a:lnTo>
                    <a:pt x="1457" y="2502"/>
                  </a:lnTo>
                  <a:lnTo>
                    <a:pt x="1552" y="2547"/>
                  </a:lnTo>
                  <a:lnTo>
                    <a:pt x="1648" y="2588"/>
                  </a:lnTo>
                  <a:lnTo>
                    <a:pt x="1744" y="2547"/>
                  </a:lnTo>
                  <a:lnTo>
                    <a:pt x="1840" y="2502"/>
                  </a:lnTo>
                  <a:lnTo>
                    <a:pt x="1935" y="2454"/>
                  </a:lnTo>
                  <a:lnTo>
                    <a:pt x="2029" y="2402"/>
                  </a:lnTo>
                  <a:lnTo>
                    <a:pt x="2122" y="2346"/>
                  </a:lnTo>
                  <a:lnTo>
                    <a:pt x="2211" y="2288"/>
                  </a:lnTo>
                  <a:lnTo>
                    <a:pt x="2297" y="2229"/>
                  </a:lnTo>
                  <a:lnTo>
                    <a:pt x="2381" y="2166"/>
                  </a:lnTo>
                  <a:lnTo>
                    <a:pt x="2394" y="2064"/>
                  </a:lnTo>
                  <a:lnTo>
                    <a:pt x="2403" y="1959"/>
                  </a:lnTo>
                  <a:lnTo>
                    <a:pt x="2409" y="1852"/>
                  </a:lnTo>
                  <a:lnTo>
                    <a:pt x="2411" y="1744"/>
                  </a:lnTo>
                  <a:lnTo>
                    <a:pt x="2409" y="1635"/>
                  </a:lnTo>
                  <a:lnTo>
                    <a:pt x="2403" y="1528"/>
                  </a:lnTo>
                  <a:lnTo>
                    <a:pt x="2394" y="1423"/>
                  </a:lnTo>
                  <a:lnTo>
                    <a:pt x="2381" y="1321"/>
                  </a:lnTo>
                  <a:lnTo>
                    <a:pt x="2298" y="1260"/>
                  </a:lnTo>
                  <a:lnTo>
                    <a:pt x="2213" y="1199"/>
                  </a:lnTo>
                  <a:lnTo>
                    <a:pt x="2122" y="1141"/>
                  </a:lnTo>
                  <a:lnTo>
                    <a:pt x="2029" y="1085"/>
                  </a:lnTo>
                  <a:lnTo>
                    <a:pt x="1903" y="1017"/>
                  </a:lnTo>
                  <a:lnTo>
                    <a:pt x="1776" y="954"/>
                  </a:lnTo>
                  <a:lnTo>
                    <a:pt x="1648" y="899"/>
                  </a:lnTo>
                  <a:close/>
                  <a:moveTo>
                    <a:pt x="2233" y="733"/>
                  </a:moveTo>
                  <a:lnTo>
                    <a:pt x="2139" y="749"/>
                  </a:lnTo>
                  <a:lnTo>
                    <a:pt x="2044" y="769"/>
                  </a:lnTo>
                  <a:lnTo>
                    <a:pt x="1948" y="795"/>
                  </a:lnTo>
                  <a:lnTo>
                    <a:pt x="1849" y="824"/>
                  </a:lnTo>
                  <a:lnTo>
                    <a:pt x="1934" y="865"/>
                  </a:lnTo>
                  <a:lnTo>
                    <a:pt x="2020" y="910"/>
                  </a:lnTo>
                  <a:lnTo>
                    <a:pt x="2104" y="956"/>
                  </a:lnTo>
                  <a:lnTo>
                    <a:pt x="2187" y="1006"/>
                  </a:lnTo>
                  <a:lnTo>
                    <a:pt x="2267" y="1057"/>
                  </a:lnTo>
                  <a:lnTo>
                    <a:pt x="2344" y="1110"/>
                  </a:lnTo>
                  <a:lnTo>
                    <a:pt x="2322" y="1009"/>
                  </a:lnTo>
                  <a:lnTo>
                    <a:pt x="2295" y="913"/>
                  </a:lnTo>
                  <a:lnTo>
                    <a:pt x="2265" y="821"/>
                  </a:lnTo>
                  <a:lnTo>
                    <a:pt x="2233" y="733"/>
                  </a:lnTo>
                  <a:close/>
                  <a:moveTo>
                    <a:pt x="1064" y="733"/>
                  </a:moveTo>
                  <a:lnTo>
                    <a:pt x="1031" y="821"/>
                  </a:lnTo>
                  <a:lnTo>
                    <a:pt x="1001" y="913"/>
                  </a:lnTo>
                  <a:lnTo>
                    <a:pt x="976" y="1009"/>
                  </a:lnTo>
                  <a:lnTo>
                    <a:pt x="953" y="1110"/>
                  </a:lnTo>
                  <a:lnTo>
                    <a:pt x="1030" y="1057"/>
                  </a:lnTo>
                  <a:lnTo>
                    <a:pt x="1109" y="1006"/>
                  </a:lnTo>
                  <a:lnTo>
                    <a:pt x="1192" y="956"/>
                  </a:lnTo>
                  <a:lnTo>
                    <a:pt x="1277" y="910"/>
                  </a:lnTo>
                  <a:lnTo>
                    <a:pt x="1363" y="866"/>
                  </a:lnTo>
                  <a:lnTo>
                    <a:pt x="1447" y="825"/>
                  </a:lnTo>
                  <a:lnTo>
                    <a:pt x="1349" y="795"/>
                  </a:lnTo>
                  <a:lnTo>
                    <a:pt x="1252" y="769"/>
                  </a:lnTo>
                  <a:lnTo>
                    <a:pt x="1157" y="749"/>
                  </a:lnTo>
                  <a:lnTo>
                    <a:pt x="1064" y="733"/>
                  </a:lnTo>
                  <a:close/>
                  <a:moveTo>
                    <a:pt x="2470" y="714"/>
                  </a:moveTo>
                  <a:lnTo>
                    <a:pt x="2444" y="714"/>
                  </a:lnTo>
                  <a:lnTo>
                    <a:pt x="2416" y="716"/>
                  </a:lnTo>
                  <a:lnTo>
                    <a:pt x="2388" y="717"/>
                  </a:lnTo>
                  <a:lnTo>
                    <a:pt x="2422" y="814"/>
                  </a:lnTo>
                  <a:lnTo>
                    <a:pt x="2453" y="914"/>
                  </a:lnTo>
                  <a:lnTo>
                    <a:pt x="2480" y="1019"/>
                  </a:lnTo>
                  <a:lnTo>
                    <a:pt x="2503" y="1127"/>
                  </a:lnTo>
                  <a:lnTo>
                    <a:pt x="2522" y="1241"/>
                  </a:lnTo>
                  <a:lnTo>
                    <a:pt x="2610" y="1313"/>
                  </a:lnTo>
                  <a:lnTo>
                    <a:pt x="2694" y="1387"/>
                  </a:lnTo>
                  <a:lnTo>
                    <a:pt x="2771" y="1463"/>
                  </a:lnTo>
                  <a:lnTo>
                    <a:pt x="2843" y="1541"/>
                  </a:lnTo>
                  <a:lnTo>
                    <a:pt x="2910" y="1618"/>
                  </a:lnTo>
                  <a:lnTo>
                    <a:pt x="2948" y="1556"/>
                  </a:lnTo>
                  <a:lnTo>
                    <a:pt x="2982" y="1496"/>
                  </a:lnTo>
                  <a:lnTo>
                    <a:pt x="3010" y="1438"/>
                  </a:lnTo>
                  <a:lnTo>
                    <a:pt x="3034" y="1380"/>
                  </a:lnTo>
                  <a:lnTo>
                    <a:pt x="3054" y="1325"/>
                  </a:lnTo>
                  <a:lnTo>
                    <a:pt x="3068" y="1270"/>
                  </a:lnTo>
                  <a:lnTo>
                    <a:pt x="3077" y="1218"/>
                  </a:lnTo>
                  <a:lnTo>
                    <a:pt x="3082" y="1168"/>
                  </a:lnTo>
                  <a:lnTo>
                    <a:pt x="3082" y="1119"/>
                  </a:lnTo>
                  <a:lnTo>
                    <a:pt x="3077" y="1073"/>
                  </a:lnTo>
                  <a:lnTo>
                    <a:pt x="3068" y="1028"/>
                  </a:lnTo>
                  <a:lnTo>
                    <a:pt x="3053" y="986"/>
                  </a:lnTo>
                  <a:lnTo>
                    <a:pt x="3033" y="947"/>
                  </a:lnTo>
                  <a:lnTo>
                    <a:pt x="3009" y="910"/>
                  </a:lnTo>
                  <a:lnTo>
                    <a:pt x="2981" y="877"/>
                  </a:lnTo>
                  <a:lnTo>
                    <a:pt x="2948" y="846"/>
                  </a:lnTo>
                  <a:lnTo>
                    <a:pt x="2910" y="819"/>
                  </a:lnTo>
                  <a:lnTo>
                    <a:pt x="2868" y="795"/>
                  </a:lnTo>
                  <a:lnTo>
                    <a:pt x="2823" y="773"/>
                  </a:lnTo>
                  <a:lnTo>
                    <a:pt x="2773" y="756"/>
                  </a:lnTo>
                  <a:lnTo>
                    <a:pt x="2720" y="741"/>
                  </a:lnTo>
                  <a:lnTo>
                    <a:pt x="2663" y="729"/>
                  </a:lnTo>
                  <a:lnTo>
                    <a:pt x="2601" y="721"/>
                  </a:lnTo>
                  <a:lnTo>
                    <a:pt x="2538" y="715"/>
                  </a:lnTo>
                  <a:lnTo>
                    <a:pt x="2470" y="714"/>
                  </a:lnTo>
                  <a:close/>
                  <a:moveTo>
                    <a:pt x="827" y="714"/>
                  </a:moveTo>
                  <a:lnTo>
                    <a:pt x="759" y="715"/>
                  </a:lnTo>
                  <a:lnTo>
                    <a:pt x="695" y="721"/>
                  </a:lnTo>
                  <a:lnTo>
                    <a:pt x="634" y="729"/>
                  </a:lnTo>
                  <a:lnTo>
                    <a:pt x="576" y="741"/>
                  </a:lnTo>
                  <a:lnTo>
                    <a:pt x="523" y="756"/>
                  </a:lnTo>
                  <a:lnTo>
                    <a:pt x="474" y="773"/>
                  </a:lnTo>
                  <a:lnTo>
                    <a:pt x="428" y="795"/>
                  </a:lnTo>
                  <a:lnTo>
                    <a:pt x="387" y="820"/>
                  </a:lnTo>
                  <a:lnTo>
                    <a:pt x="349" y="846"/>
                  </a:lnTo>
                  <a:lnTo>
                    <a:pt x="316" y="877"/>
                  </a:lnTo>
                  <a:lnTo>
                    <a:pt x="287" y="910"/>
                  </a:lnTo>
                  <a:lnTo>
                    <a:pt x="264" y="947"/>
                  </a:lnTo>
                  <a:lnTo>
                    <a:pt x="244" y="986"/>
                  </a:lnTo>
                  <a:lnTo>
                    <a:pt x="229" y="1028"/>
                  </a:lnTo>
                  <a:lnTo>
                    <a:pt x="219" y="1073"/>
                  </a:lnTo>
                  <a:lnTo>
                    <a:pt x="214" y="1119"/>
                  </a:lnTo>
                  <a:lnTo>
                    <a:pt x="214" y="1168"/>
                  </a:lnTo>
                  <a:lnTo>
                    <a:pt x="219" y="1218"/>
                  </a:lnTo>
                  <a:lnTo>
                    <a:pt x="229" y="1270"/>
                  </a:lnTo>
                  <a:lnTo>
                    <a:pt x="244" y="1325"/>
                  </a:lnTo>
                  <a:lnTo>
                    <a:pt x="263" y="1381"/>
                  </a:lnTo>
                  <a:lnTo>
                    <a:pt x="286" y="1438"/>
                  </a:lnTo>
                  <a:lnTo>
                    <a:pt x="315" y="1496"/>
                  </a:lnTo>
                  <a:lnTo>
                    <a:pt x="349" y="1556"/>
                  </a:lnTo>
                  <a:lnTo>
                    <a:pt x="387" y="1618"/>
                  </a:lnTo>
                  <a:lnTo>
                    <a:pt x="454" y="1541"/>
                  </a:lnTo>
                  <a:lnTo>
                    <a:pt x="526" y="1463"/>
                  </a:lnTo>
                  <a:lnTo>
                    <a:pt x="603" y="1388"/>
                  </a:lnTo>
                  <a:lnTo>
                    <a:pt x="687" y="1313"/>
                  </a:lnTo>
                  <a:lnTo>
                    <a:pt x="775" y="1241"/>
                  </a:lnTo>
                  <a:lnTo>
                    <a:pt x="794" y="1127"/>
                  </a:lnTo>
                  <a:lnTo>
                    <a:pt x="817" y="1019"/>
                  </a:lnTo>
                  <a:lnTo>
                    <a:pt x="843" y="914"/>
                  </a:lnTo>
                  <a:lnTo>
                    <a:pt x="874" y="814"/>
                  </a:lnTo>
                  <a:lnTo>
                    <a:pt x="908" y="717"/>
                  </a:lnTo>
                  <a:lnTo>
                    <a:pt x="881" y="716"/>
                  </a:lnTo>
                  <a:lnTo>
                    <a:pt x="853" y="714"/>
                  </a:lnTo>
                  <a:lnTo>
                    <a:pt x="827" y="714"/>
                  </a:lnTo>
                  <a:close/>
                  <a:moveTo>
                    <a:pt x="1649" y="149"/>
                  </a:moveTo>
                  <a:lnTo>
                    <a:pt x="1601" y="152"/>
                  </a:lnTo>
                  <a:lnTo>
                    <a:pt x="1553" y="163"/>
                  </a:lnTo>
                  <a:lnTo>
                    <a:pt x="1508" y="179"/>
                  </a:lnTo>
                  <a:lnTo>
                    <a:pt x="1462" y="201"/>
                  </a:lnTo>
                  <a:lnTo>
                    <a:pt x="1418" y="228"/>
                  </a:lnTo>
                  <a:lnTo>
                    <a:pt x="1374" y="261"/>
                  </a:lnTo>
                  <a:lnTo>
                    <a:pt x="1333" y="300"/>
                  </a:lnTo>
                  <a:lnTo>
                    <a:pt x="1337" y="316"/>
                  </a:lnTo>
                  <a:lnTo>
                    <a:pt x="1339" y="332"/>
                  </a:lnTo>
                  <a:lnTo>
                    <a:pt x="1336" y="362"/>
                  </a:lnTo>
                  <a:lnTo>
                    <a:pt x="1328" y="391"/>
                  </a:lnTo>
                  <a:lnTo>
                    <a:pt x="1314" y="416"/>
                  </a:lnTo>
                  <a:lnTo>
                    <a:pt x="1296" y="439"/>
                  </a:lnTo>
                  <a:lnTo>
                    <a:pt x="1274" y="456"/>
                  </a:lnTo>
                  <a:lnTo>
                    <a:pt x="1248" y="470"/>
                  </a:lnTo>
                  <a:lnTo>
                    <a:pt x="1220" y="479"/>
                  </a:lnTo>
                  <a:lnTo>
                    <a:pt x="1190" y="482"/>
                  </a:lnTo>
                  <a:lnTo>
                    <a:pt x="1158" y="535"/>
                  </a:lnTo>
                  <a:lnTo>
                    <a:pt x="1127" y="592"/>
                  </a:lnTo>
                  <a:lnTo>
                    <a:pt x="1229" y="611"/>
                  </a:lnTo>
                  <a:lnTo>
                    <a:pt x="1332" y="636"/>
                  </a:lnTo>
                  <a:lnTo>
                    <a:pt x="1437" y="665"/>
                  </a:lnTo>
                  <a:lnTo>
                    <a:pt x="1542" y="700"/>
                  </a:lnTo>
                  <a:lnTo>
                    <a:pt x="1648" y="739"/>
                  </a:lnTo>
                  <a:lnTo>
                    <a:pt x="1754" y="700"/>
                  </a:lnTo>
                  <a:lnTo>
                    <a:pt x="1860" y="665"/>
                  </a:lnTo>
                  <a:lnTo>
                    <a:pt x="1965" y="635"/>
                  </a:lnTo>
                  <a:lnTo>
                    <a:pt x="2067" y="611"/>
                  </a:lnTo>
                  <a:lnTo>
                    <a:pt x="2168" y="591"/>
                  </a:lnTo>
                  <a:lnTo>
                    <a:pt x="2133" y="525"/>
                  </a:lnTo>
                  <a:lnTo>
                    <a:pt x="2096" y="464"/>
                  </a:lnTo>
                  <a:lnTo>
                    <a:pt x="2058" y="408"/>
                  </a:lnTo>
                  <a:lnTo>
                    <a:pt x="2016" y="356"/>
                  </a:lnTo>
                  <a:lnTo>
                    <a:pt x="1975" y="310"/>
                  </a:lnTo>
                  <a:lnTo>
                    <a:pt x="1932" y="268"/>
                  </a:lnTo>
                  <a:lnTo>
                    <a:pt x="1887" y="232"/>
                  </a:lnTo>
                  <a:lnTo>
                    <a:pt x="1842" y="204"/>
                  </a:lnTo>
                  <a:lnTo>
                    <a:pt x="1795" y="180"/>
                  </a:lnTo>
                  <a:lnTo>
                    <a:pt x="1746" y="163"/>
                  </a:lnTo>
                  <a:lnTo>
                    <a:pt x="1699" y="152"/>
                  </a:lnTo>
                  <a:lnTo>
                    <a:pt x="1649" y="149"/>
                  </a:lnTo>
                  <a:close/>
                  <a:moveTo>
                    <a:pt x="1649" y="0"/>
                  </a:moveTo>
                  <a:lnTo>
                    <a:pt x="1706" y="3"/>
                  </a:lnTo>
                  <a:lnTo>
                    <a:pt x="1763" y="13"/>
                  </a:lnTo>
                  <a:lnTo>
                    <a:pt x="1818" y="30"/>
                  </a:lnTo>
                  <a:lnTo>
                    <a:pt x="1873" y="52"/>
                  </a:lnTo>
                  <a:lnTo>
                    <a:pt x="1926" y="80"/>
                  </a:lnTo>
                  <a:lnTo>
                    <a:pt x="1977" y="114"/>
                  </a:lnTo>
                  <a:lnTo>
                    <a:pt x="2028" y="154"/>
                  </a:lnTo>
                  <a:lnTo>
                    <a:pt x="2076" y="199"/>
                  </a:lnTo>
                  <a:lnTo>
                    <a:pt x="2122" y="249"/>
                  </a:lnTo>
                  <a:lnTo>
                    <a:pt x="2168" y="304"/>
                  </a:lnTo>
                  <a:lnTo>
                    <a:pt x="2210" y="365"/>
                  </a:lnTo>
                  <a:lnTo>
                    <a:pt x="2252" y="429"/>
                  </a:lnTo>
                  <a:lnTo>
                    <a:pt x="2290" y="498"/>
                  </a:lnTo>
                  <a:lnTo>
                    <a:pt x="2327" y="572"/>
                  </a:lnTo>
                  <a:lnTo>
                    <a:pt x="2400" y="566"/>
                  </a:lnTo>
                  <a:lnTo>
                    <a:pt x="2470" y="565"/>
                  </a:lnTo>
                  <a:lnTo>
                    <a:pt x="2545" y="566"/>
                  </a:lnTo>
                  <a:lnTo>
                    <a:pt x="2617" y="573"/>
                  </a:lnTo>
                  <a:lnTo>
                    <a:pt x="2686" y="582"/>
                  </a:lnTo>
                  <a:lnTo>
                    <a:pt x="2751" y="595"/>
                  </a:lnTo>
                  <a:lnTo>
                    <a:pt x="2812" y="612"/>
                  </a:lnTo>
                  <a:lnTo>
                    <a:pt x="2871" y="633"/>
                  </a:lnTo>
                  <a:lnTo>
                    <a:pt x="2925" y="656"/>
                  </a:lnTo>
                  <a:lnTo>
                    <a:pt x="2974" y="684"/>
                  </a:lnTo>
                  <a:lnTo>
                    <a:pt x="3021" y="715"/>
                  </a:lnTo>
                  <a:lnTo>
                    <a:pt x="3062" y="749"/>
                  </a:lnTo>
                  <a:lnTo>
                    <a:pt x="3100" y="787"/>
                  </a:lnTo>
                  <a:lnTo>
                    <a:pt x="3133" y="827"/>
                  </a:lnTo>
                  <a:lnTo>
                    <a:pt x="3163" y="872"/>
                  </a:lnTo>
                  <a:lnTo>
                    <a:pt x="3187" y="919"/>
                  </a:lnTo>
                  <a:lnTo>
                    <a:pt x="3206" y="970"/>
                  </a:lnTo>
                  <a:lnTo>
                    <a:pt x="3220" y="1022"/>
                  </a:lnTo>
                  <a:lnTo>
                    <a:pt x="3229" y="1077"/>
                  </a:lnTo>
                  <a:lnTo>
                    <a:pt x="3232" y="1133"/>
                  </a:lnTo>
                  <a:lnTo>
                    <a:pt x="3231" y="1191"/>
                  </a:lnTo>
                  <a:lnTo>
                    <a:pt x="3223" y="1251"/>
                  </a:lnTo>
                  <a:lnTo>
                    <a:pt x="3212" y="1312"/>
                  </a:lnTo>
                  <a:lnTo>
                    <a:pt x="3195" y="1375"/>
                  </a:lnTo>
                  <a:lnTo>
                    <a:pt x="3171" y="1439"/>
                  </a:lnTo>
                  <a:lnTo>
                    <a:pt x="3145" y="1504"/>
                  </a:lnTo>
                  <a:lnTo>
                    <a:pt x="3112" y="1570"/>
                  </a:lnTo>
                  <a:lnTo>
                    <a:pt x="3075" y="1638"/>
                  </a:lnTo>
                  <a:lnTo>
                    <a:pt x="3033" y="1705"/>
                  </a:lnTo>
                  <a:lnTo>
                    <a:pt x="3019" y="1723"/>
                  </a:lnTo>
                  <a:lnTo>
                    <a:pt x="3005" y="1742"/>
                  </a:lnTo>
                  <a:lnTo>
                    <a:pt x="3048" y="1806"/>
                  </a:lnTo>
                  <a:lnTo>
                    <a:pt x="3086" y="1869"/>
                  </a:lnTo>
                  <a:lnTo>
                    <a:pt x="3121" y="1933"/>
                  </a:lnTo>
                  <a:lnTo>
                    <a:pt x="3150" y="1996"/>
                  </a:lnTo>
                  <a:lnTo>
                    <a:pt x="3176" y="2058"/>
                  </a:lnTo>
                  <a:lnTo>
                    <a:pt x="3196" y="2120"/>
                  </a:lnTo>
                  <a:lnTo>
                    <a:pt x="3212" y="2181"/>
                  </a:lnTo>
                  <a:lnTo>
                    <a:pt x="3223" y="2240"/>
                  </a:lnTo>
                  <a:lnTo>
                    <a:pt x="3230" y="2298"/>
                  </a:lnTo>
                  <a:lnTo>
                    <a:pt x="3232" y="2355"/>
                  </a:lnTo>
                  <a:lnTo>
                    <a:pt x="3229" y="2411"/>
                  </a:lnTo>
                  <a:lnTo>
                    <a:pt x="3220" y="2465"/>
                  </a:lnTo>
                  <a:lnTo>
                    <a:pt x="3206" y="2517"/>
                  </a:lnTo>
                  <a:lnTo>
                    <a:pt x="3187" y="2567"/>
                  </a:lnTo>
                  <a:lnTo>
                    <a:pt x="3163" y="2615"/>
                  </a:lnTo>
                  <a:lnTo>
                    <a:pt x="3141" y="2648"/>
                  </a:lnTo>
                  <a:lnTo>
                    <a:pt x="3116" y="2680"/>
                  </a:lnTo>
                  <a:lnTo>
                    <a:pt x="3089" y="2709"/>
                  </a:lnTo>
                  <a:lnTo>
                    <a:pt x="3091" y="2719"/>
                  </a:lnTo>
                  <a:lnTo>
                    <a:pt x="3092" y="2727"/>
                  </a:lnTo>
                  <a:lnTo>
                    <a:pt x="3089" y="2757"/>
                  </a:lnTo>
                  <a:lnTo>
                    <a:pt x="3080" y="2785"/>
                  </a:lnTo>
                  <a:lnTo>
                    <a:pt x="3067" y="2811"/>
                  </a:lnTo>
                  <a:lnTo>
                    <a:pt x="3049" y="2833"/>
                  </a:lnTo>
                  <a:lnTo>
                    <a:pt x="3026" y="2851"/>
                  </a:lnTo>
                  <a:lnTo>
                    <a:pt x="3002" y="2865"/>
                  </a:lnTo>
                  <a:lnTo>
                    <a:pt x="2973" y="2873"/>
                  </a:lnTo>
                  <a:lnTo>
                    <a:pt x="2944" y="2876"/>
                  </a:lnTo>
                  <a:lnTo>
                    <a:pt x="2917" y="2873"/>
                  </a:lnTo>
                  <a:lnTo>
                    <a:pt x="2892" y="2866"/>
                  </a:lnTo>
                  <a:lnTo>
                    <a:pt x="2868" y="2854"/>
                  </a:lnTo>
                  <a:lnTo>
                    <a:pt x="2811" y="2874"/>
                  </a:lnTo>
                  <a:lnTo>
                    <a:pt x="2750" y="2891"/>
                  </a:lnTo>
                  <a:lnTo>
                    <a:pt x="2685" y="2905"/>
                  </a:lnTo>
                  <a:lnTo>
                    <a:pt x="2617" y="2914"/>
                  </a:lnTo>
                  <a:lnTo>
                    <a:pt x="2545" y="2920"/>
                  </a:lnTo>
                  <a:lnTo>
                    <a:pt x="2470" y="2922"/>
                  </a:lnTo>
                  <a:lnTo>
                    <a:pt x="2400" y="2921"/>
                  </a:lnTo>
                  <a:lnTo>
                    <a:pt x="2327" y="2915"/>
                  </a:lnTo>
                  <a:lnTo>
                    <a:pt x="2290" y="2988"/>
                  </a:lnTo>
                  <a:lnTo>
                    <a:pt x="2252" y="3058"/>
                  </a:lnTo>
                  <a:lnTo>
                    <a:pt x="2210" y="3122"/>
                  </a:lnTo>
                  <a:lnTo>
                    <a:pt x="2168" y="3183"/>
                  </a:lnTo>
                  <a:lnTo>
                    <a:pt x="2124" y="3238"/>
                  </a:lnTo>
                  <a:lnTo>
                    <a:pt x="2076" y="3288"/>
                  </a:lnTo>
                  <a:lnTo>
                    <a:pt x="2028" y="3333"/>
                  </a:lnTo>
                  <a:lnTo>
                    <a:pt x="1978" y="3373"/>
                  </a:lnTo>
                  <a:lnTo>
                    <a:pt x="1926" y="3407"/>
                  </a:lnTo>
                  <a:lnTo>
                    <a:pt x="1873" y="3435"/>
                  </a:lnTo>
                  <a:lnTo>
                    <a:pt x="1819" y="3457"/>
                  </a:lnTo>
                  <a:lnTo>
                    <a:pt x="1763" y="3474"/>
                  </a:lnTo>
                  <a:lnTo>
                    <a:pt x="1707" y="3484"/>
                  </a:lnTo>
                  <a:lnTo>
                    <a:pt x="1649" y="3487"/>
                  </a:lnTo>
                  <a:lnTo>
                    <a:pt x="1591" y="3484"/>
                  </a:lnTo>
                  <a:lnTo>
                    <a:pt x="1534" y="3474"/>
                  </a:lnTo>
                  <a:lnTo>
                    <a:pt x="1478" y="3457"/>
                  </a:lnTo>
                  <a:lnTo>
                    <a:pt x="1424" y="3435"/>
                  </a:lnTo>
                  <a:lnTo>
                    <a:pt x="1370" y="3407"/>
                  </a:lnTo>
                  <a:lnTo>
                    <a:pt x="1319" y="3373"/>
                  </a:lnTo>
                  <a:lnTo>
                    <a:pt x="1268" y="3333"/>
                  </a:lnTo>
                  <a:lnTo>
                    <a:pt x="1221" y="3288"/>
                  </a:lnTo>
                  <a:lnTo>
                    <a:pt x="1174" y="3238"/>
                  </a:lnTo>
                  <a:lnTo>
                    <a:pt x="1129" y="3183"/>
                  </a:lnTo>
                  <a:lnTo>
                    <a:pt x="1086" y="3122"/>
                  </a:lnTo>
                  <a:lnTo>
                    <a:pt x="1045" y="3058"/>
                  </a:lnTo>
                  <a:lnTo>
                    <a:pt x="1006" y="2988"/>
                  </a:lnTo>
                  <a:lnTo>
                    <a:pt x="970" y="2915"/>
                  </a:lnTo>
                  <a:lnTo>
                    <a:pt x="896" y="2921"/>
                  </a:lnTo>
                  <a:lnTo>
                    <a:pt x="827" y="2922"/>
                  </a:lnTo>
                  <a:lnTo>
                    <a:pt x="751" y="2920"/>
                  </a:lnTo>
                  <a:lnTo>
                    <a:pt x="679" y="2914"/>
                  </a:lnTo>
                  <a:lnTo>
                    <a:pt x="611" y="2905"/>
                  </a:lnTo>
                  <a:lnTo>
                    <a:pt x="546" y="2891"/>
                  </a:lnTo>
                  <a:lnTo>
                    <a:pt x="484" y="2874"/>
                  </a:lnTo>
                  <a:lnTo>
                    <a:pt x="427" y="2854"/>
                  </a:lnTo>
                  <a:lnTo>
                    <a:pt x="372" y="2830"/>
                  </a:lnTo>
                  <a:lnTo>
                    <a:pt x="322" y="2802"/>
                  </a:lnTo>
                  <a:lnTo>
                    <a:pt x="276" y="2772"/>
                  </a:lnTo>
                  <a:lnTo>
                    <a:pt x="234" y="2738"/>
                  </a:lnTo>
                  <a:lnTo>
                    <a:pt x="196" y="2700"/>
                  </a:lnTo>
                  <a:lnTo>
                    <a:pt x="163" y="2660"/>
                  </a:lnTo>
                  <a:lnTo>
                    <a:pt x="134" y="2615"/>
                  </a:lnTo>
                  <a:lnTo>
                    <a:pt x="124" y="2593"/>
                  </a:lnTo>
                  <a:lnTo>
                    <a:pt x="113" y="2571"/>
                  </a:lnTo>
                  <a:lnTo>
                    <a:pt x="87" y="2561"/>
                  </a:lnTo>
                  <a:lnTo>
                    <a:pt x="63" y="2549"/>
                  </a:lnTo>
                  <a:lnTo>
                    <a:pt x="41" y="2531"/>
                  </a:lnTo>
                  <a:lnTo>
                    <a:pt x="24" y="2510"/>
                  </a:lnTo>
                  <a:lnTo>
                    <a:pt x="11" y="2485"/>
                  </a:lnTo>
                  <a:lnTo>
                    <a:pt x="2" y="2458"/>
                  </a:lnTo>
                  <a:lnTo>
                    <a:pt x="0" y="2429"/>
                  </a:lnTo>
                  <a:lnTo>
                    <a:pt x="2" y="2404"/>
                  </a:lnTo>
                  <a:lnTo>
                    <a:pt x="8" y="2381"/>
                  </a:lnTo>
                  <a:lnTo>
                    <a:pt x="18" y="2360"/>
                  </a:lnTo>
                  <a:lnTo>
                    <a:pt x="32" y="2339"/>
                  </a:lnTo>
                  <a:lnTo>
                    <a:pt x="48" y="2323"/>
                  </a:lnTo>
                  <a:lnTo>
                    <a:pt x="66" y="2308"/>
                  </a:lnTo>
                  <a:lnTo>
                    <a:pt x="73" y="2241"/>
                  </a:lnTo>
                  <a:lnTo>
                    <a:pt x="86" y="2173"/>
                  </a:lnTo>
                  <a:lnTo>
                    <a:pt x="106" y="2103"/>
                  </a:lnTo>
                  <a:lnTo>
                    <a:pt x="131" y="2032"/>
                  </a:lnTo>
                  <a:lnTo>
                    <a:pt x="163" y="1961"/>
                  </a:lnTo>
                  <a:lnTo>
                    <a:pt x="200" y="1888"/>
                  </a:lnTo>
                  <a:lnTo>
                    <a:pt x="243" y="1815"/>
                  </a:lnTo>
                  <a:lnTo>
                    <a:pt x="291" y="1742"/>
                  </a:lnTo>
                  <a:lnTo>
                    <a:pt x="279" y="1723"/>
                  </a:lnTo>
                  <a:lnTo>
                    <a:pt x="265" y="1705"/>
                  </a:lnTo>
                  <a:lnTo>
                    <a:pt x="223" y="1638"/>
                  </a:lnTo>
                  <a:lnTo>
                    <a:pt x="184" y="1570"/>
                  </a:lnTo>
                  <a:lnTo>
                    <a:pt x="153" y="1504"/>
                  </a:lnTo>
                  <a:lnTo>
                    <a:pt x="125" y="1439"/>
                  </a:lnTo>
                  <a:lnTo>
                    <a:pt x="103" y="1375"/>
                  </a:lnTo>
                  <a:lnTo>
                    <a:pt x="85" y="1312"/>
                  </a:lnTo>
                  <a:lnTo>
                    <a:pt x="73" y="1251"/>
                  </a:lnTo>
                  <a:lnTo>
                    <a:pt x="66" y="1191"/>
                  </a:lnTo>
                  <a:lnTo>
                    <a:pt x="65" y="1133"/>
                  </a:lnTo>
                  <a:lnTo>
                    <a:pt x="68" y="1077"/>
                  </a:lnTo>
                  <a:lnTo>
                    <a:pt x="76" y="1022"/>
                  </a:lnTo>
                  <a:lnTo>
                    <a:pt x="90" y="970"/>
                  </a:lnTo>
                  <a:lnTo>
                    <a:pt x="109" y="919"/>
                  </a:lnTo>
                  <a:lnTo>
                    <a:pt x="134" y="872"/>
                  </a:lnTo>
                  <a:lnTo>
                    <a:pt x="163" y="827"/>
                  </a:lnTo>
                  <a:lnTo>
                    <a:pt x="196" y="787"/>
                  </a:lnTo>
                  <a:lnTo>
                    <a:pt x="234" y="749"/>
                  </a:lnTo>
                  <a:lnTo>
                    <a:pt x="276" y="715"/>
                  </a:lnTo>
                  <a:lnTo>
                    <a:pt x="322" y="684"/>
                  </a:lnTo>
                  <a:lnTo>
                    <a:pt x="372" y="656"/>
                  </a:lnTo>
                  <a:lnTo>
                    <a:pt x="427" y="633"/>
                  </a:lnTo>
                  <a:lnTo>
                    <a:pt x="484" y="612"/>
                  </a:lnTo>
                  <a:lnTo>
                    <a:pt x="546" y="595"/>
                  </a:lnTo>
                  <a:lnTo>
                    <a:pt x="611" y="582"/>
                  </a:lnTo>
                  <a:lnTo>
                    <a:pt x="679" y="573"/>
                  </a:lnTo>
                  <a:lnTo>
                    <a:pt x="751" y="566"/>
                  </a:lnTo>
                  <a:lnTo>
                    <a:pt x="827" y="565"/>
                  </a:lnTo>
                  <a:lnTo>
                    <a:pt x="896" y="566"/>
                  </a:lnTo>
                  <a:lnTo>
                    <a:pt x="970" y="572"/>
                  </a:lnTo>
                  <a:lnTo>
                    <a:pt x="999" y="512"/>
                  </a:lnTo>
                  <a:lnTo>
                    <a:pt x="1030" y="458"/>
                  </a:lnTo>
                  <a:lnTo>
                    <a:pt x="1062" y="405"/>
                  </a:lnTo>
                  <a:lnTo>
                    <a:pt x="1051" y="383"/>
                  </a:lnTo>
                  <a:lnTo>
                    <a:pt x="1044" y="358"/>
                  </a:lnTo>
                  <a:lnTo>
                    <a:pt x="1041" y="332"/>
                  </a:lnTo>
                  <a:lnTo>
                    <a:pt x="1044" y="302"/>
                  </a:lnTo>
                  <a:lnTo>
                    <a:pt x="1052" y="275"/>
                  </a:lnTo>
                  <a:lnTo>
                    <a:pt x="1066" y="249"/>
                  </a:lnTo>
                  <a:lnTo>
                    <a:pt x="1084" y="227"/>
                  </a:lnTo>
                  <a:lnTo>
                    <a:pt x="1106" y="209"/>
                  </a:lnTo>
                  <a:lnTo>
                    <a:pt x="1132" y="195"/>
                  </a:lnTo>
                  <a:lnTo>
                    <a:pt x="1159" y="187"/>
                  </a:lnTo>
                  <a:lnTo>
                    <a:pt x="1190" y="184"/>
                  </a:lnTo>
                  <a:lnTo>
                    <a:pt x="1210" y="186"/>
                  </a:lnTo>
                  <a:lnTo>
                    <a:pt x="1230" y="192"/>
                  </a:lnTo>
                  <a:lnTo>
                    <a:pt x="1278" y="149"/>
                  </a:lnTo>
                  <a:lnTo>
                    <a:pt x="1327" y="111"/>
                  </a:lnTo>
                  <a:lnTo>
                    <a:pt x="1378" y="78"/>
                  </a:lnTo>
                  <a:lnTo>
                    <a:pt x="1429" y="51"/>
                  </a:lnTo>
                  <a:lnTo>
                    <a:pt x="1482" y="29"/>
                  </a:lnTo>
                  <a:lnTo>
                    <a:pt x="1536" y="13"/>
                  </a:lnTo>
                  <a:lnTo>
                    <a:pt x="1592" y="3"/>
                  </a:lnTo>
                  <a:lnTo>
                    <a:pt x="1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2F10CD5E-EFF6-56B4-BB7E-50A369B17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" y="1565"/>
              <a:ext cx="54" cy="55"/>
            </a:xfrm>
            <a:custGeom>
              <a:avLst/>
              <a:gdLst>
                <a:gd name="T0" fmla="*/ 298 w 598"/>
                <a:gd name="T1" fmla="*/ 0 h 595"/>
                <a:gd name="T2" fmla="*/ 342 w 598"/>
                <a:gd name="T3" fmla="*/ 3 h 595"/>
                <a:gd name="T4" fmla="*/ 385 w 598"/>
                <a:gd name="T5" fmla="*/ 12 h 595"/>
                <a:gd name="T6" fmla="*/ 424 w 598"/>
                <a:gd name="T7" fmla="*/ 27 h 595"/>
                <a:gd name="T8" fmla="*/ 461 w 598"/>
                <a:gd name="T9" fmla="*/ 47 h 595"/>
                <a:gd name="T10" fmla="*/ 495 w 598"/>
                <a:gd name="T11" fmla="*/ 72 h 595"/>
                <a:gd name="T12" fmla="*/ 523 w 598"/>
                <a:gd name="T13" fmla="*/ 102 h 595"/>
                <a:gd name="T14" fmla="*/ 549 w 598"/>
                <a:gd name="T15" fmla="*/ 135 h 595"/>
                <a:gd name="T16" fmla="*/ 569 w 598"/>
                <a:gd name="T17" fmla="*/ 172 h 595"/>
                <a:gd name="T18" fmla="*/ 585 w 598"/>
                <a:gd name="T19" fmla="*/ 211 h 595"/>
                <a:gd name="T20" fmla="*/ 594 w 598"/>
                <a:gd name="T21" fmla="*/ 253 h 595"/>
                <a:gd name="T22" fmla="*/ 598 w 598"/>
                <a:gd name="T23" fmla="*/ 298 h 595"/>
                <a:gd name="T24" fmla="*/ 594 w 598"/>
                <a:gd name="T25" fmla="*/ 342 h 595"/>
                <a:gd name="T26" fmla="*/ 585 w 598"/>
                <a:gd name="T27" fmla="*/ 384 h 595"/>
                <a:gd name="T28" fmla="*/ 569 w 598"/>
                <a:gd name="T29" fmla="*/ 423 h 595"/>
                <a:gd name="T30" fmla="*/ 549 w 598"/>
                <a:gd name="T31" fmla="*/ 460 h 595"/>
                <a:gd name="T32" fmla="*/ 523 w 598"/>
                <a:gd name="T33" fmla="*/ 493 h 595"/>
                <a:gd name="T34" fmla="*/ 495 w 598"/>
                <a:gd name="T35" fmla="*/ 523 h 595"/>
                <a:gd name="T36" fmla="*/ 461 w 598"/>
                <a:gd name="T37" fmla="*/ 548 h 595"/>
                <a:gd name="T38" fmla="*/ 424 w 598"/>
                <a:gd name="T39" fmla="*/ 568 h 595"/>
                <a:gd name="T40" fmla="*/ 385 w 598"/>
                <a:gd name="T41" fmla="*/ 583 h 595"/>
                <a:gd name="T42" fmla="*/ 342 w 598"/>
                <a:gd name="T43" fmla="*/ 592 h 595"/>
                <a:gd name="T44" fmla="*/ 298 w 598"/>
                <a:gd name="T45" fmla="*/ 595 h 595"/>
                <a:gd name="T46" fmla="*/ 253 w 598"/>
                <a:gd name="T47" fmla="*/ 592 h 595"/>
                <a:gd name="T48" fmla="*/ 212 w 598"/>
                <a:gd name="T49" fmla="*/ 583 h 595"/>
                <a:gd name="T50" fmla="*/ 172 w 598"/>
                <a:gd name="T51" fmla="*/ 568 h 595"/>
                <a:gd name="T52" fmla="*/ 136 w 598"/>
                <a:gd name="T53" fmla="*/ 548 h 595"/>
                <a:gd name="T54" fmla="*/ 102 w 598"/>
                <a:gd name="T55" fmla="*/ 523 h 595"/>
                <a:gd name="T56" fmla="*/ 73 w 598"/>
                <a:gd name="T57" fmla="*/ 493 h 595"/>
                <a:gd name="T58" fmla="*/ 48 w 598"/>
                <a:gd name="T59" fmla="*/ 460 h 595"/>
                <a:gd name="T60" fmla="*/ 28 w 598"/>
                <a:gd name="T61" fmla="*/ 423 h 595"/>
                <a:gd name="T62" fmla="*/ 13 w 598"/>
                <a:gd name="T63" fmla="*/ 384 h 595"/>
                <a:gd name="T64" fmla="*/ 3 w 598"/>
                <a:gd name="T65" fmla="*/ 342 h 595"/>
                <a:gd name="T66" fmla="*/ 0 w 598"/>
                <a:gd name="T67" fmla="*/ 298 h 595"/>
                <a:gd name="T68" fmla="*/ 3 w 598"/>
                <a:gd name="T69" fmla="*/ 253 h 595"/>
                <a:gd name="T70" fmla="*/ 13 w 598"/>
                <a:gd name="T71" fmla="*/ 211 h 595"/>
                <a:gd name="T72" fmla="*/ 28 w 598"/>
                <a:gd name="T73" fmla="*/ 172 h 595"/>
                <a:gd name="T74" fmla="*/ 48 w 598"/>
                <a:gd name="T75" fmla="*/ 135 h 595"/>
                <a:gd name="T76" fmla="*/ 73 w 598"/>
                <a:gd name="T77" fmla="*/ 102 h 595"/>
                <a:gd name="T78" fmla="*/ 102 w 598"/>
                <a:gd name="T79" fmla="*/ 72 h 595"/>
                <a:gd name="T80" fmla="*/ 136 w 598"/>
                <a:gd name="T81" fmla="*/ 47 h 595"/>
                <a:gd name="T82" fmla="*/ 172 w 598"/>
                <a:gd name="T83" fmla="*/ 27 h 595"/>
                <a:gd name="T84" fmla="*/ 212 w 598"/>
                <a:gd name="T85" fmla="*/ 12 h 595"/>
                <a:gd name="T86" fmla="*/ 253 w 598"/>
                <a:gd name="T87" fmla="*/ 3 h 595"/>
                <a:gd name="T88" fmla="*/ 298 w 598"/>
                <a:gd name="T8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8" h="595">
                  <a:moveTo>
                    <a:pt x="298" y="0"/>
                  </a:moveTo>
                  <a:lnTo>
                    <a:pt x="342" y="3"/>
                  </a:lnTo>
                  <a:lnTo>
                    <a:pt x="385" y="12"/>
                  </a:lnTo>
                  <a:lnTo>
                    <a:pt x="424" y="27"/>
                  </a:lnTo>
                  <a:lnTo>
                    <a:pt x="461" y="47"/>
                  </a:lnTo>
                  <a:lnTo>
                    <a:pt x="495" y="72"/>
                  </a:lnTo>
                  <a:lnTo>
                    <a:pt x="523" y="102"/>
                  </a:lnTo>
                  <a:lnTo>
                    <a:pt x="549" y="135"/>
                  </a:lnTo>
                  <a:lnTo>
                    <a:pt x="569" y="172"/>
                  </a:lnTo>
                  <a:lnTo>
                    <a:pt x="585" y="211"/>
                  </a:lnTo>
                  <a:lnTo>
                    <a:pt x="594" y="253"/>
                  </a:lnTo>
                  <a:lnTo>
                    <a:pt x="598" y="298"/>
                  </a:lnTo>
                  <a:lnTo>
                    <a:pt x="594" y="342"/>
                  </a:lnTo>
                  <a:lnTo>
                    <a:pt x="585" y="384"/>
                  </a:lnTo>
                  <a:lnTo>
                    <a:pt x="569" y="423"/>
                  </a:lnTo>
                  <a:lnTo>
                    <a:pt x="549" y="460"/>
                  </a:lnTo>
                  <a:lnTo>
                    <a:pt x="523" y="493"/>
                  </a:lnTo>
                  <a:lnTo>
                    <a:pt x="495" y="523"/>
                  </a:lnTo>
                  <a:lnTo>
                    <a:pt x="461" y="548"/>
                  </a:lnTo>
                  <a:lnTo>
                    <a:pt x="424" y="568"/>
                  </a:lnTo>
                  <a:lnTo>
                    <a:pt x="385" y="583"/>
                  </a:lnTo>
                  <a:lnTo>
                    <a:pt x="342" y="592"/>
                  </a:lnTo>
                  <a:lnTo>
                    <a:pt x="298" y="595"/>
                  </a:lnTo>
                  <a:lnTo>
                    <a:pt x="253" y="592"/>
                  </a:lnTo>
                  <a:lnTo>
                    <a:pt x="212" y="583"/>
                  </a:lnTo>
                  <a:lnTo>
                    <a:pt x="172" y="568"/>
                  </a:lnTo>
                  <a:lnTo>
                    <a:pt x="136" y="548"/>
                  </a:lnTo>
                  <a:lnTo>
                    <a:pt x="102" y="523"/>
                  </a:lnTo>
                  <a:lnTo>
                    <a:pt x="73" y="493"/>
                  </a:lnTo>
                  <a:lnTo>
                    <a:pt x="48" y="460"/>
                  </a:lnTo>
                  <a:lnTo>
                    <a:pt x="28" y="423"/>
                  </a:lnTo>
                  <a:lnTo>
                    <a:pt x="13" y="384"/>
                  </a:lnTo>
                  <a:lnTo>
                    <a:pt x="3" y="342"/>
                  </a:lnTo>
                  <a:lnTo>
                    <a:pt x="0" y="298"/>
                  </a:lnTo>
                  <a:lnTo>
                    <a:pt x="3" y="253"/>
                  </a:lnTo>
                  <a:lnTo>
                    <a:pt x="13" y="211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2"/>
                  </a:lnTo>
                  <a:lnTo>
                    <a:pt x="136" y="47"/>
                  </a:lnTo>
                  <a:lnTo>
                    <a:pt x="172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10">
            <a:extLst>
              <a:ext uri="{FF2B5EF4-FFF2-40B4-BE49-F238E27FC236}">
                <a16:creationId xmlns:a16="http://schemas.microsoft.com/office/drawing/2014/main" id="{974715EF-7CBA-FF94-3E08-C271CC5C0A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48741" y="2269899"/>
            <a:ext cx="396875" cy="396875"/>
            <a:chOff x="2989" y="1455"/>
            <a:chExt cx="250" cy="250"/>
          </a:xfrm>
          <a:solidFill>
            <a:srgbClr val="6153BD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515AB32C-189B-EB06-7102-9C71BE88F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455"/>
              <a:ext cx="250" cy="250"/>
            </a:xfrm>
            <a:custGeom>
              <a:avLst/>
              <a:gdLst>
                <a:gd name="T0" fmla="*/ 2620 w 3500"/>
                <a:gd name="T1" fmla="*/ 0 h 3500"/>
                <a:gd name="T2" fmla="*/ 2550 w 3500"/>
                <a:gd name="T3" fmla="*/ 78 h 3500"/>
                <a:gd name="T4" fmla="*/ 2469 w 3500"/>
                <a:gd name="T5" fmla="*/ 213 h 3500"/>
                <a:gd name="T6" fmla="*/ 389 w 3500"/>
                <a:gd name="T7" fmla="*/ 369 h 3500"/>
                <a:gd name="T8" fmla="*/ 372 w 3500"/>
                <a:gd name="T9" fmla="*/ 380 h 3500"/>
                <a:gd name="T10" fmla="*/ 369 w 3500"/>
                <a:gd name="T11" fmla="*/ 3111 h 3500"/>
                <a:gd name="T12" fmla="*/ 380 w 3500"/>
                <a:gd name="T13" fmla="*/ 3128 h 3500"/>
                <a:gd name="T14" fmla="*/ 3111 w 3500"/>
                <a:gd name="T15" fmla="*/ 3131 h 3500"/>
                <a:gd name="T16" fmla="*/ 3128 w 3500"/>
                <a:gd name="T17" fmla="*/ 3120 h 3500"/>
                <a:gd name="T18" fmla="*/ 3131 w 3500"/>
                <a:gd name="T19" fmla="*/ 1503 h 3500"/>
                <a:gd name="T20" fmla="*/ 3500 w 3500"/>
                <a:gd name="T21" fmla="*/ 862 h 3500"/>
                <a:gd name="T22" fmla="*/ 3497 w 3500"/>
                <a:gd name="T23" fmla="*/ 3160 h 3500"/>
                <a:gd name="T24" fmla="*/ 3473 w 3500"/>
                <a:gd name="T25" fmla="*/ 3252 h 3500"/>
                <a:gd name="T26" fmla="*/ 3430 w 3500"/>
                <a:gd name="T27" fmla="*/ 3333 h 3500"/>
                <a:gd name="T28" fmla="*/ 3370 w 3500"/>
                <a:gd name="T29" fmla="*/ 3401 h 3500"/>
                <a:gd name="T30" fmla="*/ 3294 w 3500"/>
                <a:gd name="T31" fmla="*/ 3454 h 3500"/>
                <a:gd name="T32" fmla="*/ 3207 w 3500"/>
                <a:gd name="T33" fmla="*/ 3488 h 3500"/>
                <a:gd name="T34" fmla="*/ 3111 w 3500"/>
                <a:gd name="T35" fmla="*/ 3500 h 3500"/>
                <a:gd name="T36" fmla="*/ 340 w 3500"/>
                <a:gd name="T37" fmla="*/ 3497 h 3500"/>
                <a:gd name="T38" fmla="*/ 248 w 3500"/>
                <a:gd name="T39" fmla="*/ 3473 h 3500"/>
                <a:gd name="T40" fmla="*/ 167 w 3500"/>
                <a:gd name="T41" fmla="*/ 3430 h 3500"/>
                <a:gd name="T42" fmla="*/ 99 w 3500"/>
                <a:gd name="T43" fmla="*/ 3370 h 3500"/>
                <a:gd name="T44" fmla="*/ 46 w 3500"/>
                <a:gd name="T45" fmla="*/ 3294 h 3500"/>
                <a:gd name="T46" fmla="*/ 12 w 3500"/>
                <a:gd name="T47" fmla="*/ 3207 h 3500"/>
                <a:gd name="T48" fmla="*/ 0 w 3500"/>
                <a:gd name="T49" fmla="*/ 3111 h 3500"/>
                <a:gd name="T50" fmla="*/ 3 w 3500"/>
                <a:gd name="T51" fmla="*/ 340 h 3500"/>
                <a:gd name="T52" fmla="*/ 27 w 3500"/>
                <a:gd name="T53" fmla="*/ 248 h 3500"/>
                <a:gd name="T54" fmla="*/ 70 w 3500"/>
                <a:gd name="T55" fmla="*/ 167 h 3500"/>
                <a:gd name="T56" fmla="*/ 130 w 3500"/>
                <a:gd name="T57" fmla="*/ 99 h 3500"/>
                <a:gd name="T58" fmla="*/ 206 w 3500"/>
                <a:gd name="T59" fmla="*/ 46 h 3500"/>
                <a:gd name="T60" fmla="*/ 293 w 3500"/>
                <a:gd name="T61" fmla="*/ 12 h 3500"/>
                <a:gd name="T62" fmla="*/ 389 w 3500"/>
                <a:gd name="T63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0" h="3500">
                  <a:moveTo>
                    <a:pt x="389" y="0"/>
                  </a:moveTo>
                  <a:lnTo>
                    <a:pt x="2620" y="0"/>
                  </a:lnTo>
                  <a:lnTo>
                    <a:pt x="2583" y="37"/>
                  </a:lnTo>
                  <a:lnTo>
                    <a:pt x="2550" y="78"/>
                  </a:lnTo>
                  <a:lnTo>
                    <a:pt x="2521" y="123"/>
                  </a:lnTo>
                  <a:lnTo>
                    <a:pt x="2469" y="213"/>
                  </a:lnTo>
                  <a:lnTo>
                    <a:pt x="2378" y="369"/>
                  </a:lnTo>
                  <a:lnTo>
                    <a:pt x="389" y="369"/>
                  </a:lnTo>
                  <a:lnTo>
                    <a:pt x="380" y="372"/>
                  </a:lnTo>
                  <a:lnTo>
                    <a:pt x="372" y="380"/>
                  </a:lnTo>
                  <a:lnTo>
                    <a:pt x="369" y="389"/>
                  </a:lnTo>
                  <a:lnTo>
                    <a:pt x="369" y="3111"/>
                  </a:lnTo>
                  <a:lnTo>
                    <a:pt x="372" y="3120"/>
                  </a:lnTo>
                  <a:lnTo>
                    <a:pt x="380" y="3128"/>
                  </a:lnTo>
                  <a:lnTo>
                    <a:pt x="389" y="3131"/>
                  </a:lnTo>
                  <a:lnTo>
                    <a:pt x="3111" y="3131"/>
                  </a:lnTo>
                  <a:lnTo>
                    <a:pt x="3120" y="3128"/>
                  </a:lnTo>
                  <a:lnTo>
                    <a:pt x="3128" y="3120"/>
                  </a:lnTo>
                  <a:lnTo>
                    <a:pt x="3131" y="3111"/>
                  </a:lnTo>
                  <a:lnTo>
                    <a:pt x="3131" y="1503"/>
                  </a:lnTo>
                  <a:lnTo>
                    <a:pt x="3362" y="1101"/>
                  </a:lnTo>
                  <a:lnTo>
                    <a:pt x="3500" y="862"/>
                  </a:lnTo>
                  <a:lnTo>
                    <a:pt x="3500" y="3111"/>
                  </a:lnTo>
                  <a:lnTo>
                    <a:pt x="3497" y="3160"/>
                  </a:lnTo>
                  <a:lnTo>
                    <a:pt x="3488" y="3207"/>
                  </a:lnTo>
                  <a:lnTo>
                    <a:pt x="3473" y="3252"/>
                  </a:lnTo>
                  <a:lnTo>
                    <a:pt x="3454" y="3294"/>
                  </a:lnTo>
                  <a:lnTo>
                    <a:pt x="3430" y="3333"/>
                  </a:lnTo>
                  <a:lnTo>
                    <a:pt x="3401" y="3370"/>
                  </a:lnTo>
                  <a:lnTo>
                    <a:pt x="3370" y="3401"/>
                  </a:lnTo>
                  <a:lnTo>
                    <a:pt x="3333" y="3430"/>
                  </a:lnTo>
                  <a:lnTo>
                    <a:pt x="3294" y="3454"/>
                  </a:lnTo>
                  <a:lnTo>
                    <a:pt x="3252" y="3473"/>
                  </a:lnTo>
                  <a:lnTo>
                    <a:pt x="3207" y="3488"/>
                  </a:lnTo>
                  <a:lnTo>
                    <a:pt x="3160" y="3497"/>
                  </a:lnTo>
                  <a:lnTo>
                    <a:pt x="3111" y="3500"/>
                  </a:lnTo>
                  <a:lnTo>
                    <a:pt x="389" y="3500"/>
                  </a:lnTo>
                  <a:lnTo>
                    <a:pt x="340" y="3497"/>
                  </a:lnTo>
                  <a:lnTo>
                    <a:pt x="293" y="3488"/>
                  </a:lnTo>
                  <a:lnTo>
                    <a:pt x="248" y="3473"/>
                  </a:lnTo>
                  <a:lnTo>
                    <a:pt x="206" y="3454"/>
                  </a:lnTo>
                  <a:lnTo>
                    <a:pt x="167" y="3430"/>
                  </a:lnTo>
                  <a:lnTo>
                    <a:pt x="130" y="3401"/>
                  </a:lnTo>
                  <a:lnTo>
                    <a:pt x="99" y="3370"/>
                  </a:lnTo>
                  <a:lnTo>
                    <a:pt x="70" y="3333"/>
                  </a:lnTo>
                  <a:lnTo>
                    <a:pt x="46" y="3294"/>
                  </a:lnTo>
                  <a:lnTo>
                    <a:pt x="27" y="3252"/>
                  </a:lnTo>
                  <a:lnTo>
                    <a:pt x="12" y="3207"/>
                  </a:lnTo>
                  <a:lnTo>
                    <a:pt x="3" y="3160"/>
                  </a:lnTo>
                  <a:lnTo>
                    <a:pt x="0" y="3111"/>
                  </a:lnTo>
                  <a:lnTo>
                    <a:pt x="0" y="389"/>
                  </a:lnTo>
                  <a:lnTo>
                    <a:pt x="3" y="340"/>
                  </a:lnTo>
                  <a:lnTo>
                    <a:pt x="12" y="293"/>
                  </a:lnTo>
                  <a:lnTo>
                    <a:pt x="27" y="248"/>
                  </a:lnTo>
                  <a:lnTo>
                    <a:pt x="46" y="206"/>
                  </a:lnTo>
                  <a:lnTo>
                    <a:pt x="70" y="167"/>
                  </a:lnTo>
                  <a:lnTo>
                    <a:pt x="99" y="130"/>
                  </a:lnTo>
                  <a:lnTo>
                    <a:pt x="130" y="99"/>
                  </a:lnTo>
                  <a:lnTo>
                    <a:pt x="167" y="70"/>
                  </a:lnTo>
                  <a:lnTo>
                    <a:pt x="206" y="46"/>
                  </a:lnTo>
                  <a:lnTo>
                    <a:pt x="248" y="27"/>
                  </a:lnTo>
                  <a:lnTo>
                    <a:pt x="293" y="12"/>
                  </a:lnTo>
                  <a:lnTo>
                    <a:pt x="340" y="3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3B62A99C-D597-9000-83CA-9BBC4A3D3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1494"/>
              <a:ext cx="99" cy="144"/>
            </a:xfrm>
            <a:custGeom>
              <a:avLst/>
              <a:gdLst>
                <a:gd name="T0" fmla="*/ 744 w 1378"/>
                <a:gd name="T1" fmla="*/ 0 h 2016"/>
                <a:gd name="T2" fmla="*/ 1378 w 1378"/>
                <a:gd name="T3" fmla="*/ 366 h 2016"/>
                <a:gd name="T4" fmla="*/ 633 w 1378"/>
                <a:gd name="T5" fmla="*/ 1657 h 2016"/>
                <a:gd name="T6" fmla="*/ 3 w 1378"/>
                <a:gd name="T7" fmla="*/ 2016 h 2016"/>
                <a:gd name="T8" fmla="*/ 0 w 1378"/>
                <a:gd name="T9" fmla="*/ 1291 h 2016"/>
                <a:gd name="T10" fmla="*/ 744 w 1378"/>
                <a:gd name="T11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8" h="2016">
                  <a:moveTo>
                    <a:pt x="744" y="0"/>
                  </a:moveTo>
                  <a:lnTo>
                    <a:pt x="1378" y="366"/>
                  </a:lnTo>
                  <a:lnTo>
                    <a:pt x="633" y="1657"/>
                  </a:lnTo>
                  <a:lnTo>
                    <a:pt x="3" y="2016"/>
                  </a:lnTo>
                  <a:lnTo>
                    <a:pt x="0" y="1291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C7C5E48E-C273-FC9F-B8CA-A7B763590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" y="1462"/>
              <a:ext cx="54" cy="48"/>
            </a:xfrm>
            <a:custGeom>
              <a:avLst/>
              <a:gdLst>
                <a:gd name="T0" fmla="*/ 357 w 762"/>
                <a:gd name="T1" fmla="*/ 0 h 671"/>
                <a:gd name="T2" fmla="*/ 399 w 762"/>
                <a:gd name="T3" fmla="*/ 1 h 671"/>
                <a:gd name="T4" fmla="*/ 441 w 762"/>
                <a:gd name="T5" fmla="*/ 7 h 671"/>
                <a:gd name="T6" fmla="*/ 483 w 762"/>
                <a:gd name="T7" fmla="*/ 18 h 671"/>
                <a:gd name="T8" fmla="*/ 526 w 762"/>
                <a:gd name="T9" fmla="*/ 34 h 671"/>
                <a:gd name="T10" fmla="*/ 566 w 762"/>
                <a:gd name="T11" fmla="*/ 55 h 671"/>
                <a:gd name="T12" fmla="*/ 605 w 762"/>
                <a:gd name="T13" fmla="*/ 80 h 671"/>
                <a:gd name="T14" fmla="*/ 639 w 762"/>
                <a:gd name="T15" fmla="*/ 108 h 671"/>
                <a:gd name="T16" fmla="*/ 670 w 762"/>
                <a:gd name="T17" fmla="*/ 140 h 671"/>
                <a:gd name="T18" fmla="*/ 697 w 762"/>
                <a:gd name="T19" fmla="*/ 172 h 671"/>
                <a:gd name="T20" fmla="*/ 719 w 762"/>
                <a:gd name="T21" fmla="*/ 209 h 671"/>
                <a:gd name="T22" fmla="*/ 737 w 762"/>
                <a:gd name="T23" fmla="*/ 246 h 671"/>
                <a:gd name="T24" fmla="*/ 751 w 762"/>
                <a:gd name="T25" fmla="*/ 284 h 671"/>
                <a:gd name="T26" fmla="*/ 759 w 762"/>
                <a:gd name="T27" fmla="*/ 322 h 671"/>
                <a:gd name="T28" fmla="*/ 762 w 762"/>
                <a:gd name="T29" fmla="*/ 361 h 671"/>
                <a:gd name="T30" fmla="*/ 761 w 762"/>
                <a:gd name="T31" fmla="*/ 400 h 671"/>
                <a:gd name="T32" fmla="*/ 755 w 762"/>
                <a:gd name="T33" fmla="*/ 439 h 671"/>
                <a:gd name="T34" fmla="*/ 742 w 762"/>
                <a:gd name="T35" fmla="*/ 476 h 671"/>
                <a:gd name="T36" fmla="*/ 725 w 762"/>
                <a:gd name="T37" fmla="*/ 512 h 671"/>
                <a:gd name="T38" fmla="*/ 633 w 762"/>
                <a:gd name="T39" fmla="*/ 671 h 671"/>
                <a:gd name="T40" fmla="*/ 0 w 762"/>
                <a:gd name="T41" fmla="*/ 305 h 671"/>
                <a:gd name="T42" fmla="*/ 91 w 762"/>
                <a:gd name="T43" fmla="*/ 146 h 671"/>
                <a:gd name="T44" fmla="*/ 113 w 762"/>
                <a:gd name="T45" fmla="*/ 113 h 671"/>
                <a:gd name="T46" fmla="*/ 140 w 762"/>
                <a:gd name="T47" fmla="*/ 84 h 671"/>
                <a:gd name="T48" fmla="*/ 170 w 762"/>
                <a:gd name="T49" fmla="*/ 59 h 671"/>
                <a:gd name="T50" fmla="*/ 202 w 762"/>
                <a:gd name="T51" fmla="*/ 39 h 671"/>
                <a:gd name="T52" fmla="*/ 238 w 762"/>
                <a:gd name="T53" fmla="*/ 22 h 671"/>
                <a:gd name="T54" fmla="*/ 277 w 762"/>
                <a:gd name="T55" fmla="*/ 10 h 671"/>
                <a:gd name="T56" fmla="*/ 316 w 762"/>
                <a:gd name="T57" fmla="*/ 3 h 671"/>
                <a:gd name="T58" fmla="*/ 357 w 762"/>
                <a:gd name="T5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2" h="671">
                  <a:moveTo>
                    <a:pt x="357" y="0"/>
                  </a:moveTo>
                  <a:lnTo>
                    <a:pt x="399" y="1"/>
                  </a:lnTo>
                  <a:lnTo>
                    <a:pt x="441" y="7"/>
                  </a:lnTo>
                  <a:lnTo>
                    <a:pt x="483" y="18"/>
                  </a:lnTo>
                  <a:lnTo>
                    <a:pt x="526" y="34"/>
                  </a:lnTo>
                  <a:lnTo>
                    <a:pt x="566" y="55"/>
                  </a:lnTo>
                  <a:lnTo>
                    <a:pt x="605" y="80"/>
                  </a:lnTo>
                  <a:lnTo>
                    <a:pt x="639" y="108"/>
                  </a:lnTo>
                  <a:lnTo>
                    <a:pt x="670" y="140"/>
                  </a:lnTo>
                  <a:lnTo>
                    <a:pt x="697" y="172"/>
                  </a:lnTo>
                  <a:lnTo>
                    <a:pt x="719" y="209"/>
                  </a:lnTo>
                  <a:lnTo>
                    <a:pt x="737" y="246"/>
                  </a:lnTo>
                  <a:lnTo>
                    <a:pt x="751" y="284"/>
                  </a:lnTo>
                  <a:lnTo>
                    <a:pt x="759" y="322"/>
                  </a:lnTo>
                  <a:lnTo>
                    <a:pt x="762" y="361"/>
                  </a:lnTo>
                  <a:lnTo>
                    <a:pt x="761" y="400"/>
                  </a:lnTo>
                  <a:lnTo>
                    <a:pt x="755" y="439"/>
                  </a:lnTo>
                  <a:lnTo>
                    <a:pt x="742" y="476"/>
                  </a:lnTo>
                  <a:lnTo>
                    <a:pt x="725" y="512"/>
                  </a:lnTo>
                  <a:lnTo>
                    <a:pt x="633" y="671"/>
                  </a:lnTo>
                  <a:lnTo>
                    <a:pt x="0" y="305"/>
                  </a:lnTo>
                  <a:lnTo>
                    <a:pt x="91" y="146"/>
                  </a:lnTo>
                  <a:lnTo>
                    <a:pt x="113" y="113"/>
                  </a:lnTo>
                  <a:lnTo>
                    <a:pt x="140" y="84"/>
                  </a:lnTo>
                  <a:lnTo>
                    <a:pt x="170" y="59"/>
                  </a:lnTo>
                  <a:lnTo>
                    <a:pt x="202" y="39"/>
                  </a:lnTo>
                  <a:lnTo>
                    <a:pt x="238" y="22"/>
                  </a:lnTo>
                  <a:lnTo>
                    <a:pt x="277" y="10"/>
                  </a:lnTo>
                  <a:lnTo>
                    <a:pt x="316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:a16="http://schemas.microsoft.com/office/drawing/2014/main" id="{608BD936-8E64-1DE4-4DCC-FA9B7B7104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91669" y="2249261"/>
            <a:ext cx="293688" cy="490538"/>
            <a:chOff x="4703" y="1442"/>
            <a:chExt cx="185" cy="309"/>
          </a:xfrm>
          <a:solidFill>
            <a:schemeClr val="bg1"/>
          </a:solidFill>
        </p:grpSpPr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E012540F-4A20-0674-AD91-BD0111367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" y="1515"/>
              <a:ext cx="27" cy="55"/>
            </a:xfrm>
            <a:custGeom>
              <a:avLst/>
              <a:gdLst>
                <a:gd name="T0" fmla="*/ 147 w 295"/>
                <a:gd name="T1" fmla="*/ 0 h 598"/>
                <a:gd name="T2" fmla="*/ 169 w 295"/>
                <a:gd name="T3" fmla="*/ 3 h 598"/>
                <a:gd name="T4" fmla="*/ 190 w 295"/>
                <a:gd name="T5" fmla="*/ 13 h 598"/>
                <a:gd name="T6" fmla="*/ 210 w 295"/>
                <a:gd name="T7" fmla="*/ 29 h 598"/>
                <a:gd name="T8" fmla="*/ 227 w 295"/>
                <a:gd name="T9" fmla="*/ 49 h 598"/>
                <a:gd name="T10" fmla="*/ 244 w 295"/>
                <a:gd name="T11" fmla="*/ 74 h 598"/>
                <a:gd name="T12" fmla="*/ 258 w 295"/>
                <a:gd name="T13" fmla="*/ 102 h 598"/>
                <a:gd name="T14" fmla="*/ 271 w 295"/>
                <a:gd name="T15" fmla="*/ 136 h 598"/>
                <a:gd name="T16" fmla="*/ 281 w 295"/>
                <a:gd name="T17" fmla="*/ 173 h 598"/>
                <a:gd name="T18" fmla="*/ 289 w 295"/>
                <a:gd name="T19" fmla="*/ 212 h 598"/>
                <a:gd name="T20" fmla="*/ 293 w 295"/>
                <a:gd name="T21" fmla="*/ 255 h 598"/>
                <a:gd name="T22" fmla="*/ 295 w 295"/>
                <a:gd name="T23" fmla="*/ 299 h 598"/>
                <a:gd name="T24" fmla="*/ 293 w 295"/>
                <a:gd name="T25" fmla="*/ 343 h 598"/>
                <a:gd name="T26" fmla="*/ 289 w 295"/>
                <a:gd name="T27" fmla="*/ 386 h 598"/>
                <a:gd name="T28" fmla="*/ 281 w 295"/>
                <a:gd name="T29" fmla="*/ 425 h 598"/>
                <a:gd name="T30" fmla="*/ 271 w 295"/>
                <a:gd name="T31" fmla="*/ 462 h 598"/>
                <a:gd name="T32" fmla="*/ 258 w 295"/>
                <a:gd name="T33" fmla="*/ 496 h 598"/>
                <a:gd name="T34" fmla="*/ 244 w 295"/>
                <a:gd name="T35" fmla="*/ 525 h 598"/>
                <a:gd name="T36" fmla="*/ 227 w 295"/>
                <a:gd name="T37" fmla="*/ 551 h 598"/>
                <a:gd name="T38" fmla="*/ 210 w 295"/>
                <a:gd name="T39" fmla="*/ 571 h 598"/>
                <a:gd name="T40" fmla="*/ 190 w 295"/>
                <a:gd name="T41" fmla="*/ 585 h 598"/>
                <a:gd name="T42" fmla="*/ 169 w 295"/>
                <a:gd name="T43" fmla="*/ 595 h 598"/>
                <a:gd name="T44" fmla="*/ 147 w 295"/>
                <a:gd name="T45" fmla="*/ 598 h 598"/>
                <a:gd name="T46" fmla="*/ 127 w 295"/>
                <a:gd name="T47" fmla="*/ 595 h 598"/>
                <a:gd name="T48" fmla="*/ 106 w 295"/>
                <a:gd name="T49" fmla="*/ 585 h 598"/>
                <a:gd name="T50" fmla="*/ 86 w 295"/>
                <a:gd name="T51" fmla="*/ 571 h 598"/>
                <a:gd name="T52" fmla="*/ 67 w 295"/>
                <a:gd name="T53" fmla="*/ 551 h 598"/>
                <a:gd name="T54" fmla="*/ 51 w 295"/>
                <a:gd name="T55" fmla="*/ 525 h 598"/>
                <a:gd name="T56" fmla="*/ 36 w 295"/>
                <a:gd name="T57" fmla="*/ 496 h 598"/>
                <a:gd name="T58" fmla="*/ 24 w 295"/>
                <a:gd name="T59" fmla="*/ 462 h 598"/>
                <a:gd name="T60" fmla="*/ 14 w 295"/>
                <a:gd name="T61" fmla="*/ 425 h 598"/>
                <a:gd name="T62" fmla="*/ 6 w 295"/>
                <a:gd name="T63" fmla="*/ 386 h 598"/>
                <a:gd name="T64" fmla="*/ 2 w 295"/>
                <a:gd name="T65" fmla="*/ 343 h 598"/>
                <a:gd name="T66" fmla="*/ 0 w 295"/>
                <a:gd name="T67" fmla="*/ 299 h 598"/>
                <a:gd name="T68" fmla="*/ 2 w 295"/>
                <a:gd name="T69" fmla="*/ 255 h 598"/>
                <a:gd name="T70" fmla="*/ 6 w 295"/>
                <a:gd name="T71" fmla="*/ 212 h 598"/>
                <a:gd name="T72" fmla="*/ 14 w 295"/>
                <a:gd name="T73" fmla="*/ 173 h 598"/>
                <a:gd name="T74" fmla="*/ 24 w 295"/>
                <a:gd name="T75" fmla="*/ 136 h 598"/>
                <a:gd name="T76" fmla="*/ 36 w 295"/>
                <a:gd name="T77" fmla="*/ 102 h 598"/>
                <a:gd name="T78" fmla="*/ 51 w 295"/>
                <a:gd name="T79" fmla="*/ 74 h 598"/>
                <a:gd name="T80" fmla="*/ 67 w 295"/>
                <a:gd name="T81" fmla="*/ 49 h 598"/>
                <a:gd name="T82" fmla="*/ 86 w 295"/>
                <a:gd name="T83" fmla="*/ 29 h 598"/>
                <a:gd name="T84" fmla="*/ 106 w 295"/>
                <a:gd name="T85" fmla="*/ 13 h 598"/>
                <a:gd name="T86" fmla="*/ 127 w 295"/>
                <a:gd name="T87" fmla="*/ 3 h 598"/>
                <a:gd name="T88" fmla="*/ 147 w 295"/>
                <a:gd name="T8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598">
                  <a:moveTo>
                    <a:pt x="147" y="0"/>
                  </a:moveTo>
                  <a:lnTo>
                    <a:pt x="169" y="3"/>
                  </a:lnTo>
                  <a:lnTo>
                    <a:pt x="190" y="13"/>
                  </a:lnTo>
                  <a:lnTo>
                    <a:pt x="210" y="29"/>
                  </a:lnTo>
                  <a:lnTo>
                    <a:pt x="227" y="49"/>
                  </a:lnTo>
                  <a:lnTo>
                    <a:pt x="244" y="74"/>
                  </a:lnTo>
                  <a:lnTo>
                    <a:pt x="258" y="102"/>
                  </a:lnTo>
                  <a:lnTo>
                    <a:pt x="271" y="136"/>
                  </a:lnTo>
                  <a:lnTo>
                    <a:pt x="281" y="173"/>
                  </a:lnTo>
                  <a:lnTo>
                    <a:pt x="289" y="212"/>
                  </a:lnTo>
                  <a:lnTo>
                    <a:pt x="293" y="255"/>
                  </a:lnTo>
                  <a:lnTo>
                    <a:pt x="295" y="299"/>
                  </a:lnTo>
                  <a:lnTo>
                    <a:pt x="293" y="343"/>
                  </a:lnTo>
                  <a:lnTo>
                    <a:pt x="289" y="386"/>
                  </a:lnTo>
                  <a:lnTo>
                    <a:pt x="281" y="425"/>
                  </a:lnTo>
                  <a:lnTo>
                    <a:pt x="271" y="462"/>
                  </a:lnTo>
                  <a:lnTo>
                    <a:pt x="258" y="496"/>
                  </a:lnTo>
                  <a:lnTo>
                    <a:pt x="244" y="525"/>
                  </a:lnTo>
                  <a:lnTo>
                    <a:pt x="227" y="551"/>
                  </a:lnTo>
                  <a:lnTo>
                    <a:pt x="210" y="571"/>
                  </a:lnTo>
                  <a:lnTo>
                    <a:pt x="190" y="585"/>
                  </a:lnTo>
                  <a:lnTo>
                    <a:pt x="169" y="595"/>
                  </a:lnTo>
                  <a:lnTo>
                    <a:pt x="147" y="598"/>
                  </a:lnTo>
                  <a:lnTo>
                    <a:pt x="127" y="595"/>
                  </a:lnTo>
                  <a:lnTo>
                    <a:pt x="106" y="585"/>
                  </a:lnTo>
                  <a:lnTo>
                    <a:pt x="86" y="571"/>
                  </a:lnTo>
                  <a:lnTo>
                    <a:pt x="67" y="551"/>
                  </a:lnTo>
                  <a:lnTo>
                    <a:pt x="51" y="525"/>
                  </a:lnTo>
                  <a:lnTo>
                    <a:pt x="36" y="496"/>
                  </a:lnTo>
                  <a:lnTo>
                    <a:pt x="24" y="462"/>
                  </a:lnTo>
                  <a:lnTo>
                    <a:pt x="14" y="425"/>
                  </a:lnTo>
                  <a:lnTo>
                    <a:pt x="6" y="386"/>
                  </a:lnTo>
                  <a:lnTo>
                    <a:pt x="2" y="343"/>
                  </a:lnTo>
                  <a:lnTo>
                    <a:pt x="0" y="299"/>
                  </a:lnTo>
                  <a:lnTo>
                    <a:pt x="2" y="255"/>
                  </a:lnTo>
                  <a:lnTo>
                    <a:pt x="6" y="212"/>
                  </a:lnTo>
                  <a:lnTo>
                    <a:pt x="14" y="173"/>
                  </a:lnTo>
                  <a:lnTo>
                    <a:pt x="24" y="136"/>
                  </a:lnTo>
                  <a:lnTo>
                    <a:pt x="36" y="102"/>
                  </a:lnTo>
                  <a:lnTo>
                    <a:pt x="51" y="74"/>
                  </a:lnTo>
                  <a:lnTo>
                    <a:pt x="67" y="49"/>
                  </a:lnTo>
                  <a:lnTo>
                    <a:pt x="86" y="29"/>
                  </a:lnTo>
                  <a:lnTo>
                    <a:pt x="106" y="13"/>
                  </a:lnTo>
                  <a:lnTo>
                    <a:pt x="12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B661DFAD-601C-39A9-262C-18313A49E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" y="1442"/>
              <a:ext cx="103" cy="58"/>
            </a:xfrm>
            <a:custGeom>
              <a:avLst/>
              <a:gdLst>
                <a:gd name="T0" fmla="*/ 146 w 1128"/>
                <a:gd name="T1" fmla="*/ 0 h 646"/>
                <a:gd name="T2" fmla="*/ 153 w 1128"/>
                <a:gd name="T3" fmla="*/ 76 h 646"/>
                <a:gd name="T4" fmla="*/ 170 w 1128"/>
                <a:gd name="T5" fmla="*/ 134 h 646"/>
                <a:gd name="T6" fmla="*/ 200 w 1128"/>
                <a:gd name="T7" fmla="*/ 178 h 646"/>
                <a:gd name="T8" fmla="*/ 244 w 1128"/>
                <a:gd name="T9" fmla="*/ 209 h 646"/>
                <a:gd name="T10" fmla="*/ 301 w 1128"/>
                <a:gd name="T11" fmla="*/ 229 h 646"/>
                <a:gd name="T12" fmla="*/ 374 w 1128"/>
                <a:gd name="T13" fmla="*/ 240 h 646"/>
                <a:gd name="T14" fmla="*/ 460 w 1128"/>
                <a:gd name="T15" fmla="*/ 247 h 646"/>
                <a:gd name="T16" fmla="*/ 563 w 1128"/>
                <a:gd name="T17" fmla="*/ 248 h 646"/>
                <a:gd name="T18" fmla="*/ 627 w 1128"/>
                <a:gd name="T19" fmla="*/ 248 h 646"/>
                <a:gd name="T20" fmla="*/ 693 w 1128"/>
                <a:gd name="T21" fmla="*/ 250 h 646"/>
                <a:gd name="T22" fmla="*/ 760 w 1128"/>
                <a:gd name="T23" fmla="*/ 255 h 646"/>
                <a:gd name="T24" fmla="*/ 826 w 1128"/>
                <a:gd name="T25" fmla="*/ 265 h 646"/>
                <a:gd name="T26" fmla="*/ 890 w 1128"/>
                <a:gd name="T27" fmla="*/ 281 h 646"/>
                <a:gd name="T28" fmla="*/ 949 w 1128"/>
                <a:gd name="T29" fmla="*/ 304 h 646"/>
                <a:gd name="T30" fmla="*/ 1002 w 1128"/>
                <a:gd name="T31" fmla="*/ 338 h 646"/>
                <a:gd name="T32" fmla="*/ 1048 w 1128"/>
                <a:gd name="T33" fmla="*/ 382 h 646"/>
                <a:gd name="T34" fmla="*/ 1086 w 1128"/>
                <a:gd name="T35" fmla="*/ 439 h 646"/>
                <a:gd name="T36" fmla="*/ 1111 w 1128"/>
                <a:gd name="T37" fmla="*/ 510 h 646"/>
                <a:gd name="T38" fmla="*/ 1126 w 1128"/>
                <a:gd name="T39" fmla="*/ 597 h 646"/>
                <a:gd name="T40" fmla="*/ 980 w 1128"/>
                <a:gd name="T41" fmla="*/ 646 h 646"/>
                <a:gd name="T42" fmla="*/ 974 w 1128"/>
                <a:gd name="T43" fmla="*/ 570 h 646"/>
                <a:gd name="T44" fmla="*/ 957 w 1128"/>
                <a:gd name="T45" fmla="*/ 512 h 646"/>
                <a:gd name="T46" fmla="*/ 927 w 1128"/>
                <a:gd name="T47" fmla="*/ 468 h 646"/>
                <a:gd name="T48" fmla="*/ 883 w 1128"/>
                <a:gd name="T49" fmla="*/ 437 h 646"/>
                <a:gd name="T50" fmla="*/ 826 w 1128"/>
                <a:gd name="T51" fmla="*/ 417 h 646"/>
                <a:gd name="T52" fmla="*/ 753 w 1128"/>
                <a:gd name="T53" fmla="*/ 404 h 646"/>
                <a:gd name="T54" fmla="*/ 666 w 1128"/>
                <a:gd name="T55" fmla="*/ 399 h 646"/>
                <a:gd name="T56" fmla="*/ 563 w 1128"/>
                <a:gd name="T57" fmla="*/ 397 h 646"/>
                <a:gd name="T58" fmla="*/ 500 w 1128"/>
                <a:gd name="T59" fmla="*/ 397 h 646"/>
                <a:gd name="T60" fmla="*/ 433 w 1128"/>
                <a:gd name="T61" fmla="*/ 395 h 646"/>
                <a:gd name="T62" fmla="*/ 367 w 1128"/>
                <a:gd name="T63" fmla="*/ 391 h 646"/>
                <a:gd name="T64" fmla="*/ 301 w 1128"/>
                <a:gd name="T65" fmla="*/ 381 h 646"/>
                <a:gd name="T66" fmla="*/ 238 w 1128"/>
                <a:gd name="T67" fmla="*/ 365 h 646"/>
                <a:gd name="T68" fmla="*/ 179 w 1128"/>
                <a:gd name="T69" fmla="*/ 341 h 646"/>
                <a:gd name="T70" fmla="*/ 125 w 1128"/>
                <a:gd name="T71" fmla="*/ 308 h 646"/>
                <a:gd name="T72" fmla="*/ 79 w 1128"/>
                <a:gd name="T73" fmla="*/ 264 h 646"/>
                <a:gd name="T74" fmla="*/ 42 w 1128"/>
                <a:gd name="T75" fmla="*/ 207 h 646"/>
                <a:gd name="T76" fmla="*/ 16 w 1128"/>
                <a:gd name="T77" fmla="*/ 136 h 646"/>
                <a:gd name="T78" fmla="*/ 2 w 1128"/>
                <a:gd name="T79" fmla="*/ 49 h 646"/>
                <a:gd name="T80" fmla="*/ 0 w 1128"/>
                <a:gd name="T81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8" h="646">
                  <a:moveTo>
                    <a:pt x="0" y="0"/>
                  </a:moveTo>
                  <a:lnTo>
                    <a:pt x="146" y="0"/>
                  </a:lnTo>
                  <a:lnTo>
                    <a:pt x="149" y="40"/>
                  </a:lnTo>
                  <a:lnTo>
                    <a:pt x="153" y="76"/>
                  </a:lnTo>
                  <a:lnTo>
                    <a:pt x="160" y="106"/>
                  </a:lnTo>
                  <a:lnTo>
                    <a:pt x="170" y="134"/>
                  </a:lnTo>
                  <a:lnTo>
                    <a:pt x="184" y="158"/>
                  </a:lnTo>
                  <a:lnTo>
                    <a:pt x="200" y="178"/>
                  </a:lnTo>
                  <a:lnTo>
                    <a:pt x="221" y="195"/>
                  </a:lnTo>
                  <a:lnTo>
                    <a:pt x="244" y="209"/>
                  </a:lnTo>
                  <a:lnTo>
                    <a:pt x="271" y="220"/>
                  </a:lnTo>
                  <a:lnTo>
                    <a:pt x="301" y="229"/>
                  </a:lnTo>
                  <a:lnTo>
                    <a:pt x="336" y="236"/>
                  </a:lnTo>
                  <a:lnTo>
                    <a:pt x="374" y="240"/>
                  </a:lnTo>
                  <a:lnTo>
                    <a:pt x="416" y="245"/>
                  </a:lnTo>
                  <a:lnTo>
                    <a:pt x="460" y="247"/>
                  </a:lnTo>
                  <a:lnTo>
                    <a:pt x="510" y="248"/>
                  </a:lnTo>
                  <a:lnTo>
                    <a:pt x="563" y="248"/>
                  </a:lnTo>
                  <a:lnTo>
                    <a:pt x="595" y="248"/>
                  </a:lnTo>
                  <a:lnTo>
                    <a:pt x="627" y="248"/>
                  </a:lnTo>
                  <a:lnTo>
                    <a:pt x="660" y="249"/>
                  </a:lnTo>
                  <a:lnTo>
                    <a:pt x="693" y="250"/>
                  </a:lnTo>
                  <a:lnTo>
                    <a:pt x="727" y="252"/>
                  </a:lnTo>
                  <a:lnTo>
                    <a:pt x="760" y="255"/>
                  </a:lnTo>
                  <a:lnTo>
                    <a:pt x="794" y="259"/>
                  </a:lnTo>
                  <a:lnTo>
                    <a:pt x="826" y="265"/>
                  </a:lnTo>
                  <a:lnTo>
                    <a:pt x="858" y="272"/>
                  </a:lnTo>
                  <a:lnTo>
                    <a:pt x="890" y="281"/>
                  </a:lnTo>
                  <a:lnTo>
                    <a:pt x="920" y="291"/>
                  </a:lnTo>
                  <a:lnTo>
                    <a:pt x="949" y="304"/>
                  </a:lnTo>
                  <a:lnTo>
                    <a:pt x="976" y="320"/>
                  </a:lnTo>
                  <a:lnTo>
                    <a:pt x="1002" y="338"/>
                  </a:lnTo>
                  <a:lnTo>
                    <a:pt x="1026" y="359"/>
                  </a:lnTo>
                  <a:lnTo>
                    <a:pt x="1048" y="382"/>
                  </a:lnTo>
                  <a:lnTo>
                    <a:pt x="1068" y="408"/>
                  </a:lnTo>
                  <a:lnTo>
                    <a:pt x="1086" y="439"/>
                  </a:lnTo>
                  <a:lnTo>
                    <a:pt x="1100" y="472"/>
                  </a:lnTo>
                  <a:lnTo>
                    <a:pt x="1111" y="510"/>
                  </a:lnTo>
                  <a:lnTo>
                    <a:pt x="1121" y="551"/>
                  </a:lnTo>
                  <a:lnTo>
                    <a:pt x="1126" y="597"/>
                  </a:lnTo>
                  <a:lnTo>
                    <a:pt x="1128" y="646"/>
                  </a:lnTo>
                  <a:lnTo>
                    <a:pt x="980" y="646"/>
                  </a:lnTo>
                  <a:lnTo>
                    <a:pt x="979" y="606"/>
                  </a:lnTo>
                  <a:lnTo>
                    <a:pt x="974" y="570"/>
                  </a:lnTo>
                  <a:lnTo>
                    <a:pt x="967" y="539"/>
                  </a:lnTo>
                  <a:lnTo>
                    <a:pt x="957" y="512"/>
                  </a:lnTo>
                  <a:lnTo>
                    <a:pt x="943" y="489"/>
                  </a:lnTo>
                  <a:lnTo>
                    <a:pt x="927" y="468"/>
                  </a:lnTo>
                  <a:lnTo>
                    <a:pt x="906" y="451"/>
                  </a:lnTo>
                  <a:lnTo>
                    <a:pt x="883" y="437"/>
                  </a:lnTo>
                  <a:lnTo>
                    <a:pt x="856" y="425"/>
                  </a:lnTo>
                  <a:lnTo>
                    <a:pt x="826" y="417"/>
                  </a:lnTo>
                  <a:lnTo>
                    <a:pt x="792" y="410"/>
                  </a:lnTo>
                  <a:lnTo>
                    <a:pt x="753" y="404"/>
                  </a:lnTo>
                  <a:lnTo>
                    <a:pt x="712" y="401"/>
                  </a:lnTo>
                  <a:lnTo>
                    <a:pt x="666" y="399"/>
                  </a:lnTo>
                  <a:lnTo>
                    <a:pt x="617" y="398"/>
                  </a:lnTo>
                  <a:lnTo>
                    <a:pt x="563" y="397"/>
                  </a:lnTo>
                  <a:lnTo>
                    <a:pt x="532" y="397"/>
                  </a:lnTo>
                  <a:lnTo>
                    <a:pt x="500" y="397"/>
                  </a:lnTo>
                  <a:lnTo>
                    <a:pt x="466" y="397"/>
                  </a:lnTo>
                  <a:lnTo>
                    <a:pt x="433" y="395"/>
                  </a:lnTo>
                  <a:lnTo>
                    <a:pt x="400" y="394"/>
                  </a:lnTo>
                  <a:lnTo>
                    <a:pt x="367" y="391"/>
                  </a:lnTo>
                  <a:lnTo>
                    <a:pt x="333" y="386"/>
                  </a:lnTo>
                  <a:lnTo>
                    <a:pt x="301" y="381"/>
                  </a:lnTo>
                  <a:lnTo>
                    <a:pt x="269" y="374"/>
                  </a:lnTo>
                  <a:lnTo>
                    <a:pt x="238" y="365"/>
                  </a:lnTo>
                  <a:lnTo>
                    <a:pt x="208" y="354"/>
                  </a:lnTo>
                  <a:lnTo>
                    <a:pt x="179" y="341"/>
                  </a:lnTo>
                  <a:lnTo>
                    <a:pt x="151" y="326"/>
                  </a:lnTo>
                  <a:lnTo>
                    <a:pt x="125" y="308"/>
                  </a:lnTo>
                  <a:lnTo>
                    <a:pt x="101" y="287"/>
                  </a:lnTo>
                  <a:lnTo>
                    <a:pt x="79" y="264"/>
                  </a:lnTo>
                  <a:lnTo>
                    <a:pt x="59" y="237"/>
                  </a:lnTo>
                  <a:lnTo>
                    <a:pt x="42" y="207"/>
                  </a:lnTo>
                  <a:lnTo>
                    <a:pt x="27" y="173"/>
                  </a:lnTo>
                  <a:lnTo>
                    <a:pt x="16" y="136"/>
                  </a:lnTo>
                  <a:lnTo>
                    <a:pt x="7" y="95"/>
                  </a:lnTo>
                  <a:lnTo>
                    <a:pt x="2" y="4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5FEBCD9E-F7BA-6682-CEB4-B46FFE567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" y="1500"/>
              <a:ext cx="178" cy="251"/>
            </a:xfrm>
            <a:custGeom>
              <a:avLst/>
              <a:gdLst>
                <a:gd name="T0" fmla="*/ 696 w 1960"/>
                <a:gd name="T1" fmla="*/ 45 h 2756"/>
                <a:gd name="T2" fmla="*/ 685 w 1960"/>
                <a:gd name="T3" fmla="*/ 139 h 2756"/>
                <a:gd name="T4" fmla="*/ 688 w 1960"/>
                <a:gd name="T5" fmla="*/ 837 h 2756"/>
                <a:gd name="T6" fmla="*/ 707 w 1960"/>
                <a:gd name="T7" fmla="*/ 928 h 2756"/>
                <a:gd name="T8" fmla="*/ 744 w 1960"/>
                <a:gd name="T9" fmla="*/ 1009 h 2756"/>
                <a:gd name="T10" fmla="*/ 794 w 1960"/>
                <a:gd name="T11" fmla="*/ 1076 h 2756"/>
                <a:gd name="T12" fmla="*/ 856 w 1960"/>
                <a:gd name="T13" fmla="*/ 1126 h 2756"/>
                <a:gd name="T14" fmla="*/ 927 w 1960"/>
                <a:gd name="T15" fmla="*/ 1154 h 2756"/>
                <a:gd name="T16" fmla="*/ 925 w 1960"/>
                <a:gd name="T17" fmla="*/ 1158 h 2756"/>
                <a:gd name="T18" fmla="*/ 925 w 1960"/>
                <a:gd name="T19" fmla="*/ 1683 h 2756"/>
                <a:gd name="T20" fmla="*/ 936 w 1960"/>
                <a:gd name="T21" fmla="*/ 1715 h 2756"/>
                <a:gd name="T22" fmla="*/ 963 w 1960"/>
                <a:gd name="T23" fmla="*/ 1735 h 2756"/>
                <a:gd name="T24" fmla="*/ 997 w 1960"/>
                <a:gd name="T25" fmla="*/ 1735 h 2756"/>
                <a:gd name="T26" fmla="*/ 1024 w 1960"/>
                <a:gd name="T27" fmla="*/ 1715 h 2756"/>
                <a:gd name="T28" fmla="*/ 1034 w 1960"/>
                <a:gd name="T29" fmla="*/ 1683 h 2756"/>
                <a:gd name="T30" fmla="*/ 1033 w 1960"/>
                <a:gd name="T31" fmla="*/ 1158 h 2756"/>
                <a:gd name="T32" fmla="*/ 1032 w 1960"/>
                <a:gd name="T33" fmla="*/ 1154 h 2756"/>
                <a:gd name="T34" fmla="*/ 1104 w 1960"/>
                <a:gd name="T35" fmla="*/ 1126 h 2756"/>
                <a:gd name="T36" fmla="*/ 1165 w 1960"/>
                <a:gd name="T37" fmla="*/ 1076 h 2756"/>
                <a:gd name="T38" fmla="*/ 1216 w 1960"/>
                <a:gd name="T39" fmla="*/ 1009 h 2756"/>
                <a:gd name="T40" fmla="*/ 1253 w 1960"/>
                <a:gd name="T41" fmla="*/ 928 h 2756"/>
                <a:gd name="T42" fmla="*/ 1271 w 1960"/>
                <a:gd name="T43" fmla="*/ 837 h 2756"/>
                <a:gd name="T44" fmla="*/ 1274 w 1960"/>
                <a:gd name="T45" fmla="*/ 139 h 2756"/>
                <a:gd name="T46" fmla="*/ 1264 w 1960"/>
                <a:gd name="T47" fmla="*/ 45 h 2756"/>
                <a:gd name="T48" fmla="*/ 1322 w 1960"/>
                <a:gd name="T49" fmla="*/ 22 h 2756"/>
                <a:gd name="T50" fmla="*/ 1456 w 1960"/>
                <a:gd name="T51" fmla="*/ 82 h 2756"/>
                <a:gd name="T52" fmla="*/ 1578 w 1960"/>
                <a:gd name="T53" fmla="*/ 160 h 2756"/>
                <a:gd name="T54" fmla="*/ 1687 w 1960"/>
                <a:gd name="T55" fmla="*/ 256 h 2756"/>
                <a:gd name="T56" fmla="*/ 1779 w 1960"/>
                <a:gd name="T57" fmla="*/ 367 h 2756"/>
                <a:gd name="T58" fmla="*/ 1855 w 1960"/>
                <a:gd name="T59" fmla="*/ 492 h 2756"/>
                <a:gd name="T60" fmla="*/ 1912 w 1960"/>
                <a:gd name="T61" fmla="*/ 628 h 2756"/>
                <a:gd name="T62" fmla="*/ 1947 w 1960"/>
                <a:gd name="T63" fmla="*/ 774 h 2756"/>
                <a:gd name="T64" fmla="*/ 1960 w 1960"/>
                <a:gd name="T65" fmla="*/ 927 h 2756"/>
                <a:gd name="T66" fmla="*/ 1957 w 1960"/>
                <a:gd name="T67" fmla="*/ 1872 h 2756"/>
                <a:gd name="T68" fmla="*/ 1932 w 1960"/>
                <a:gd name="T69" fmla="*/ 2024 h 2756"/>
                <a:gd name="T70" fmla="*/ 1885 w 1960"/>
                <a:gd name="T71" fmla="*/ 2166 h 2756"/>
                <a:gd name="T72" fmla="*/ 1818 w 1960"/>
                <a:gd name="T73" fmla="*/ 2300 h 2756"/>
                <a:gd name="T74" fmla="*/ 1731 w 1960"/>
                <a:gd name="T75" fmla="*/ 2419 h 2756"/>
                <a:gd name="T76" fmla="*/ 1629 w 1960"/>
                <a:gd name="T77" fmla="*/ 2524 h 2756"/>
                <a:gd name="T78" fmla="*/ 1511 w 1960"/>
                <a:gd name="T79" fmla="*/ 2611 h 2756"/>
                <a:gd name="T80" fmla="*/ 1380 w 1960"/>
                <a:gd name="T81" fmla="*/ 2680 h 2756"/>
                <a:gd name="T82" fmla="*/ 1240 w 1960"/>
                <a:gd name="T83" fmla="*/ 2727 h 2756"/>
                <a:gd name="T84" fmla="*/ 1090 w 1960"/>
                <a:gd name="T85" fmla="*/ 2753 h 2756"/>
                <a:gd name="T86" fmla="*/ 946 w 1960"/>
                <a:gd name="T87" fmla="*/ 2756 h 2756"/>
                <a:gd name="T88" fmla="*/ 793 w 1960"/>
                <a:gd name="T89" fmla="*/ 2743 h 2756"/>
                <a:gd name="T90" fmla="*/ 648 w 1960"/>
                <a:gd name="T91" fmla="*/ 2706 h 2756"/>
                <a:gd name="T92" fmla="*/ 512 w 1960"/>
                <a:gd name="T93" fmla="*/ 2648 h 2756"/>
                <a:gd name="T94" fmla="*/ 388 w 1960"/>
                <a:gd name="T95" fmla="*/ 2569 h 2756"/>
                <a:gd name="T96" fmla="*/ 277 w 1960"/>
                <a:gd name="T97" fmla="*/ 2473 h 2756"/>
                <a:gd name="T98" fmla="*/ 183 w 1960"/>
                <a:gd name="T99" fmla="*/ 2361 h 2756"/>
                <a:gd name="T100" fmla="*/ 106 w 1960"/>
                <a:gd name="T101" fmla="*/ 2234 h 2756"/>
                <a:gd name="T102" fmla="*/ 48 w 1960"/>
                <a:gd name="T103" fmla="*/ 2097 h 2756"/>
                <a:gd name="T104" fmla="*/ 12 w 1960"/>
                <a:gd name="T105" fmla="*/ 1949 h 2756"/>
                <a:gd name="T106" fmla="*/ 0 w 1960"/>
                <a:gd name="T107" fmla="*/ 1792 h 2756"/>
                <a:gd name="T108" fmla="*/ 3 w 1960"/>
                <a:gd name="T109" fmla="*/ 850 h 2756"/>
                <a:gd name="T110" fmla="*/ 27 w 1960"/>
                <a:gd name="T111" fmla="*/ 700 h 2756"/>
                <a:gd name="T112" fmla="*/ 72 w 1960"/>
                <a:gd name="T113" fmla="*/ 558 h 2756"/>
                <a:gd name="T114" fmla="*/ 140 w 1960"/>
                <a:gd name="T115" fmla="*/ 427 h 2756"/>
                <a:gd name="T116" fmla="*/ 224 w 1960"/>
                <a:gd name="T117" fmla="*/ 309 h 2756"/>
                <a:gd name="T118" fmla="*/ 326 w 1960"/>
                <a:gd name="T119" fmla="*/ 205 h 2756"/>
                <a:gd name="T120" fmla="*/ 441 w 1960"/>
                <a:gd name="T121" fmla="*/ 119 h 2756"/>
                <a:gd name="T122" fmla="*/ 569 w 1960"/>
                <a:gd name="T123" fmla="*/ 49 h 2756"/>
                <a:gd name="T124" fmla="*/ 707 w 1960"/>
                <a:gd name="T125" fmla="*/ 0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0" h="2756">
                  <a:moveTo>
                    <a:pt x="707" y="0"/>
                  </a:moveTo>
                  <a:lnTo>
                    <a:pt x="696" y="45"/>
                  </a:lnTo>
                  <a:lnTo>
                    <a:pt x="688" y="90"/>
                  </a:lnTo>
                  <a:lnTo>
                    <a:pt x="685" y="139"/>
                  </a:lnTo>
                  <a:lnTo>
                    <a:pt x="685" y="787"/>
                  </a:lnTo>
                  <a:lnTo>
                    <a:pt x="688" y="837"/>
                  </a:lnTo>
                  <a:lnTo>
                    <a:pt x="696" y="884"/>
                  </a:lnTo>
                  <a:lnTo>
                    <a:pt x="707" y="928"/>
                  </a:lnTo>
                  <a:lnTo>
                    <a:pt x="724" y="970"/>
                  </a:lnTo>
                  <a:lnTo>
                    <a:pt x="744" y="1009"/>
                  </a:lnTo>
                  <a:lnTo>
                    <a:pt x="767" y="1044"/>
                  </a:lnTo>
                  <a:lnTo>
                    <a:pt x="794" y="1076"/>
                  </a:lnTo>
                  <a:lnTo>
                    <a:pt x="823" y="1103"/>
                  </a:lnTo>
                  <a:lnTo>
                    <a:pt x="856" y="1126"/>
                  </a:lnTo>
                  <a:lnTo>
                    <a:pt x="890" y="1142"/>
                  </a:lnTo>
                  <a:lnTo>
                    <a:pt x="927" y="1154"/>
                  </a:lnTo>
                  <a:lnTo>
                    <a:pt x="926" y="1156"/>
                  </a:lnTo>
                  <a:lnTo>
                    <a:pt x="925" y="1158"/>
                  </a:lnTo>
                  <a:lnTo>
                    <a:pt x="925" y="1161"/>
                  </a:lnTo>
                  <a:lnTo>
                    <a:pt x="925" y="1683"/>
                  </a:lnTo>
                  <a:lnTo>
                    <a:pt x="928" y="1700"/>
                  </a:lnTo>
                  <a:lnTo>
                    <a:pt x="936" y="1715"/>
                  </a:lnTo>
                  <a:lnTo>
                    <a:pt x="947" y="1727"/>
                  </a:lnTo>
                  <a:lnTo>
                    <a:pt x="963" y="1735"/>
                  </a:lnTo>
                  <a:lnTo>
                    <a:pt x="979" y="1738"/>
                  </a:lnTo>
                  <a:lnTo>
                    <a:pt x="997" y="1735"/>
                  </a:lnTo>
                  <a:lnTo>
                    <a:pt x="1012" y="1728"/>
                  </a:lnTo>
                  <a:lnTo>
                    <a:pt x="1024" y="1715"/>
                  </a:lnTo>
                  <a:lnTo>
                    <a:pt x="1031" y="1700"/>
                  </a:lnTo>
                  <a:lnTo>
                    <a:pt x="1034" y="1683"/>
                  </a:lnTo>
                  <a:lnTo>
                    <a:pt x="1034" y="1161"/>
                  </a:lnTo>
                  <a:lnTo>
                    <a:pt x="1033" y="1158"/>
                  </a:lnTo>
                  <a:lnTo>
                    <a:pt x="1033" y="1156"/>
                  </a:lnTo>
                  <a:lnTo>
                    <a:pt x="1032" y="1154"/>
                  </a:lnTo>
                  <a:lnTo>
                    <a:pt x="1070" y="1142"/>
                  </a:lnTo>
                  <a:lnTo>
                    <a:pt x="1104" y="1126"/>
                  </a:lnTo>
                  <a:lnTo>
                    <a:pt x="1136" y="1103"/>
                  </a:lnTo>
                  <a:lnTo>
                    <a:pt x="1165" y="1076"/>
                  </a:lnTo>
                  <a:lnTo>
                    <a:pt x="1192" y="1044"/>
                  </a:lnTo>
                  <a:lnTo>
                    <a:pt x="1216" y="1009"/>
                  </a:lnTo>
                  <a:lnTo>
                    <a:pt x="1236" y="970"/>
                  </a:lnTo>
                  <a:lnTo>
                    <a:pt x="1253" y="928"/>
                  </a:lnTo>
                  <a:lnTo>
                    <a:pt x="1264" y="884"/>
                  </a:lnTo>
                  <a:lnTo>
                    <a:pt x="1271" y="837"/>
                  </a:lnTo>
                  <a:lnTo>
                    <a:pt x="1274" y="787"/>
                  </a:lnTo>
                  <a:lnTo>
                    <a:pt x="1274" y="139"/>
                  </a:lnTo>
                  <a:lnTo>
                    <a:pt x="1271" y="90"/>
                  </a:lnTo>
                  <a:lnTo>
                    <a:pt x="1264" y="45"/>
                  </a:lnTo>
                  <a:lnTo>
                    <a:pt x="1251" y="0"/>
                  </a:lnTo>
                  <a:lnTo>
                    <a:pt x="1322" y="22"/>
                  </a:lnTo>
                  <a:lnTo>
                    <a:pt x="1391" y="49"/>
                  </a:lnTo>
                  <a:lnTo>
                    <a:pt x="1456" y="82"/>
                  </a:lnTo>
                  <a:lnTo>
                    <a:pt x="1518" y="119"/>
                  </a:lnTo>
                  <a:lnTo>
                    <a:pt x="1578" y="160"/>
                  </a:lnTo>
                  <a:lnTo>
                    <a:pt x="1634" y="205"/>
                  </a:lnTo>
                  <a:lnTo>
                    <a:pt x="1687" y="256"/>
                  </a:lnTo>
                  <a:lnTo>
                    <a:pt x="1734" y="309"/>
                  </a:lnTo>
                  <a:lnTo>
                    <a:pt x="1779" y="367"/>
                  </a:lnTo>
                  <a:lnTo>
                    <a:pt x="1820" y="427"/>
                  </a:lnTo>
                  <a:lnTo>
                    <a:pt x="1855" y="492"/>
                  </a:lnTo>
                  <a:lnTo>
                    <a:pt x="1886" y="558"/>
                  </a:lnTo>
                  <a:lnTo>
                    <a:pt x="1912" y="628"/>
                  </a:lnTo>
                  <a:lnTo>
                    <a:pt x="1933" y="700"/>
                  </a:lnTo>
                  <a:lnTo>
                    <a:pt x="1947" y="774"/>
                  </a:lnTo>
                  <a:lnTo>
                    <a:pt x="1957" y="850"/>
                  </a:lnTo>
                  <a:lnTo>
                    <a:pt x="1960" y="927"/>
                  </a:lnTo>
                  <a:lnTo>
                    <a:pt x="1960" y="1792"/>
                  </a:lnTo>
                  <a:lnTo>
                    <a:pt x="1957" y="1872"/>
                  </a:lnTo>
                  <a:lnTo>
                    <a:pt x="1947" y="1949"/>
                  </a:lnTo>
                  <a:lnTo>
                    <a:pt x="1932" y="2024"/>
                  </a:lnTo>
                  <a:lnTo>
                    <a:pt x="1911" y="2097"/>
                  </a:lnTo>
                  <a:lnTo>
                    <a:pt x="1885" y="2166"/>
                  </a:lnTo>
                  <a:lnTo>
                    <a:pt x="1854" y="2234"/>
                  </a:lnTo>
                  <a:lnTo>
                    <a:pt x="1818" y="2300"/>
                  </a:lnTo>
                  <a:lnTo>
                    <a:pt x="1777" y="2361"/>
                  </a:lnTo>
                  <a:lnTo>
                    <a:pt x="1731" y="2419"/>
                  </a:lnTo>
                  <a:lnTo>
                    <a:pt x="1682" y="2473"/>
                  </a:lnTo>
                  <a:lnTo>
                    <a:pt x="1629" y="2524"/>
                  </a:lnTo>
                  <a:lnTo>
                    <a:pt x="1571" y="2569"/>
                  </a:lnTo>
                  <a:lnTo>
                    <a:pt x="1511" y="2611"/>
                  </a:lnTo>
                  <a:lnTo>
                    <a:pt x="1447" y="2648"/>
                  </a:lnTo>
                  <a:lnTo>
                    <a:pt x="1380" y="2680"/>
                  </a:lnTo>
                  <a:lnTo>
                    <a:pt x="1312" y="2706"/>
                  </a:lnTo>
                  <a:lnTo>
                    <a:pt x="1240" y="2727"/>
                  </a:lnTo>
                  <a:lnTo>
                    <a:pt x="1166" y="2743"/>
                  </a:lnTo>
                  <a:lnTo>
                    <a:pt x="1090" y="2753"/>
                  </a:lnTo>
                  <a:lnTo>
                    <a:pt x="1014" y="2756"/>
                  </a:lnTo>
                  <a:lnTo>
                    <a:pt x="946" y="2756"/>
                  </a:lnTo>
                  <a:lnTo>
                    <a:pt x="869" y="2753"/>
                  </a:lnTo>
                  <a:lnTo>
                    <a:pt x="793" y="2743"/>
                  </a:lnTo>
                  <a:lnTo>
                    <a:pt x="720" y="2727"/>
                  </a:lnTo>
                  <a:lnTo>
                    <a:pt x="648" y="2706"/>
                  </a:lnTo>
                  <a:lnTo>
                    <a:pt x="578" y="2680"/>
                  </a:lnTo>
                  <a:lnTo>
                    <a:pt x="512" y="2648"/>
                  </a:lnTo>
                  <a:lnTo>
                    <a:pt x="449" y="2611"/>
                  </a:lnTo>
                  <a:lnTo>
                    <a:pt x="388" y="2569"/>
                  </a:lnTo>
                  <a:lnTo>
                    <a:pt x="331" y="2524"/>
                  </a:lnTo>
                  <a:lnTo>
                    <a:pt x="277" y="2473"/>
                  </a:lnTo>
                  <a:lnTo>
                    <a:pt x="228" y="2419"/>
                  </a:lnTo>
                  <a:lnTo>
                    <a:pt x="183" y="2361"/>
                  </a:lnTo>
                  <a:lnTo>
                    <a:pt x="142" y="2300"/>
                  </a:lnTo>
                  <a:lnTo>
                    <a:pt x="106" y="2234"/>
                  </a:lnTo>
                  <a:lnTo>
                    <a:pt x="75" y="2166"/>
                  </a:lnTo>
                  <a:lnTo>
                    <a:pt x="48" y="2097"/>
                  </a:lnTo>
                  <a:lnTo>
                    <a:pt x="27" y="2024"/>
                  </a:lnTo>
                  <a:lnTo>
                    <a:pt x="12" y="1949"/>
                  </a:lnTo>
                  <a:lnTo>
                    <a:pt x="3" y="1872"/>
                  </a:lnTo>
                  <a:lnTo>
                    <a:pt x="0" y="1792"/>
                  </a:lnTo>
                  <a:lnTo>
                    <a:pt x="0" y="927"/>
                  </a:lnTo>
                  <a:lnTo>
                    <a:pt x="3" y="850"/>
                  </a:lnTo>
                  <a:lnTo>
                    <a:pt x="11" y="774"/>
                  </a:lnTo>
                  <a:lnTo>
                    <a:pt x="27" y="700"/>
                  </a:lnTo>
                  <a:lnTo>
                    <a:pt x="48" y="628"/>
                  </a:lnTo>
                  <a:lnTo>
                    <a:pt x="72" y="558"/>
                  </a:lnTo>
                  <a:lnTo>
                    <a:pt x="104" y="492"/>
                  </a:lnTo>
                  <a:lnTo>
                    <a:pt x="140" y="427"/>
                  </a:lnTo>
                  <a:lnTo>
                    <a:pt x="179" y="367"/>
                  </a:lnTo>
                  <a:lnTo>
                    <a:pt x="224" y="309"/>
                  </a:lnTo>
                  <a:lnTo>
                    <a:pt x="273" y="256"/>
                  </a:lnTo>
                  <a:lnTo>
                    <a:pt x="326" y="205"/>
                  </a:lnTo>
                  <a:lnTo>
                    <a:pt x="382" y="160"/>
                  </a:lnTo>
                  <a:lnTo>
                    <a:pt x="441" y="119"/>
                  </a:lnTo>
                  <a:lnTo>
                    <a:pt x="504" y="82"/>
                  </a:lnTo>
                  <a:lnTo>
                    <a:pt x="569" y="49"/>
                  </a:lnTo>
                  <a:lnTo>
                    <a:pt x="638" y="22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24">
            <a:extLst>
              <a:ext uri="{FF2B5EF4-FFF2-40B4-BE49-F238E27FC236}">
                <a16:creationId xmlns:a16="http://schemas.microsoft.com/office/drawing/2014/main" id="{2DCF6E82-076F-1ADE-36CC-DB6E4B8A51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06268" y="2288949"/>
            <a:ext cx="431800" cy="433387"/>
            <a:chOff x="6350" y="1467"/>
            <a:chExt cx="272" cy="273"/>
          </a:xfrm>
          <a:solidFill>
            <a:srgbClr val="6153BD"/>
          </a:solidFill>
        </p:grpSpPr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B94EDFF6-91E8-B920-24BF-1B3CD2ADA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1467"/>
              <a:ext cx="272" cy="273"/>
            </a:xfrm>
            <a:custGeom>
              <a:avLst/>
              <a:gdLst>
                <a:gd name="T0" fmla="*/ 379 w 3536"/>
                <a:gd name="T1" fmla="*/ 13 h 3549"/>
                <a:gd name="T2" fmla="*/ 489 w 3536"/>
                <a:gd name="T3" fmla="*/ 72 h 3549"/>
                <a:gd name="T4" fmla="*/ 563 w 3536"/>
                <a:gd name="T5" fmla="*/ 171 h 3549"/>
                <a:gd name="T6" fmla="*/ 589 w 3536"/>
                <a:gd name="T7" fmla="*/ 296 h 3549"/>
                <a:gd name="T8" fmla="*/ 618 w 3536"/>
                <a:gd name="T9" fmla="*/ 555 h 3549"/>
                <a:gd name="T10" fmla="*/ 699 w 3536"/>
                <a:gd name="T11" fmla="*/ 794 h 3549"/>
                <a:gd name="T12" fmla="*/ 827 w 3536"/>
                <a:gd name="T13" fmla="*/ 1008 h 3549"/>
                <a:gd name="T14" fmla="*/ 995 w 3536"/>
                <a:gd name="T15" fmla="*/ 1188 h 3549"/>
                <a:gd name="T16" fmla="*/ 1198 w 3536"/>
                <a:gd name="T17" fmla="*/ 1331 h 3549"/>
                <a:gd name="T18" fmla="*/ 1428 w 3536"/>
                <a:gd name="T19" fmla="*/ 1428 h 3549"/>
                <a:gd name="T20" fmla="*/ 1680 w 3536"/>
                <a:gd name="T21" fmla="*/ 1476 h 3549"/>
                <a:gd name="T22" fmla="*/ 1981 w 3536"/>
                <a:gd name="T23" fmla="*/ 1492 h 3549"/>
                <a:gd name="T24" fmla="*/ 2287 w 3536"/>
                <a:gd name="T25" fmla="*/ 1557 h 3549"/>
                <a:gd name="T26" fmla="*/ 2571 w 3536"/>
                <a:gd name="T27" fmla="*/ 1672 h 3549"/>
                <a:gd name="T28" fmla="*/ 2828 w 3536"/>
                <a:gd name="T29" fmla="*/ 1834 h 3549"/>
                <a:gd name="T30" fmla="*/ 3053 w 3536"/>
                <a:gd name="T31" fmla="*/ 2035 h 3549"/>
                <a:gd name="T32" fmla="*/ 3240 w 3536"/>
                <a:gd name="T33" fmla="*/ 2272 h 3549"/>
                <a:gd name="T34" fmla="*/ 3387 w 3536"/>
                <a:gd name="T35" fmla="*/ 2540 h 3549"/>
                <a:gd name="T36" fmla="*/ 3486 w 3536"/>
                <a:gd name="T37" fmla="*/ 2833 h 3549"/>
                <a:gd name="T38" fmla="*/ 3533 w 3536"/>
                <a:gd name="T39" fmla="*/ 3146 h 3549"/>
                <a:gd name="T40" fmla="*/ 3523 w 3536"/>
                <a:gd name="T41" fmla="*/ 3338 h 3549"/>
                <a:gd name="T42" fmla="*/ 3464 w 3536"/>
                <a:gd name="T43" fmla="*/ 3447 h 3549"/>
                <a:gd name="T44" fmla="*/ 3366 w 3536"/>
                <a:gd name="T45" fmla="*/ 3521 h 3549"/>
                <a:gd name="T46" fmla="*/ 3241 w 3536"/>
                <a:gd name="T47" fmla="*/ 3549 h 3549"/>
                <a:gd name="T48" fmla="*/ 3117 w 3536"/>
                <a:gd name="T49" fmla="*/ 3521 h 3549"/>
                <a:gd name="T50" fmla="*/ 3018 w 3536"/>
                <a:gd name="T51" fmla="*/ 3447 h 3549"/>
                <a:gd name="T52" fmla="*/ 2960 w 3536"/>
                <a:gd name="T53" fmla="*/ 3338 h 3549"/>
                <a:gd name="T54" fmla="*/ 2943 w 3536"/>
                <a:gd name="T55" fmla="*/ 3165 h 3549"/>
                <a:gd name="T56" fmla="*/ 2896 w 3536"/>
                <a:gd name="T57" fmla="*/ 2912 h 3549"/>
                <a:gd name="T58" fmla="*/ 2799 w 3536"/>
                <a:gd name="T59" fmla="*/ 2681 h 3549"/>
                <a:gd name="T60" fmla="*/ 2657 w 3536"/>
                <a:gd name="T61" fmla="*/ 2478 h 3549"/>
                <a:gd name="T62" fmla="*/ 2477 w 3536"/>
                <a:gd name="T63" fmla="*/ 2309 h 3549"/>
                <a:gd name="T64" fmla="*/ 2264 w 3536"/>
                <a:gd name="T65" fmla="*/ 2180 h 3549"/>
                <a:gd name="T66" fmla="*/ 2026 w 3536"/>
                <a:gd name="T67" fmla="*/ 2098 h 3549"/>
                <a:gd name="T68" fmla="*/ 1768 w 3536"/>
                <a:gd name="T69" fmla="*/ 2070 h 3549"/>
                <a:gd name="T70" fmla="*/ 1451 w 3536"/>
                <a:gd name="T71" fmla="*/ 2041 h 3549"/>
                <a:gd name="T72" fmla="*/ 1152 w 3536"/>
                <a:gd name="T73" fmla="*/ 1959 h 3549"/>
                <a:gd name="T74" fmla="*/ 876 w 3536"/>
                <a:gd name="T75" fmla="*/ 1827 h 3549"/>
                <a:gd name="T76" fmla="*/ 630 w 3536"/>
                <a:gd name="T77" fmla="*/ 1652 h 3549"/>
                <a:gd name="T78" fmla="*/ 417 w 3536"/>
                <a:gd name="T79" fmla="*/ 1438 h 3549"/>
                <a:gd name="T80" fmla="*/ 242 w 3536"/>
                <a:gd name="T81" fmla="*/ 1191 h 3549"/>
                <a:gd name="T82" fmla="*/ 110 w 3536"/>
                <a:gd name="T83" fmla="*/ 914 h 3549"/>
                <a:gd name="T84" fmla="*/ 29 w 3536"/>
                <a:gd name="T85" fmla="*/ 614 h 3549"/>
                <a:gd name="T86" fmla="*/ 0 w 3536"/>
                <a:gd name="T87" fmla="*/ 296 h 3549"/>
                <a:gd name="T88" fmla="*/ 28 w 3536"/>
                <a:gd name="T89" fmla="*/ 171 h 3549"/>
                <a:gd name="T90" fmla="*/ 102 w 3536"/>
                <a:gd name="T91" fmla="*/ 72 h 3549"/>
                <a:gd name="T92" fmla="*/ 210 w 3536"/>
                <a:gd name="T93" fmla="*/ 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6" h="3549">
                  <a:moveTo>
                    <a:pt x="295" y="0"/>
                  </a:moveTo>
                  <a:lnTo>
                    <a:pt x="339" y="3"/>
                  </a:lnTo>
                  <a:lnTo>
                    <a:pt x="379" y="13"/>
                  </a:lnTo>
                  <a:lnTo>
                    <a:pt x="419" y="28"/>
                  </a:lnTo>
                  <a:lnTo>
                    <a:pt x="455" y="47"/>
                  </a:lnTo>
                  <a:lnTo>
                    <a:pt x="489" y="72"/>
                  </a:lnTo>
                  <a:lnTo>
                    <a:pt x="518" y="102"/>
                  </a:lnTo>
                  <a:lnTo>
                    <a:pt x="542" y="134"/>
                  </a:lnTo>
                  <a:lnTo>
                    <a:pt x="563" y="171"/>
                  </a:lnTo>
                  <a:lnTo>
                    <a:pt x="576" y="211"/>
                  </a:lnTo>
                  <a:lnTo>
                    <a:pt x="586" y="252"/>
                  </a:lnTo>
                  <a:lnTo>
                    <a:pt x="589" y="296"/>
                  </a:lnTo>
                  <a:lnTo>
                    <a:pt x="593" y="384"/>
                  </a:lnTo>
                  <a:lnTo>
                    <a:pt x="602" y="470"/>
                  </a:lnTo>
                  <a:lnTo>
                    <a:pt x="618" y="555"/>
                  </a:lnTo>
                  <a:lnTo>
                    <a:pt x="640" y="637"/>
                  </a:lnTo>
                  <a:lnTo>
                    <a:pt x="666" y="717"/>
                  </a:lnTo>
                  <a:lnTo>
                    <a:pt x="699" y="794"/>
                  </a:lnTo>
                  <a:lnTo>
                    <a:pt x="737" y="868"/>
                  </a:lnTo>
                  <a:lnTo>
                    <a:pt x="780" y="940"/>
                  </a:lnTo>
                  <a:lnTo>
                    <a:pt x="827" y="1008"/>
                  </a:lnTo>
                  <a:lnTo>
                    <a:pt x="879" y="1071"/>
                  </a:lnTo>
                  <a:lnTo>
                    <a:pt x="935" y="1132"/>
                  </a:lnTo>
                  <a:lnTo>
                    <a:pt x="995" y="1188"/>
                  </a:lnTo>
                  <a:lnTo>
                    <a:pt x="1059" y="1240"/>
                  </a:lnTo>
                  <a:lnTo>
                    <a:pt x="1127" y="1288"/>
                  </a:lnTo>
                  <a:lnTo>
                    <a:pt x="1198" y="1331"/>
                  </a:lnTo>
                  <a:lnTo>
                    <a:pt x="1272" y="1369"/>
                  </a:lnTo>
                  <a:lnTo>
                    <a:pt x="1348" y="1401"/>
                  </a:lnTo>
                  <a:lnTo>
                    <a:pt x="1428" y="1428"/>
                  </a:lnTo>
                  <a:lnTo>
                    <a:pt x="1510" y="1451"/>
                  </a:lnTo>
                  <a:lnTo>
                    <a:pt x="1594" y="1466"/>
                  </a:lnTo>
                  <a:lnTo>
                    <a:pt x="1680" y="1476"/>
                  </a:lnTo>
                  <a:lnTo>
                    <a:pt x="1768" y="1479"/>
                  </a:lnTo>
                  <a:lnTo>
                    <a:pt x="1875" y="1482"/>
                  </a:lnTo>
                  <a:lnTo>
                    <a:pt x="1981" y="1492"/>
                  </a:lnTo>
                  <a:lnTo>
                    <a:pt x="2085" y="1508"/>
                  </a:lnTo>
                  <a:lnTo>
                    <a:pt x="2187" y="1529"/>
                  </a:lnTo>
                  <a:lnTo>
                    <a:pt x="2287" y="1557"/>
                  </a:lnTo>
                  <a:lnTo>
                    <a:pt x="2384" y="1590"/>
                  </a:lnTo>
                  <a:lnTo>
                    <a:pt x="2478" y="1628"/>
                  </a:lnTo>
                  <a:lnTo>
                    <a:pt x="2571" y="1672"/>
                  </a:lnTo>
                  <a:lnTo>
                    <a:pt x="2660" y="1722"/>
                  </a:lnTo>
                  <a:lnTo>
                    <a:pt x="2745" y="1776"/>
                  </a:lnTo>
                  <a:lnTo>
                    <a:pt x="2828" y="1834"/>
                  </a:lnTo>
                  <a:lnTo>
                    <a:pt x="2906" y="1897"/>
                  </a:lnTo>
                  <a:lnTo>
                    <a:pt x="2981" y="1964"/>
                  </a:lnTo>
                  <a:lnTo>
                    <a:pt x="3053" y="2035"/>
                  </a:lnTo>
                  <a:lnTo>
                    <a:pt x="3119" y="2111"/>
                  </a:lnTo>
                  <a:lnTo>
                    <a:pt x="3182" y="2190"/>
                  </a:lnTo>
                  <a:lnTo>
                    <a:pt x="3240" y="2272"/>
                  </a:lnTo>
                  <a:lnTo>
                    <a:pt x="3294" y="2358"/>
                  </a:lnTo>
                  <a:lnTo>
                    <a:pt x="3343" y="2448"/>
                  </a:lnTo>
                  <a:lnTo>
                    <a:pt x="3387" y="2540"/>
                  </a:lnTo>
                  <a:lnTo>
                    <a:pt x="3426" y="2635"/>
                  </a:lnTo>
                  <a:lnTo>
                    <a:pt x="3458" y="2733"/>
                  </a:lnTo>
                  <a:lnTo>
                    <a:pt x="3486" y="2833"/>
                  </a:lnTo>
                  <a:lnTo>
                    <a:pt x="3507" y="2935"/>
                  </a:lnTo>
                  <a:lnTo>
                    <a:pt x="3523" y="3039"/>
                  </a:lnTo>
                  <a:lnTo>
                    <a:pt x="3533" y="3146"/>
                  </a:lnTo>
                  <a:lnTo>
                    <a:pt x="3536" y="3253"/>
                  </a:lnTo>
                  <a:lnTo>
                    <a:pt x="3533" y="3297"/>
                  </a:lnTo>
                  <a:lnTo>
                    <a:pt x="3523" y="3338"/>
                  </a:lnTo>
                  <a:lnTo>
                    <a:pt x="3508" y="3378"/>
                  </a:lnTo>
                  <a:lnTo>
                    <a:pt x="3489" y="3415"/>
                  </a:lnTo>
                  <a:lnTo>
                    <a:pt x="3464" y="3447"/>
                  </a:lnTo>
                  <a:lnTo>
                    <a:pt x="3434" y="3477"/>
                  </a:lnTo>
                  <a:lnTo>
                    <a:pt x="3402" y="3502"/>
                  </a:lnTo>
                  <a:lnTo>
                    <a:pt x="3366" y="3521"/>
                  </a:lnTo>
                  <a:lnTo>
                    <a:pt x="3326" y="3536"/>
                  </a:lnTo>
                  <a:lnTo>
                    <a:pt x="3285" y="3546"/>
                  </a:lnTo>
                  <a:lnTo>
                    <a:pt x="3241" y="3549"/>
                  </a:lnTo>
                  <a:lnTo>
                    <a:pt x="3197" y="3546"/>
                  </a:lnTo>
                  <a:lnTo>
                    <a:pt x="3157" y="3536"/>
                  </a:lnTo>
                  <a:lnTo>
                    <a:pt x="3117" y="3521"/>
                  </a:lnTo>
                  <a:lnTo>
                    <a:pt x="3081" y="3502"/>
                  </a:lnTo>
                  <a:lnTo>
                    <a:pt x="3047" y="3477"/>
                  </a:lnTo>
                  <a:lnTo>
                    <a:pt x="3018" y="3447"/>
                  </a:lnTo>
                  <a:lnTo>
                    <a:pt x="2994" y="3415"/>
                  </a:lnTo>
                  <a:lnTo>
                    <a:pt x="2973" y="3378"/>
                  </a:lnTo>
                  <a:lnTo>
                    <a:pt x="2960" y="3338"/>
                  </a:lnTo>
                  <a:lnTo>
                    <a:pt x="2950" y="3297"/>
                  </a:lnTo>
                  <a:lnTo>
                    <a:pt x="2947" y="3253"/>
                  </a:lnTo>
                  <a:lnTo>
                    <a:pt x="2943" y="3165"/>
                  </a:lnTo>
                  <a:lnTo>
                    <a:pt x="2934" y="3079"/>
                  </a:lnTo>
                  <a:lnTo>
                    <a:pt x="2918" y="2994"/>
                  </a:lnTo>
                  <a:lnTo>
                    <a:pt x="2896" y="2912"/>
                  </a:lnTo>
                  <a:lnTo>
                    <a:pt x="2870" y="2832"/>
                  </a:lnTo>
                  <a:lnTo>
                    <a:pt x="2837" y="2755"/>
                  </a:lnTo>
                  <a:lnTo>
                    <a:pt x="2799" y="2681"/>
                  </a:lnTo>
                  <a:lnTo>
                    <a:pt x="2756" y="2609"/>
                  </a:lnTo>
                  <a:lnTo>
                    <a:pt x="2709" y="2541"/>
                  </a:lnTo>
                  <a:lnTo>
                    <a:pt x="2657" y="2478"/>
                  </a:lnTo>
                  <a:lnTo>
                    <a:pt x="2601" y="2417"/>
                  </a:lnTo>
                  <a:lnTo>
                    <a:pt x="2541" y="2361"/>
                  </a:lnTo>
                  <a:lnTo>
                    <a:pt x="2477" y="2309"/>
                  </a:lnTo>
                  <a:lnTo>
                    <a:pt x="2409" y="2261"/>
                  </a:lnTo>
                  <a:lnTo>
                    <a:pt x="2338" y="2218"/>
                  </a:lnTo>
                  <a:lnTo>
                    <a:pt x="2264" y="2180"/>
                  </a:lnTo>
                  <a:lnTo>
                    <a:pt x="2188" y="2148"/>
                  </a:lnTo>
                  <a:lnTo>
                    <a:pt x="2108" y="2121"/>
                  </a:lnTo>
                  <a:lnTo>
                    <a:pt x="2026" y="2098"/>
                  </a:lnTo>
                  <a:lnTo>
                    <a:pt x="1942" y="2083"/>
                  </a:lnTo>
                  <a:lnTo>
                    <a:pt x="1856" y="2073"/>
                  </a:lnTo>
                  <a:lnTo>
                    <a:pt x="1768" y="2070"/>
                  </a:lnTo>
                  <a:lnTo>
                    <a:pt x="1661" y="2067"/>
                  </a:lnTo>
                  <a:lnTo>
                    <a:pt x="1555" y="2057"/>
                  </a:lnTo>
                  <a:lnTo>
                    <a:pt x="1451" y="2041"/>
                  </a:lnTo>
                  <a:lnTo>
                    <a:pt x="1349" y="2020"/>
                  </a:lnTo>
                  <a:lnTo>
                    <a:pt x="1249" y="1992"/>
                  </a:lnTo>
                  <a:lnTo>
                    <a:pt x="1152" y="1959"/>
                  </a:lnTo>
                  <a:lnTo>
                    <a:pt x="1058" y="1921"/>
                  </a:lnTo>
                  <a:lnTo>
                    <a:pt x="965" y="1877"/>
                  </a:lnTo>
                  <a:lnTo>
                    <a:pt x="876" y="1827"/>
                  </a:lnTo>
                  <a:lnTo>
                    <a:pt x="791" y="1773"/>
                  </a:lnTo>
                  <a:lnTo>
                    <a:pt x="708" y="1715"/>
                  </a:lnTo>
                  <a:lnTo>
                    <a:pt x="630" y="1652"/>
                  </a:lnTo>
                  <a:lnTo>
                    <a:pt x="555" y="1585"/>
                  </a:lnTo>
                  <a:lnTo>
                    <a:pt x="483" y="1514"/>
                  </a:lnTo>
                  <a:lnTo>
                    <a:pt x="417" y="1438"/>
                  </a:lnTo>
                  <a:lnTo>
                    <a:pt x="354" y="1359"/>
                  </a:lnTo>
                  <a:lnTo>
                    <a:pt x="296" y="1277"/>
                  </a:lnTo>
                  <a:lnTo>
                    <a:pt x="242" y="1191"/>
                  </a:lnTo>
                  <a:lnTo>
                    <a:pt x="193" y="1101"/>
                  </a:lnTo>
                  <a:lnTo>
                    <a:pt x="149" y="1009"/>
                  </a:lnTo>
                  <a:lnTo>
                    <a:pt x="110" y="914"/>
                  </a:lnTo>
                  <a:lnTo>
                    <a:pt x="78" y="816"/>
                  </a:lnTo>
                  <a:lnTo>
                    <a:pt x="50" y="716"/>
                  </a:lnTo>
                  <a:lnTo>
                    <a:pt x="29" y="614"/>
                  </a:lnTo>
                  <a:lnTo>
                    <a:pt x="13" y="510"/>
                  </a:lnTo>
                  <a:lnTo>
                    <a:pt x="3" y="403"/>
                  </a:lnTo>
                  <a:lnTo>
                    <a:pt x="0" y="296"/>
                  </a:lnTo>
                  <a:lnTo>
                    <a:pt x="3" y="252"/>
                  </a:lnTo>
                  <a:lnTo>
                    <a:pt x="13" y="211"/>
                  </a:lnTo>
                  <a:lnTo>
                    <a:pt x="28" y="171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2" y="72"/>
                  </a:lnTo>
                  <a:lnTo>
                    <a:pt x="134" y="47"/>
                  </a:lnTo>
                  <a:lnTo>
                    <a:pt x="170" y="28"/>
                  </a:lnTo>
                  <a:lnTo>
                    <a:pt x="210" y="13"/>
                  </a:lnTo>
                  <a:lnTo>
                    <a:pt x="251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DDD658CC-717C-996A-82EE-70E9C9B43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1613"/>
              <a:ext cx="211" cy="127"/>
            </a:xfrm>
            <a:custGeom>
              <a:avLst/>
              <a:gdLst>
                <a:gd name="T0" fmla="*/ 709 w 2746"/>
                <a:gd name="T1" fmla="*/ 55 h 1650"/>
                <a:gd name="T2" fmla="*/ 879 w 2746"/>
                <a:gd name="T3" fmla="*/ 152 h 1650"/>
                <a:gd name="T4" fmla="*/ 1058 w 2746"/>
                <a:gd name="T5" fmla="*/ 233 h 1650"/>
                <a:gd name="T6" fmla="*/ 1245 w 2746"/>
                <a:gd name="T7" fmla="*/ 295 h 1650"/>
                <a:gd name="T8" fmla="*/ 1112 w 2746"/>
                <a:gd name="T9" fmla="*/ 373 h 1650"/>
                <a:gd name="T10" fmla="*/ 990 w 2746"/>
                <a:gd name="T11" fmla="*/ 468 h 1650"/>
                <a:gd name="T12" fmla="*/ 882 w 2746"/>
                <a:gd name="T13" fmla="*/ 578 h 1650"/>
                <a:gd name="T14" fmla="*/ 2419 w 2746"/>
                <a:gd name="T15" fmla="*/ 622 h 1650"/>
                <a:gd name="T16" fmla="*/ 2516 w 2746"/>
                <a:gd name="T17" fmla="*/ 721 h 1650"/>
                <a:gd name="T18" fmla="*/ 744 w 2746"/>
                <a:gd name="T19" fmla="*/ 776 h 1650"/>
                <a:gd name="T20" fmla="*/ 681 w 2746"/>
                <a:gd name="T21" fmla="*/ 905 h 1650"/>
                <a:gd name="T22" fmla="*/ 634 w 2746"/>
                <a:gd name="T23" fmla="*/ 1041 h 1650"/>
                <a:gd name="T24" fmla="*/ 2717 w 2746"/>
                <a:gd name="T25" fmla="*/ 1112 h 1650"/>
                <a:gd name="T26" fmla="*/ 2740 w 2746"/>
                <a:gd name="T27" fmla="*/ 1242 h 1650"/>
                <a:gd name="T28" fmla="*/ 593 w 2746"/>
                <a:gd name="T29" fmla="*/ 1309 h 1650"/>
                <a:gd name="T30" fmla="*/ 589 w 2746"/>
                <a:gd name="T31" fmla="*/ 1354 h 1650"/>
                <a:gd name="T32" fmla="*/ 576 w 2746"/>
                <a:gd name="T33" fmla="*/ 1439 h 1650"/>
                <a:gd name="T34" fmla="*/ 542 w 2746"/>
                <a:gd name="T35" fmla="*/ 1516 h 1650"/>
                <a:gd name="T36" fmla="*/ 489 w 2746"/>
                <a:gd name="T37" fmla="*/ 1578 h 1650"/>
                <a:gd name="T38" fmla="*/ 419 w 2746"/>
                <a:gd name="T39" fmla="*/ 1622 h 1650"/>
                <a:gd name="T40" fmla="*/ 339 w 2746"/>
                <a:gd name="T41" fmla="*/ 1647 h 1650"/>
                <a:gd name="T42" fmla="*/ 251 w 2746"/>
                <a:gd name="T43" fmla="*/ 1647 h 1650"/>
                <a:gd name="T44" fmla="*/ 170 w 2746"/>
                <a:gd name="T45" fmla="*/ 1622 h 1650"/>
                <a:gd name="T46" fmla="*/ 102 w 2746"/>
                <a:gd name="T47" fmla="*/ 1578 h 1650"/>
                <a:gd name="T48" fmla="*/ 47 w 2746"/>
                <a:gd name="T49" fmla="*/ 1516 h 1650"/>
                <a:gd name="T50" fmla="*/ 13 w 2746"/>
                <a:gd name="T51" fmla="*/ 1439 h 1650"/>
                <a:gd name="T52" fmla="*/ 0 w 2746"/>
                <a:gd name="T53" fmla="*/ 1354 h 1650"/>
                <a:gd name="T54" fmla="*/ 13 w 2746"/>
                <a:gd name="T55" fmla="*/ 1140 h 1650"/>
                <a:gd name="T56" fmla="*/ 50 w 2746"/>
                <a:gd name="T57" fmla="*/ 934 h 1650"/>
                <a:gd name="T58" fmla="*/ 110 w 2746"/>
                <a:gd name="T59" fmla="*/ 737 h 1650"/>
                <a:gd name="T60" fmla="*/ 193 w 2746"/>
                <a:gd name="T61" fmla="*/ 550 h 1650"/>
                <a:gd name="T62" fmla="*/ 295 w 2746"/>
                <a:gd name="T63" fmla="*/ 375 h 1650"/>
                <a:gd name="T64" fmla="*/ 416 w 2746"/>
                <a:gd name="T65" fmla="*/ 213 h 1650"/>
                <a:gd name="T66" fmla="*/ 554 w 2746"/>
                <a:gd name="T67" fmla="*/ 67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6" h="1650">
                  <a:moveTo>
                    <a:pt x="629" y="0"/>
                  </a:moveTo>
                  <a:lnTo>
                    <a:pt x="709" y="55"/>
                  </a:lnTo>
                  <a:lnTo>
                    <a:pt x="793" y="106"/>
                  </a:lnTo>
                  <a:lnTo>
                    <a:pt x="879" y="152"/>
                  </a:lnTo>
                  <a:lnTo>
                    <a:pt x="967" y="195"/>
                  </a:lnTo>
                  <a:lnTo>
                    <a:pt x="1058" y="233"/>
                  </a:lnTo>
                  <a:lnTo>
                    <a:pt x="1151" y="266"/>
                  </a:lnTo>
                  <a:lnTo>
                    <a:pt x="1245" y="295"/>
                  </a:lnTo>
                  <a:lnTo>
                    <a:pt x="1178" y="333"/>
                  </a:lnTo>
                  <a:lnTo>
                    <a:pt x="1112" y="373"/>
                  </a:lnTo>
                  <a:lnTo>
                    <a:pt x="1050" y="420"/>
                  </a:lnTo>
                  <a:lnTo>
                    <a:pt x="990" y="468"/>
                  </a:lnTo>
                  <a:lnTo>
                    <a:pt x="934" y="522"/>
                  </a:lnTo>
                  <a:lnTo>
                    <a:pt x="882" y="578"/>
                  </a:lnTo>
                  <a:lnTo>
                    <a:pt x="2367" y="578"/>
                  </a:lnTo>
                  <a:lnTo>
                    <a:pt x="2419" y="622"/>
                  </a:lnTo>
                  <a:lnTo>
                    <a:pt x="2470" y="670"/>
                  </a:lnTo>
                  <a:lnTo>
                    <a:pt x="2516" y="721"/>
                  </a:lnTo>
                  <a:lnTo>
                    <a:pt x="2559" y="776"/>
                  </a:lnTo>
                  <a:lnTo>
                    <a:pt x="744" y="776"/>
                  </a:lnTo>
                  <a:lnTo>
                    <a:pt x="710" y="839"/>
                  </a:lnTo>
                  <a:lnTo>
                    <a:pt x="681" y="905"/>
                  </a:lnTo>
                  <a:lnTo>
                    <a:pt x="656" y="971"/>
                  </a:lnTo>
                  <a:lnTo>
                    <a:pt x="634" y="1041"/>
                  </a:lnTo>
                  <a:lnTo>
                    <a:pt x="617" y="1112"/>
                  </a:lnTo>
                  <a:lnTo>
                    <a:pt x="2717" y="1112"/>
                  </a:lnTo>
                  <a:lnTo>
                    <a:pt x="2730" y="1177"/>
                  </a:lnTo>
                  <a:lnTo>
                    <a:pt x="2740" y="1242"/>
                  </a:lnTo>
                  <a:lnTo>
                    <a:pt x="2746" y="1309"/>
                  </a:lnTo>
                  <a:lnTo>
                    <a:pt x="593" y="1309"/>
                  </a:lnTo>
                  <a:lnTo>
                    <a:pt x="590" y="1332"/>
                  </a:lnTo>
                  <a:lnTo>
                    <a:pt x="589" y="1354"/>
                  </a:lnTo>
                  <a:lnTo>
                    <a:pt x="586" y="1398"/>
                  </a:lnTo>
                  <a:lnTo>
                    <a:pt x="576" y="1439"/>
                  </a:lnTo>
                  <a:lnTo>
                    <a:pt x="563" y="1479"/>
                  </a:lnTo>
                  <a:lnTo>
                    <a:pt x="542" y="1516"/>
                  </a:lnTo>
                  <a:lnTo>
                    <a:pt x="518" y="1548"/>
                  </a:lnTo>
                  <a:lnTo>
                    <a:pt x="489" y="1578"/>
                  </a:lnTo>
                  <a:lnTo>
                    <a:pt x="455" y="1603"/>
                  </a:lnTo>
                  <a:lnTo>
                    <a:pt x="419" y="1622"/>
                  </a:lnTo>
                  <a:lnTo>
                    <a:pt x="379" y="1637"/>
                  </a:lnTo>
                  <a:lnTo>
                    <a:pt x="339" y="1647"/>
                  </a:lnTo>
                  <a:lnTo>
                    <a:pt x="295" y="1650"/>
                  </a:lnTo>
                  <a:lnTo>
                    <a:pt x="251" y="1647"/>
                  </a:lnTo>
                  <a:lnTo>
                    <a:pt x="210" y="1637"/>
                  </a:lnTo>
                  <a:lnTo>
                    <a:pt x="170" y="1622"/>
                  </a:lnTo>
                  <a:lnTo>
                    <a:pt x="134" y="1603"/>
                  </a:lnTo>
                  <a:lnTo>
                    <a:pt x="102" y="1578"/>
                  </a:lnTo>
                  <a:lnTo>
                    <a:pt x="72" y="1548"/>
                  </a:lnTo>
                  <a:lnTo>
                    <a:pt x="47" y="1516"/>
                  </a:lnTo>
                  <a:lnTo>
                    <a:pt x="28" y="1479"/>
                  </a:lnTo>
                  <a:lnTo>
                    <a:pt x="13" y="1439"/>
                  </a:lnTo>
                  <a:lnTo>
                    <a:pt x="3" y="1398"/>
                  </a:lnTo>
                  <a:lnTo>
                    <a:pt x="0" y="1354"/>
                  </a:lnTo>
                  <a:lnTo>
                    <a:pt x="3" y="1247"/>
                  </a:lnTo>
                  <a:lnTo>
                    <a:pt x="13" y="1140"/>
                  </a:lnTo>
                  <a:lnTo>
                    <a:pt x="29" y="1036"/>
                  </a:lnTo>
                  <a:lnTo>
                    <a:pt x="50" y="934"/>
                  </a:lnTo>
                  <a:lnTo>
                    <a:pt x="78" y="834"/>
                  </a:lnTo>
                  <a:lnTo>
                    <a:pt x="110" y="737"/>
                  </a:lnTo>
                  <a:lnTo>
                    <a:pt x="149" y="642"/>
                  </a:lnTo>
                  <a:lnTo>
                    <a:pt x="193" y="550"/>
                  </a:lnTo>
                  <a:lnTo>
                    <a:pt x="241" y="461"/>
                  </a:lnTo>
                  <a:lnTo>
                    <a:pt x="295" y="375"/>
                  </a:lnTo>
                  <a:lnTo>
                    <a:pt x="354" y="293"/>
                  </a:lnTo>
                  <a:lnTo>
                    <a:pt x="416" y="213"/>
                  </a:lnTo>
                  <a:lnTo>
                    <a:pt x="483" y="138"/>
                  </a:lnTo>
                  <a:lnTo>
                    <a:pt x="554" y="67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615E3659-8193-7D54-402B-4129E6D6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" y="1467"/>
              <a:ext cx="211" cy="127"/>
            </a:xfrm>
            <a:custGeom>
              <a:avLst/>
              <a:gdLst>
                <a:gd name="T0" fmla="*/ 2494 w 2745"/>
                <a:gd name="T1" fmla="*/ 3 h 1650"/>
                <a:gd name="T2" fmla="*/ 2575 w 2745"/>
                <a:gd name="T3" fmla="*/ 28 h 1650"/>
                <a:gd name="T4" fmla="*/ 2643 w 2745"/>
                <a:gd name="T5" fmla="*/ 72 h 1650"/>
                <a:gd name="T6" fmla="*/ 2698 w 2745"/>
                <a:gd name="T7" fmla="*/ 134 h 1650"/>
                <a:gd name="T8" fmla="*/ 2732 w 2745"/>
                <a:gd name="T9" fmla="*/ 211 h 1650"/>
                <a:gd name="T10" fmla="*/ 2745 w 2745"/>
                <a:gd name="T11" fmla="*/ 296 h 1650"/>
                <a:gd name="T12" fmla="*/ 2732 w 2745"/>
                <a:gd name="T13" fmla="*/ 510 h 1650"/>
                <a:gd name="T14" fmla="*/ 2695 w 2745"/>
                <a:gd name="T15" fmla="*/ 716 h 1650"/>
                <a:gd name="T16" fmla="*/ 2635 w 2745"/>
                <a:gd name="T17" fmla="*/ 913 h 1650"/>
                <a:gd name="T18" fmla="*/ 2552 w 2745"/>
                <a:gd name="T19" fmla="*/ 1100 h 1650"/>
                <a:gd name="T20" fmla="*/ 2450 w 2745"/>
                <a:gd name="T21" fmla="*/ 1274 h 1650"/>
                <a:gd name="T22" fmla="*/ 2329 w 2745"/>
                <a:gd name="T23" fmla="*/ 1437 h 1650"/>
                <a:gd name="T24" fmla="*/ 2191 w 2745"/>
                <a:gd name="T25" fmla="*/ 1583 h 1650"/>
                <a:gd name="T26" fmla="*/ 2036 w 2745"/>
                <a:gd name="T27" fmla="*/ 1595 h 1650"/>
                <a:gd name="T28" fmla="*/ 1866 w 2745"/>
                <a:gd name="T29" fmla="*/ 1498 h 1650"/>
                <a:gd name="T30" fmla="*/ 1687 w 2745"/>
                <a:gd name="T31" fmla="*/ 1417 h 1650"/>
                <a:gd name="T32" fmla="*/ 1500 w 2745"/>
                <a:gd name="T33" fmla="*/ 1354 h 1650"/>
                <a:gd name="T34" fmla="*/ 1633 w 2745"/>
                <a:gd name="T35" fmla="*/ 1277 h 1650"/>
                <a:gd name="T36" fmla="*/ 1755 w 2745"/>
                <a:gd name="T37" fmla="*/ 1181 h 1650"/>
                <a:gd name="T38" fmla="*/ 1863 w 2745"/>
                <a:gd name="T39" fmla="*/ 1072 h 1650"/>
                <a:gd name="T40" fmla="*/ 326 w 2745"/>
                <a:gd name="T41" fmla="*/ 1028 h 1650"/>
                <a:gd name="T42" fmla="*/ 229 w 2745"/>
                <a:gd name="T43" fmla="*/ 929 h 1650"/>
                <a:gd name="T44" fmla="*/ 2001 w 2745"/>
                <a:gd name="T45" fmla="*/ 874 h 1650"/>
                <a:gd name="T46" fmla="*/ 2064 w 2745"/>
                <a:gd name="T47" fmla="*/ 745 h 1650"/>
                <a:gd name="T48" fmla="*/ 2111 w 2745"/>
                <a:gd name="T49" fmla="*/ 609 h 1650"/>
                <a:gd name="T50" fmla="*/ 28 w 2745"/>
                <a:gd name="T51" fmla="*/ 538 h 1650"/>
                <a:gd name="T52" fmla="*/ 5 w 2745"/>
                <a:gd name="T53" fmla="*/ 408 h 1650"/>
                <a:gd name="T54" fmla="*/ 2152 w 2745"/>
                <a:gd name="T55" fmla="*/ 341 h 1650"/>
                <a:gd name="T56" fmla="*/ 2156 w 2745"/>
                <a:gd name="T57" fmla="*/ 296 h 1650"/>
                <a:gd name="T58" fmla="*/ 2169 w 2745"/>
                <a:gd name="T59" fmla="*/ 211 h 1650"/>
                <a:gd name="T60" fmla="*/ 2203 w 2745"/>
                <a:gd name="T61" fmla="*/ 134 h 1650"/>
                <a:gd name="T62" fmla="*/ 2256 w 2745"/>
                <a:gd name="T63" fmla="*/ 72 h 1650"/>
                <a:gd name="T64" fmla="*/ 2326 w 2745"/>
                <a:gd name="T65" fmla="*/ 28 h 1650"/>
                <a:gd name="T66" fmla="*/ 2406 w 2745"/>
                <a:gd name="T67" fmla="*/ 3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5" h="1650">
                  <a:moveTo>
                    <a:pt x="2450" y="0"/>
                  </a:moveTo>
                  <a:lnTo>
                    <a:pt x="2494" y="3"/>
                  </a:lnTo>
                  <a:lnTo>
                    <a:pt x="2535" y="13"/>
                  </a:lnTo>
                  <a:lnTo>
                    <a:pt x="2575" y="28"/>
                  </a:lnTo>
                  <a:lnTo>
                    <a:pt x="2611" y="47"/>
                  </a:lnTo>
                  <a:lnTo>
                    <a:pt x="2643" y="72"/>
                  </a:lnTo>
                  <a:lnTo>
                    <a:pt x="2673" y="102"/>
                  </a:lnTo>
                  <a:lnTo>
                    <a:pt x="2698" y="134"/>
                  </a:lnTo>
                  <a:lnTo>
                    <a:pt x="2717" y="171"/>
                  </a:lnTo>
                  <a:lnTo>
                    <a:pt x="2732" y="211"/>
                  </a:lnTo>
                  <a:lnTo>
                    <a:pt x="2742" y="252"/>
                  </a:lnTo>
                  <a:lnTo>
                    <a:pt x="2745" y="296"/>
                  </a:lnTo>
                  <a:lnTo>
                    <a:pt x="2742" y="403"/>
                  </a:lnTo>
                  <a:lnTo>
                    <a:pt x="2732" y="510"/>
                  </a:lnTo>
                  <a:lnTo>
                    <a:pt x="2716" y="614"/>
                  </a:lnTo>
                  <a:lnTo>
                    <a:pt x="2695" y="716"/>
                  </a:lnTo>
                  <a:lnTo>
                    <a:pt x="2667" y="816"/>
                  </a:lnTo>
                  <a:lnTo>
                    <a:pt x="2635" y="913"/>
                  </a:lnTo>
                  <a:lnTo>
                    <a:pt x="2596" y="1008"/>
                  </a:lnTo>
                  <a:lnTo>
                    <a:pt x="2552" y="1100"/>
                  </a:lnTo>
                  <a:lnTo>
                    <a:pt x="2504" y="1189"/>
                  </a:lnTo>
                  <a:lnTo>
                    <a:pt x="2450" y="1274"/>
                  </a:lnTo>
                  <a:lnTo>
                    <a:pt x="2391" y="1357"/>
                  </a:lnTo>
                  <a:lnTo>
                    <a:pt x="2329" y="1437"/>
                  </a:lnTo>
                  <a:lnTo>
                    <a:pt x="2262" y="1511"/>
                  </a:lnTo>
                  <a:lnTo>
                    <a:pt x="2191" y="1583"/>
                  </a:lnTo>
                  <a:lnTo>
                    <a:pt x="2116" y="1650"/>
                  </a:lnTo>
                  <a:lnTo>
                    <a:pt x="2036" y="1595"/>
                  </a:lnTo>
                  <a:lnTo>
                    <a:pt x="1952" y="1544"/>
                  </a:lnTo>
                  <a:lnTo>
                    <a:pt x="1866" y="1498"/>
                  </a:lnTo>
                  <a:lnTo>
                    <a:pt x="1778" y="1455"/>
                  </a:lnTo>
                  <a:lnTo>
                    <a:pt x="1687" y="1417"/>
                  </a:lnTo>
                  <a:lnTo>
                    <a:pt x="1594" y="1383"/>
                  </a:lnTo>
                  <a:lnTo>
                    <a:pt x="1500" y="1354"/>
                  </a:lnTo>
                  <a:lnTo>
                    <a:pt x="1567" y="1317"/>
                  </a:lnTo>
                  <a:lnTo>
                    <a:pt x="1633" y="1277"/>
                  </a:lnTo>
                  <a:lnTo>
                    <a:pt x="1695" y="1230"/>
                  </a:lnTo>
                  <a:lnTo>
                    <a:pt x="1755" y="1181"/>
                  </a:lnTo>
                  <a:lnTo>
                    <a:pt x="1811" y="1128"/>
                  </a:lnTo>
                  <a:lnTo>
                    <a:pt x="1863" y="1072"/>
                  </a:lnTo>
                  <a:lnTo>
                    <a:pt x="378" y="1072"/>
                  </a:lnTo>
                  <a:lnTo>
                    <a:pt x="326" y="1028"/>
                  </a:lnTo>
                  <a:lnTo>
                    <a:pt x="275" y="980"/>
                  </a:lnTo>
                  <a:lnTo>
                    <a:pt x="229" y="929"/>
                  </a:lnTo>
                  <a:lnTo>
                    <a:pt x="186" y="874"/>
                  </a:lnTo>
                  <a:lnTo>
                    <a:pt x="2001" y="874"/>
                  </a:lnTo>
                  <a:lnTo>
                    <a:pt x="2035" y="811"/>
                  </a:lnTo>
                  <a:lnTo>
                    <a:pt x="2064" y="745"/>
                  </a:lnTo>
                  <a:lnTo>
                    <a:pt x="2089" y="679"/>
                  </a:lnTo>
                  <a:lnTo>
                    <a:pt x="2111" y="609"/>
                  </a:lnTo>
                  <a:lnTo>
                    <a:pt x="2128" y="538"/>
                  </a:lnTo>
                  <a:lnTo>
                    <a:pt x="28" y="538"/>
                  </a:lnTo>
                  <a:lnTo>
                    <a:pt x="15" y="473"/>
                  </a:lnTo>
                  <a:lnTo>
                    <a:pt x="5" y="408"/>
                  </a:lnTo>
                  <a:lnTo>
                    <a:pt x="0" y="341"/>
                  </a:lnTo>
                  <a:lnTo>
                    <a:pt x="2152" y="341"/>
                  </a:lnTo>
                  <a:lnTo>
                    <a:pt x="2155" y="318"/>
                  </a:lnTo>
                  <a:lnTo>
                    <a:pt x="2156" y="296"/>
                  </a:lnTo>
                  <a:lnTo>
                    <a:pt x="2159" y="252"/>
                  </a:lnTo>
                  <a:lnTo>
                    <a:pt x="2169" y="211"/>
                  </a:lnTo>
                  <a:lnTo>
                    <a:pt x="2182" y="171"/>
                  </a:lnTo>
                  <a:lnTo>
                    <a:pt x="2203" y="134"/>
                  </a:lnTo>
                  <a:lnTo>
                    <a:pt x="2227" y="102"/>
                  </a:lnTo>
                  <a:lnTo>
                    <a:pt x="2256" y="72"/>
                  </a:lnTo>
                  <a:lnTo>
                    <a:pt x="2290" y="47"/>
                  </a:lnTo>
                  <a:lnTo>
                    <a:pt x="2326" y="28"/>
                  </a:lnTo>
                  <a:lnTo>
                    <a:pt x="2366" y="13"/>
                  </a:lnTo>
                  <a:lnTo>
                    <a:pt x="2406" y="3"/>
                  </a:lnTo>
                  <a:lnTo>
                    <a:pt x="2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C0685B-01DD-1502-EE9A-CC90A4039A7D}"/>
              </a:ext>
            </a:extLst>
          </p:cNvPr>
          <p:cNvGrpSpPr/>
          <p:nvPr/>
        </p:nvGrpSpPr>
        <p:grpSpPr>
          <a:xfrm>
            <a:off x="1132487" y="4162183"/>
            <a:ext cx="2067674" cy="1158958"/>
            <a:chOff x="4954648" y="2637236"/>
            <a:chExt cx="2067674" cy="115895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61AA119-9F04-4EFF-A60A-2322FC41BD55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DB9651C-5524-0DD7-314E-0E7E0C3E18BB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63FB72D-11B6-4E08-D59C-8568350E7CA6}"/>
              </a:ext>
            </a:extLst>
          </p:cNvPr>
          <p:cNvGrpSpPr/>
          <p:nvPr/>
        </p:nvGrpSpPr>
        <p:grpSpPr>
          <a:xfrm>
            <a:off x="3745073" y="4162183"/>
            <a:ext cx="2067674" cy="1408385"/>
            <a:chOff x="4954648" y="2637236"/>
            <a:chExt cx="2067674" cy="140838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57D44D3-3170-C961-AA2A-0B92E2DBC1AC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C3ABD3D-C047-9533-FDFB-5E4224097AD4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 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3881C1B-776C-D15B-C980-5D9FBDD068BB}"/>
              </a:ext>
            </a:extLst>
          </p:cNvPr>
          <p:cNvGrpSpPr/>
          <p:nvPr/>
        </p:nvGrpSpPr>
        <p:grpSpPr>
          <a:xfrm>
            <a:off x="6357659" y="4162183"/>
            <a:ext cx="2067674" cy="1158958"/>
            <a:chOff x="4954648" y="2637236"/>
            <a:chExt cx="2067674" cy="115895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69355D-6B68-FB23-6877-DB7B8D680D48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1B0318-FC3B-C6A6-FF4C-068D5C95A701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A868EEC-A756-F1FA-A2C9-F84CF6E3927D}"/>
              </a:ext>
            </a:extLst>
          </p:cNvPr>
          <p:cNvGrpSpPr/>
          <p:nvPr/>
        </p:nvGrpSpPr>
        <p:grpSpPr>
          <a:xfrm>
            <a:off x="8970245" y="4162183"/>
            <a:ext cx="2067674" cy="1158958"/>
            <a:chOff x="4954648" y="2637236"/>
            <a:chExt cx="2067674" cy="115895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04F8B8-F63B-7D4D-8955-82559DDB4223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8B08966-0B4E-2738-366B-87B614310246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77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31A559F-F878-4F90-AF33-7259BB47A18E}"/>
              </a:ext>
            </a:extLst>
          </p:cNvPr>
          <p:cNvSpPr/>
          <p:nvPr/>
        </p:nvSpPr>
        <p:spPr>
          <a:xfrm>
            <a:off x="5192873" y="4599586"/>
            <a:ext cx="831165" cy="831165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E3FC42-7DBD-1548-5231-E2D5FB44FC78}"/>
              </a:ext>
            </a:extLst>
          </p:cNvPr>
          <p:cNvGrpSpPr/>
          <p:nvPr/>
        </p:nvGrpSpPr>
        <p:grpSpPr>
          <a:xfrm>
            <a:off x="5388358" y="4791876"/>
            <a:ext cx="464284" cy="465078"/>
            <a:chOff x="9145588" y="4435475"/>
            <a:chExt cx="464344" cy="465138"/>
          </a:xfrm>
          <a:solidFill>
            <a:srgbClr val="6153BD"/>
          </a:solidFill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229CEF0D-DAAF-702C-D7D4-43F74DE2E154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23F4AE9D-4468-6185-5235-C5D18CA4620F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AutoShape 9">
              <a:extLst>
                <a:ext uri="{FF2B5EF4-FFF2-40B4-BE49-F238E27FC236}">
                  <a16:creationId xmlns:a16="http://schemas.microsoft.com/office/drawing/2014/main" id="{F7AA886A-BF3B-C2CE-FB01-BBFF0FA16588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AutoShape 10">
              <a:extLst>
                <a:ext uri="{FF2B5EF4-FFF2-40B4-BE49-F238E27FC236}">
                  <a16:creationId xmlns:a16="http://schemas.microsoft.com/office/drawing/2014/main" id="{5CD7FEEE-A1E1-717A-1E1A-77A3DE25CA32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AutoShape 11">
              <a:extLst>
                <a:ext uri="{FF2B5EF4-FFF2-40B4-BE49-F238E27FC236}">
                  <a16:creationId xmlns:a16="http://schemas.microsoft.com/office/drawing/2014/main" id="{FC7FEAAE-6482-AD53-5324-8D4275DE3F9E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AutoShape 12">
              <a:extLst>
                <a:ext uri="{FF2B5EF4-FFF2-40B4-BE49-F238E27FC236}">
                  <a16:creationId xmlns:a16="http://schemas.microsoft.com/office/drawing/2014/main" id="{76559C72-354D-10B8-D2D6-C0EC17F265B0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AutoShape 13">
              <a:extLst>
                <a:ext uri="{FF2B5EF4-FFF2-40B4-BE49-F238E27FC236}">
                  <a16:creationId xmlns:a16="http://schemas.microsoft.com/office/drawing/2014/main" id="{F3AC5330-2D86-9A4C-568D-C38C2212C870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AutoShape 14">
              <a:extLst>
                <a:ext uri="{FF2B5EF4-FFF2-40B4-BE49-F238E27FC236}">
                  <a16:creationId xmlns:a16="http://schemas.microsoft.com/office/drawing/2014/main" id="{442E7FF8-45E0-BC1D-C3C3-5F19870F0CED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AutoShape 15">
              <a:extLst>
                <a:ext uri="{FF2B5EF4-FFF2-40B4-BE49-F238E27FC236}">
                  <a16:creationId xmlns:a16="http://schemas.microsoft.com/office/drawing/2014/main" id="{B46C4C4A-9843-C579-4DC3-F32C1B5D45A2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Oval 16">
            <a:extLst>
              <a:ext uri="{FF2B5EF4-FFF2-40B4-BE49-F238E27FC236}">
                <a16:creationId xmlns:a16="http://schemas.microsoft.com/office/drawing/2014/main" id="{BB83A129-63B6-2F8E-1309-A88AF1C2A5EC}"/>
              </a:ext>
            </a:extLst>
          </p:cNvPr>
          <p:cNvSpPr/>
          <p:nvPr/>
        </p:nvSpPr>
        <p:spPr>
          <a:xfrm>
            <a:off x="6253127" y="2707635"/>
            <a:ext cx="831165" cy="831165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1" name="AutoShape 117">
            <a:extLst>
              <a:ext uri="{FF2B5EF4-FFF2-40B4-BE49-F238E27FC236}">
                <a16:creationId xmlns:a16="http://schemas.microsoft.com/office/drawing/2014/main" id="{7482D790-0BF8-B44F-714C-35A14E73F84D}"/>
              </a:ext>
            </a:extLst>
          </p:cNvPr>
          <p:cNvSpPr/>
          <p:nvPr/>
        </p:nvSpPr>
        <p:spPr bwMode="auto">
          <a:xfrm>
            <a:off x="6436567" y="2963524"/>
            <a:ext cx="464284" cy="34841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6153BD"/>
          </a:solidFill>
          <a:ln>
            <a:noFill/>
          </a:ln>
          <a:effectLst/>
        </p:spPr>
        <p:txBody>
          <a:bodyPr lIns="25397" tIns="25397" rIns="25397" bIns="25397" anchor="ctr"/>
          <a:lstStyle/>
          <a:p>
            <a:pPr algn="ctr" defTabSz="228577" fontAlgn="base" hangingPunct="0">
              <a:spcBef>
                <a:spcPct val="0"/>
              </a:spcBef>
              <a:spcAft>
                <a:spcPct val="0"/>
              </a:spcAft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Group 18">
            <a:extLst>
              <a:ext uri="{FF2B5EF4-FFF2-40B4-BE49-F238E27FC236}">
                <a16:creationId xmlns:a16="http://schemas.microsoft.com/office/drawing/2014/main" id="{D4EE52B1-A1FB-8418-1388-01656DC33B5D}"/>
              </a:ext>
            </a:extLst>
          </p:cNvPr>
          <p:cNvGrpSpPr/>
          <p:nvPr/>
        </p:nvGrpSpPr>
        <p:grpSpPr>
          <a:xfrm>
            <a:off x="5716168" y="3655890"/>
            <a:ext cx="831165" cy="831165"/>
            <a:chOff x="5716910" y="3464598"/>
            <a:chExt cx="831273" cy="831273"/>
          </a:xfrm>
        </p:grpSpPr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5A0ED1B9-FD55-697E-1EF5-FC2D18054401}"/>
                </a:ext>
              </a:extLst>
            </p:cNvPr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ym typeface="HarmonyOS Sans SC Light" panose="00000400000000000000" pitchFamily="2" charset="-122"/>
              </a:endParaRPr>
            </a:p>
          </p:txBody>
        </p:sp>
        <p:grpSp>
          <p:nvGrpSpPr>
            <p:cNvPr id="24" name="Group 20">
              <a:extLst>
                <a:ext uri="{FF2B5EF4-FFF2-40B4-BE49-F238E27FC236}">
                  <a16:creationId xmlns:a16="http://schemas.microsoft.com/office/drawing/2014/main" id="{91A5ACF6-F7AB-FA5C-A494-B9CC3685A776}"/>
                </a:ext>
              </a:extLst>
            </p:cNvPr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25" name="AutoShape 123">
                <a:extLst>
                  <a:ext uri="{FF2B5EF4-FFF2-40B4-BE49-F238E27FC236}">
                    <a16:creationId xmlns:a16="http://schemas.microsoft.com/office/drawing/2014/main" id="{3AB0299E-05C2-7E1A-69D5-FF421B393103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AutoShape 124">
                <a:extLst>
                  <a:ext uri="{FF2B5EF4-FFF2-40B4-BE49-F238E27FC236}">
                    <a16:creationId xmlns:a16="http://schemas.microsoft.com/office/drawing/2014/main" id="{21E4E8E3-9076-30CB-2466-D8FD9850B8E7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AutoShape 125">
                <a:extLst>
                  <a:ext uri="{FF2B5EF4-FFF2-40B4-BE49-F238E27FC236}">
                    <a16:creationId xmlns:a16="http://schemas.microsoft.com/office/drawing/2014/main" id="{EBDFF5B4-9254-5257-AD6A-4780DDAF7BEB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8" name="Group 24">
            <a:extLst>
              <a:ext uri="{FF2B5EF4-FFF2-40B4-BE49-F238E27FC236}">
                <a16:creationId xmlns:a16="http://schemas.microsoft.com/office/drawing/2014/main" id="{3FF6649F-A0A9-A0BF-D3EC-56457EF4D08F}"/>
              </a:ext>
            </a:extLst>
          </p:cNvPr>
          <p:cNvGrpSpPr/>
          <p:nvPr/>
        </p:nvGrpSpPr>
        <p:grpSpPr>
          <a:xfrm>
            <a:off x="6677684" y="1769722"/>
            <a:ext cx="831165" cy="831165"/>
            <a:chOff x="6678551" y="1578185"/>
            <a:chExt cx="831273" cy="831273"/>
          </a:xfrm>
        </p:grpSpPr>
        <p:sp>
          <p:nvSpPr>
            <p:cNvPr id="29" name="Oval 25">
              <a:extLst>
                <a:ext uri="{FF2B5EF4-FFF2-40B4-BE49-F238E27FC236}">
                  <a16:creationId xmlns:a16="http://schemas.microsoft.com/office/drawing/2014/main" id="{76C8AC6A-28D3-2D58-6B3E-FB1BD5F78775}"/>
                </a:ext>
              </a:extLst>
            </p:cNvPr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AutoShape 139">
              <a:extLst>
                <a:ext uri="{FF2B5EF4-FFF2-40B4-BE49-F238E27FC236}">
                  <a16:creationId xmlns:a16="http://schemas.microsoft.com/office/drawing/2014/main" id="{0BD4CFC0-4E26-BA9B-FA3A-3F047D4BAB50}"/>
                </a:ext>
              </a:extLst>
            </p:cNvPr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9" name="矩形 3">
            <a:extLst>
              <a:ext uri="{FF2B5EF4-FFF2-40B4-BE49-F238E27FC236}">
                <a16:creationId xmlns:a16="http://schemas.microsoft.com/office/drawing/2014/main" id="{DDCF6F51-15A9-C77D-4420-1FA775D0381B}"/>
              </a:ext>
            </a:extLst>
          </p:cNvPr>
          <p:cNvSpPr/>
          <p:nvPr/>
        </p:nvSpPr>
        <p:spPr>
          <a:xfrm rot="5400000" flipV="1">
            <a:off x="979116" y="2459578"/>
            <a:ext cx="630950" cy="2589181"/>
          </a:xfrm>
          <a:prstGeom prst="rect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0" name="梯形 10">
            <a:extLst>
              <a:ext uri="{FF2B5EF4-FFF2-40B4-BE49-F238E27FC236}">
                <a16:creationId xmlns:a16="http://schemas.microsoft.com/office/drawing/2014/main" id="{14EC014C-060E-59B7-FFAB-985F73E495D8}"/>
              </a:ext>
            </a:extLst>
          </p:cNvPr>
          <p:cNvSpPr/>
          <p:nvPr/>
        </p:nvSpPr>
        <p:spPr>
          <a:xfrm rot="5400000" flipV="1">
            <a:off x="2180251" y="4472606"/>
            <a:ext cx="1428229" cy="610367"/>
          </a:xfrm>
          <a:custGeom>
            <a:avLst/>
            <a:gdLst>
              <a:gd name="connsiteX0" fmla="*/ 0 w 872098"/>
              <a:gd name="connsiteY0" fmla="*/ 0 h 368608"/>
              <a:gd name="connsiteX1" fmla="*/ 386770 w 872098"/>
              <a:gd name="connsiteY1" fmla="*/ 0 h 368608"/>
              <a:gd name="connsiteX2" fmla="*/ 866850 w 872098"/>
              <a:gd name="connsiteY2" fmla="*/ 365224 h 368608"/>
              <a:gd name="connsiteX3" fmla="*/ 872098 w 872098"/>
              <a:gd name="connsiteY3" fmla="*/ 368608 h 368608"/>
              <a:gd name="connsiteX4" fmla="*/ 290477 w 872098"/>
              <a:gd name="connsiteY4" fmla="*/ 368608 h 368608"/>
              <a:gd name="connsiteX5" fmla="*/ 0 w 872098"/>
              <a:gd name="connsiteY5" fmla="*/ 0 h 36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098" h="368608">
                <a:moveTo>
                  <a:pt x="0" y="0"/>
                </a:moveTo>
                <a:lnTo>
                  <a:pt x="386770" y="0"/>
                </a:lnTo>
                <a:lnTo>
                  <a:pt x="866850" y="365224"/>
                </a:lnTo>
                <a:lnTo>
                  <a:pt x="872098" y="368608"/>
                </a:lnTo>
                <a:lnTo>
                  <a:pt x="290477" y="36860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1" name="矩形 5">
            <a:extLst>
              <a:ext uri="{FF2B5EF4-FFF2-40B4-BE49-F238E27FC236}">
                <a16:creationId xmlns:a16="http://schemas.microsoft.com/office/drawing/2014/main" id="{519714F3-9333-6EC9-8061-4AADBAD9F9D5}"/>
              </a:ext>
            </a:extLst>
          </p:cNvPr>
          <p:cNvSpPr/>
          <p:nvPr/>
        </p:nvSpPr>
        <p:spPr>
          <a:xfrm rot="5400000" flipV="1">
            <a:off x="979116" y="1828628"/>
            <a:ext cx="630950" cy="2589181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2" name="矩形 6">
            <a:extLst>
              <a:ext uri="{FF2B5EF4-FFF2-40B4-BE49-F238E27FC236}">
                <a16:creationId xmlns:a16="http://schemas.microsoft.com/office/drawing/2014/main" id="{DC9B199C-62AB-C84E-E6A1-6412E76B4D6A}"/>
              </a:ext>
            </a:extLst>
          </p:cNvPr>
          <p:cNvSpPr/>
          <p:nvPr/>
        </p:nvSpPr>
        <p:spPr>
          <a:xfrm rot="5400000" flipV="1">
            <a:off x="979116" y="1197678"/>
            <a:ext cx="630950" cy="2589181"/>
          </a:xfrm>
          <a:prstGeom prst="rect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3" name="矩形 7">
            <a:extLst>
              <a:ext uri="{FF2B5EF4-FFF2-40B4-BE49-F238E27FC236}">
                <a16:creationId xmlns:a16="http://schemas.microsoft.com/office/drawing/2014/main" id="{41265368-2414-6D54-D118-BC5802ADCC27}"/>
              </a:ext>
            </a:extLst>
          </p:cNvPr>
          <p:cNvSpPr/>
          <p:nvPr/>
        </p:nvSpPr>
        <p:spPr>
          <a:xfrm rot="5400000" flipV="1">
            <a:off x="979116" y="3090530"/>
            <a:ext cx="630950" cy="2589181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4" name="梯形 10">
            <a:extLst>
              <a:ext uri="{FF2B5EF4-FFF2-40B4-BE49-F238E27FC236}">
                <a16:creationId xmlns:a16="http://schemas.microsoft.com/office/drawing/2014/main" id="{43EB48A9-C4F7-6F41-5642-1765C9170F3E}"/>
              </a:ext>
            </a:extLst>
          </p:cNvPr>
          <p:cNvSpPr/>
          <p:nvPr/>
        </p:nvSpPr>
        <p:spPr>
          <a:xfrm rot="5400000" flipV="1">
            <a:off x="1774305" y="3699231"/>
            <a:ext cx="2240614" cy="610863"/>
          </a:xfrm>
          <a:custGeom>
            <a:avLst/>
            <a:gdLst/>
            <a:ahLst/>
            <a:cxnLst/>
            <a:rect l="l" t="t" r="r" b="b"/>
            <a:pathLst>
              <a:path w="1368152" h="368908">
                <a:moveTo>
                  <a:pt x="0" y="0"/>
                </a:moveTo>
                <a:lnTo>
                  <a:pt x="722527" y="1"/>
                </a:lnTo>
                <a:lnTo>
                  <a:pt x="1012968" y="368564"/>
                </a:lnTo>
                <a:lnTo>
                  <a:pt x="1356379" y="368564"/>
                </a:lnTo>
                <a:lnTo>
                  <a:pt x="1368152" y="368908"/>
                </a:lnTo>
                <a:lnTo>
                  <a:pt x="434260" y="368670"/>
                </a:lnTo>
                <a:lnTo>
                  <a:pt x="434260" y="366402"/>
                </a:lnTo>
                <a:lnTo>
                  <a:pt x="336977" y="2"/>
                </a:lnTo>
                <a:lnTo>
                  <a:pt x="1" y="1"/>
                </a:lnTo>
                <a:close/>
              </a:path>
            </a:pathLst>
          </a:custGeom>
          <a:solidFill>
            <a:srgbClr val="6153BD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45" name="梯形 10">
            <a:extLst>
              <a:ext uri="{FF2B5EF4-FFF2-40B4-BE49-F238E27FC236}">
                <a16:creationId xmlns:a16="http://schemas.microsoft.com/office/drawing/2014/main" id="{75605137-C8F3-A081-F77B-78833B5805D5}"/>
              </a:ext>
            </a:extLst>
          </p:cNvPr>
          <p:cNvSpPr/>
          <p:nvPr/>
        </p:nvSpPr>
        <p:spPr>
          <a:xfrm rot="5400000" flipV="1">
            <a:off x="2423517" y="2822678"/>
            <a:ext cx="941969" cy="610639"/>
          </a:xfrm>
          <a:custGeom>
            <a:avLst/>
            <a:gdLst>
              <a:gd name="connsiteX0" fmla="*/ 86591 w 573078"/>
              <a:gd name="connsiteY0" fmla="*/ 0 h 368773"/>
              <a:gd name="connsiteX1" fmla="*/ 475795 w 573078"/>
              <a:gd name="connsiteY1" fmla="*/ 1 h 368773"/>
              <a:gd name="connsiteX2" fmla="*/ 573078 w 573078"/>
              <a:gd name="connsiteY2" fmla="*/ 366401 h 368773"/>
              <a:gd name="connsiteX3" fmla="*/ 573078 w 573078"/>
              <a:gd name="connsiteY3" fmla="*/ 368773 h 368773"/>
              <a:gd name="connsiteX4" fmla="*/ 0 w 573078"/>
              <a:gd name="connsiteY4" fmla="*/ 368618 h 368773"/>
              <a:gd name="connsiteX5" fmla="*/ 86591 w 573078"/>
              <a:gd name="connsiteY5" fmla="*/ 0 h 368773"/>
              <a:gd name="connsiteX0-1" fmla="*/ 88693 w 575180"/>
              <a:gd name="connsiteY0-2" fmla="*/ 0 h 368773"/>
              <a:gd name="connsiteX1-3" fmla="*/ 477897 w 575180"/>
              <a:gd name="connsiteY1-4" fmla="*/ 1 h 368773"/>
              <a:gd name="connsiteX2-5" fmla="*/ 575180 w 575180"/>
              <a:gd name="connsiteY2-6" fmla="*/ 366401 h 368773"/>
              <a:gd name="connsiteX3-7" fmla="*/ 575180 w 575180"/>
              <a:gd name="connsiteY3-8" fmla="*/ 368773 h 368773"/>
              <a:gd name="connsiteX4-9" fmla="*/ 0 w 575180"/>
              <a:gd name="connsiteY4-10" fmla="*/ 368618 h 368773"/>
              <a:gd name="connsiteX5-11" fmla="*/ 88693 w 575180"/>
              <a:gd name="connsiteY5-12" fmla="*/ 0 h 368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75180" h="368773">
                <a:moveTo>
                  <a:pt x="88693" y="0"/>
                </a:moveTo>
                <a:lnTo>
                  <a:pt x="477897" y="1"/>
                </a:lnTo>
                <a:lnTo>
                  <a:pt x="575180" y="366401"/>
                </a:lnTo>
                <a:lnTo>
                  <a:pt x="575180" y="368773"/>
                </a:lnTo>
                <a:lnTo>
                  <a:pt x="0" y="368618"/>
                </a:lnTo>
                <a:cubicBezTo>
                  <a:pt x="30966" y="245745"/>
                  <a:pt x="57727" y="122873"/>
                  <a:pt x="8869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6" name="矩形 7">
            <a:extLst>
              <a:ext uri="{FF2B5EF4-FFF2-40B4-BE49-F238E27FC236}">
                <a16:creationId xmlns:a16="http://schemas.microsoft.com/office/drawing/2014/main" id="{04B1FFD4-77F6-030F-CF67-2E78AFCD3ABD}"/>
              </a:ext>
            </a:extLst>
          </p:cNvPr>
          <p:cNvSpPr/>
          <p:nvPr/>
        </p:nvSpPr>
        <p:spPr>
          <a:xfrm rot="5400000" flipV="1">
            <a:off x="4306281" y="606865"/>
            <a:ext cx="943416" cy="3156881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7" name="梯形 10">
            <a:extLst>
              <a:ext uri="{FF2B5EF4-FFF2-40B4-BE49-F238E27FC236}">
                <a16:creationId xmlns:a16="http://schemas.microsoft.com/office/drawing/2014/main" id="{9DBDE442-AFC1-D230-0470-64B621FE62D6}"/>
              </a:ext>
            </a:extLst>
          </p:cNvPr>
          <p:cNvSpPr/>
          <p:nvPr/>
        </p:nvSpPr>
        <p:spPr>
          <a:xfrm rot="5400000" flipV="1">
            <a:off x="2344418" y="1957526"/>
            <a:ext cx="1099817" cy="610291"/>
          </a:xfrm>
          <a:custGeom>
            <a:avLst/>
            <a:gdLst/>
            <a:ahLst/>
            <a:cxnLst/>
            <a:rect l="l" t="t" r="r" b="b"/>
            <a:pathLst>
              <a:path w="671564" h="368563">
                <a:moveTo>
                  <a:pt x="284875" y="0"/>
                </a:moveTo>
                <a:lnTo>
                  <a:pt x="311844" y="0"/>
                </a:lnTo>
                <a:lnTo>
                  <a:pt x="311844" y="2"/>
                </a:lnTo>
                <a:lnTo>
                  <a:pt x="671564" y="2"/>
                </a:lnTo>
                <a:lnTo>
                  <a:pt x="671564" y="904"/>
                </a:lnTo>
                <a:lnTo>
                  <a:pt x="669469" y="904"/>
                </a:lnTo>
                <a:lnTo>
                  <a:pt x="576814" y="368563"/>
                </a:lnTo>
                <a:lnTo>
                  <a:pt x="0" y="368468"/>
                </a:lnTo>
                <a:close/>
              </a:path>
            </a:pathLst>
          </a:custGeom>
          <a:solidFill>
            <a:srgbClr val="6153BD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48" name="矩形 7">
            <a:extLst>
              <a:ext uri="{FF2B5EF4-FFF2-40B4-BE49-F238E27FC236}">
                <a16:creationId xmlns:a16="http://schemas.microsoft.com/office/drawing/2014/main" id="{5B805E36-96C2-638A-C31F-86F23492C1CF}"/>
              </a:ext>
            </a:extLst>
          </p:cNvPr>
          <p:cNvSpPr/>
          <p:nvPr/>
        </p:nvSpPr>
        <p:spPr>
          <a:xfrm rot="5400000" flipV="1">
            <a:off x="4043209" y="1812690"/>
            <a:ext cx="943416" cy="2630736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9" name="矩形 7">
            <a:extLst>
              <a:ext uri="{FF2B5EF4-FFF2-40B4-BE49-F238E27FC236}">
                <a16:creationId xmlns:a16="http://schemas.microsoft.com/office/drawing/2014/main" id="{1F3AA503-DDDC-7929-B443-6D3D5805427C}"/>
              </a:ext>
            </a:extLst>
          </p:cNvPr>
          <p:cNvSpPr/>
          <p:nvPr/>
        </p:nvSpPr>
        <p:spPr>
          <a:xfrm rot="5400000" flipV="1">
            <a:off x="3780134" y="3019179"/>
            <a:ext cx="943416" cy="2104589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50" name="矩形 7">
            <a:extLst>
              <a:ext uri="{FF2B5EF4-FFF2-40B4-BE49-F238E27FC236}">
                <a16:creationId xmlns:a16="http://schemas.microsoft.com/office/drawing/2014/main" id="{E32522EA-D85C-C5DB-644A-7BE76040C34C}"/>
              </a:ext>
            </a:extLst>
          </p:cNvPr>
          <p:cNvSpPr/>
          <p:nvPr/>
        </p:nvSpPr>
        <p:spPr>
          <a:xfrm rot="5400000" flipV="1">
            <a:off x="3516731" y="4225949"/>
            <a:ext cx="944076" cy="1578441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1" name="TextBox 83">
            <a:extLst>
              <a:ext uri="{FF2B5EF4-FFF2-40B4-BE49-F238E27FC236}">
                <a16:creationId xmlns:a16="http://schemas.microsoft.com/office/drawing/2014/main" id="{689DE460-1525-81AD-ADFF-AC70894C0974}"/>
              </a:ext>
            </a:extLst>
          </p:cNvPr>
          <p:cNvSpPr txBox="1"/>
          <p:nvPr/>
        </p:nvSpPr>
        <p:spPr>
          <a:xfrm>
            <a:off x="5028388" y="19907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</a:p>
        </p:txBody>
      </p:sp>
      <p:sp>
        <p:nvSpPr>
          <p:cNvPr id="52" name="TextBox 84">
            <a:extLst>
              <a:ext uri="{FF2B5EF4-FFF2-40B4-BE49-F238E27FC236}">
                <a16:creationId xmlns:a16="http://schemas.microsoft.com/office/drawing/2014/main" id="{264E90FD-C086-3A20-F71E-BA58E0E66288}"/>
              </a:ext>
            </a:extLst>
          </p:cNvPr>
          <p:cNvSpPr txBox="1"/>
          <p:nvPr/>
        </p:nvSpPr>
        <p:spPr>
          <a:xfrm>
            <a:off x="4644546" y="292796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</a:p>
        </p:txBody>
      </p:sp>
      <p:sp>
        <p:nvSpPr>
          <p:cNvPr id="53" name="TextBox 85">
            <a:extLst>
              <a:ext uri="{FF2B5EF4-FFF2-40B4-BE49-F238E27FC236}">
                <a16:creationId xmlns:a16="http://schemas.microsoft.com/office/drawing/2014/main" id="{B03EAF57-1679-E8F2-DAE8-A6249B621868}"/>
              </a:ext>
            </a:extLst>
          </p:cNvPr>
          <p:cNvSpPr txBox="1"/>
          <p:nvPr/>
        </p:nvSpPr>
        <p:spPr>
          <a:xfrm>
            <a:off x="4189968" y="387144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</a:p>
        </p:txBody>
      </p:sp>
      <p:sp>
        <p:nvSpPr>
          <p:cNvPr id="54" name="TextBox 86">
            <a:extLst>
              <a:ext uri="{FF2B5EF4-FFF2-40B4-BE49-F238E27FC236}">
                <a16:creationId xmlns:a16="http://schemas.microsoft.com/office/drawing/2014/main" id="{CF5AD92E-D9EB-7A4A-6E11-664BA978EA7A}"/>
              </a:ext>
            </a:extLst>
          </p:cNvPr>
          <p:cNvSpPr txBox="1"/>
          <p:nvPr/>
        </p:nvSpPr>
        <p:spPr>
          <a:xfrm>
            <a:off x="3649704" y="481480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</a:p>
        </p:txBody>
      </p:sp>
      <p:sp>
        <p:nvSpPr>
          <p:cNvPr id="55" name="TextBox 87">
            <a:extLst>
              <a:ext uri="{FF2B5EF4-FFF2-40B4-BE49-F238E27FC236}">
                <a16:creationId xmlns:a16="http://schemas.microsoft.com/office/drawing/2014/main" id="{29E04BB4-5213-2923-E6C4-8889E5EBC215}"/>
              </a:ext>
            </a:extLst>
          </p:cNvPr>
          <p:cNvSpPr txBox="1"/>
          <p:nvPr/>
        </p:nvSpPr>
        <p:spPr>
          <a:xfrm>
            <a:off x="572988" y="2303334"/>
            <a:ext cx="1598515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6" name="TextBox 88">
            <a:extLst>
              <a:ext uri="{FF2B5EF4-FFF2-40B4-BE49-F238E27FC236}">
                <a16:creationId xmlns:a16="http://schemas.microsoft.com/office/drawing/2014/main" id="{EFBDB1B2-D4EB-7F11-F250-A20F84A8583D}"/>
              </a:ext>
            </a:extLst>
          </p:cNvPr>
          <p:cNvSpPr txBox="1"/>
          <p:nvPr/>
        </p:nvSpPr>
        <p:spPr>
          <a:xfrm>
            <a:off x="547571" y="2935591"/>
            <a:ext cx="1598515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7" name="TextBox 89">
            <a:extLst>
              <a:ext uri="{FF2B5EF4-FFF2-40B4-BE49-F238E27FC236}">
                <a16:creationId xmlns:a16="http://schemas.microsoft.com/office/drawing/2014/main" id="{25E32B1F-A800-1D09-1DE7-B58A42F5F121}"/>
              </a:ext>
            </a:extLst>
          </p:cNvPr>
          <p:cNvSpPr txBox="1"/>
          <p:nvPr/>
        </p:nvSpPr>
        <p:spPr>
          <a:xfrm>
            <a:off x="547571" y="3569526"/>
            <a:ext cx="1598515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8" name="TextBox 90">
            <a:extLst>
              <a:ext uri="{FF2B5EF4-FFF2-40B4-BE49-F238E27FC236}">
                <a16:creationId xmlns:a16="http://schemas.microsoft.com/office/drawing/2014/main" id="{9AFCBA1B-4F76-EB29-0E4F-5CBC06A2D87D}"/>
              </a:ext>
            </a:extLst>
          </p:cNvPr>
          <p:cNvSpPr txBox="1"/>
          <p:nvPr/>
        </p:nvSpPr>
        <p:spPr>
          <a:xfrm>
            <a:off x="547571" y="4210700"/>
            <a:ext cx="1598515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1B4A2F9-A8CA-416E-A423-67BA49C06A8D}"/>
              </a:ext>
            </a:extLst>
          </p:cNvPr>
          <p:cNvSpPr txBox="1"/>
          <p:nvPr/>
        </p:nvSpPr>
        <p:spPr>
          <a:xfrm>
            <a:off x="7692289" y="1833863"/>
            <a:ext cx="3117502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... ...</a:t>
            </a:r>
            <a:endParaRPr lang="zh-CN" altLang="en-US" sz="1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24A560A-9384-4815-3811-CC1723ADFE92}"/>
              </a:ext>
            </a:extLst>
          </p:cNvPr>
          <p:cNvSpPr txBox="1"/>
          <p:nvPr/>
        </p:nvSpPr>
        <p:spPr>
          <a:xfrm>
            <a:off x="7299602" y="2791469"/>
            <a:ext cx="373095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</a:rPr>
              <a:t>模板网，幻灯片演示模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</a:rPr>
              <a:t>模板网 唯一 访问网址：</a:t>
            </a: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www.51pptmo ban.com</a:t>
            </a:r>
            <a:endParaRPr lang="zh-CN" altLang="en-US" sz="1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A9E94A5-7071-0105-4168-C00143C8B0E2}"/>
              </a:ext>
            </a:extLst>
          </p:cNvPr>
          <p:cNvSpPr txBox="1"/>
          <p:nvPr/>
        </p:nvSpPr>
        <p:spPr>
          <a:xfrm>
            <a:off x="6730773" y="3757608"/>
            <a:ext cx="3117502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... ...</a:t>
            </a:r>
            <a:endParaRPr lang="zh-CN" altLang="en-US" sz="1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16E8C67-B103-2370-BCA6-14E279451A99}"/>
              </a:ext>
            </a:extLst>
          </p:cNvPr>
          <p:cNvSpPr txBox="1"/>
          <p:nvPr/>
        </p:nvSpPr>
        <p:spPr>
          <a:xfrm>
            <a:off x="6219523" y="4682227"/>
            <a:ext cx="3117502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b="1" dirty="0">
                <a:solidFill>
                  <a:schemeClr val="bg1">
                    <a:lumMod val="65000"/>
                  </a:schemeClr>
                </a:solidFill>
              </a:rPr>
              <a:t>... ...</a:t>
            </a:r>
            <a:endParaRPr lang="zh-CN" altLang="en-US" sz="11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837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7594915" y="4025900"/>
            <a:ext cx="3978800" cy="2824304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696038" y="5119136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3840F1-522A-EB80-128C-5D35864D4851}"/>
              </a:ext>
            </a:extLst>
          </p:cNvPr>
          <p:cNvSpPr/>
          <p:nvPr/>
        </p:nvSpPr>
        <p:spPr>
          <a:xfrm>
            <a:off x="3869022" y="1339275"/>
            <a:ext cx="4163396" cy="4027222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383" h="2311234">
                <a:moveTo>
                  <a:pt x="1293" y="1171703"/>
                </a:moveTo>
                <a:cubicBezTo>
                  <a:pt x="30926" y="401155"/>
                  <a:pt x="390923" y="-159925"/>
                  <a:pt x="1233438" y="41158"/>
                </a:cubicBezTo>
                <a:cubicBezTo>
                  <a:pt x="2075953" y="242241"/>
                  <a:pt x="2389383" y="610820"/>
                  <a:pt x="2389383" y="1235203"/>
                </a:cubicBezTo>
                <a:cubicBezTo>
                  <a:pt x="2389383" y="1859586"/>
                  <a:pt x="1809253" y="2223931"/>
                  <a:pt x="1131838" y="2302248"/>
                </a:cubicBezTo>
                <a:cubicBezTo>
                  <a:pt x="454423" y="2380565"/>
                  <a:pt x="-28340" y="1942251"/>
                  <a:pt x="1293" y="1171703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5663791" y="1826039"/>
            <a:ext cx="553062" cy="546943"/>
            <a:chOff x="5019455" y="1834200"/>
            <a:chExt cx="5530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255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4516248" y="2739084"/>
            <a:ext cx="272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6B16D3-5B5C-3247-B508-3556C4C90045}"/>
              </a:ext>
            </a:extLst>
          </p:cNvPr>
          <p:cNvSpPr txBox="1"/>
          <p:nvPr/>
        </p:nvSpPr>
        <p:spPr>
          <a:xfrm>
            <a:off x="4241697" y="3233358"/>
            <a:ext cx="3409950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55116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53062" cy="546943"/>
            <a:chOff x="5019455" y="1834200"/>
            <a:chExt cx="5530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25575" y="19031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D95D664-49AE-7A73-7D32-2F3320F07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1" y="1574997"/>
            <a:ext cx="1832481" cy="1854003"/>
          </a:xfrm>
          <a:custGeom>
            <a:avLst/>
            <a:gdLst>
              <a:gd name="connsiteX0" fmla="*/ 370693 w 1832481"/>
              <a:gd name="connsiteY0" fmla="*/ 0 h 1854003"/>
              <a:gd name="connsiteX1" fmla="*/ 733855 w 1832481"/>
              <a:gd name="connsiteY1" fmla="*/ 295986 h 1854003"/>
              <a:gd name="connsiteX2" fmla="*/ 739562 w 1832481"/>
              <a:gd name="connsiteY2" fmla="*/ 352602 h 1854003"/>
              <a:gd name="connsiteX3" fmla="*/ 740642 w 1832481"/>
              <a:gd name="connsiteY3" fmla="*/ 351548 h 1854003"/>
              <a:gd name="connsiteX4" fmla="*/ 741422 w 1832481"/>
              <a:gd name="connsiteY4" fmla="*/ 350786 h 1854003"/>
              <a:gd name="connsiteX5" fmla="*/ 1257881 w 1832481"/>
              <a:gd name="connsiteY5" fmla="*/ 764238 h 1854003"/>
              <a:gd name="connsiteX6" fmla="*/ 1256056 w 1832481"/>
              <a:gd name="connsiteY6" fmla="*/ 766020 h 1854003"/>
              <a:gd name="connsiteX7" fmla="*/ 1286933 w 1832481"/>
              <a:gd name="connsiteY7" fmla="*/ 762907 h 1854003"/>
              <a:gd name="connsiteX8" fmla="*/ 1832481 w 1832481"/>
              <a:gd name="connsiteY8" fmla="*/ 1308455 h 1854003"/>
              <a:gd name="connsiteX9" fmla="*/ 1286933 w 1832481"/>
              <a:gd name="connsiteY9" fmla="*/ 1854003 h 1854003"/>
              <a:gd name="connsiteX10" fmla="*/ 741385 w 1832481"/>
              <a:gd name="connsiteY10" fmla="*/ 1308455 h 1854003"/>
              <a:gd name="connsiteX11" fmla="*/ 745841 w 1832481"/>
              <a:gd name="connsiteY11" fmla="*/ 1264255 h 1854003"/>
              <a:gd name="connsiteX12" fmla="*/ 743553 w 1832481"/>
              <a:gd name="connsiteY12" fmla="*/ 1266489 h 1854003"/>
              <a:gd name="connsiteX13" fmla="*/ 342178 w 1832481"/>
              <a:gd name="connsiteY13" fmla="*/ 740794 h 1854003"/>
              <a:gd name="connsiteX14" fmla="*/ 344294 w 1832481"/>
              <a:gd name="connsiteY14" fmla="*/ 738727 h 1854003"/>
              <a:gd name="connsiteX15" fmla="*/ 295985 w 1832481"/>
              <a:gd name="connsiteY15" fmla="*/ 733857 h 1854003"/>
              <a:gd name="connsiteX16" fmla="*/ 0 w 1832481"/>
              <a:gd name="connsiteY16" fmla="*/ 370694 h 1854003"/>
              <a:gd name="connsiteX17" fmla="*/ 370693 w 1832481"/>
              <a:gd name="connsiteY17" fmla="*/ 0 h 185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32481" h="1854003">
                <a:moveTo>
                  <a:pt x="370693" y="0"/>
                </a:moveTo>
                <a:cubicBezTo>
                  <a:pt x="549830" y="0"/>
                  <a:pt x="699289" y="127067"/>
                  <a:pt x="733855" y="295986"/>
                </a:cubicBezTo>
                <a:lnTo>
                  <a:pt x="739562" y="352602"/>
                </a:lnTo>
                <a:lnTo>
                  <a:pt x="740642" y="351548"/>
                </a:lnTo>
                <a:cubicBezTo>
                  <a:pt x="741422" y="350786"/>
                  <a:pt x="741422" y="350786"/>
                  <a:pt x="741422" y="350786"/>
                </a:cubicBezTo>
                <a:cubicBezTo>
                  <a:pt x="756340" y="617896"/>
                  <a:pt x="864321" y="786260"/>
                  <a:pt x="1257881" y="764238"/>
                </a:cubicBezTo>
                <a:lnTo>
                  <a:pt x="1256056" y="766020"/>
                </a:lnTo>
                <a:lnTo>
                  <a:pt x="1286933" y="762907"/>
                </a:lnTo>
                <a:cubicBezTo>
                  <a:pt x="1588231" y="762907"/>
                  <a:pt x="1832481" y="1007157"/>
                  <a:pt x="1832481" y="1308455"/>
                </a:cubicBezTo>
                <a:cubicBezTo>
                  <a:pt x="1832481" y="1609753"/>
                  <a:pt x="1588231" y="1854003"/>
                  <a:pt x="1286933" y="1854003"/>
                </a:cubicBezTo>
                <a:cubicBezTo>
                  <a:pt x="985635" y="1854003"/>
                  <a:pt x="741385" y="1609753"/>
                  <a:pt x="741385" y="1308455"/>
                </a:cubicBezTo>
                <a:lnTo>
                  <a:pt x="745841" y="1264255"/>
                </a:lnTo>
                <a:lnTo>
                  <a:pt x="743553" y="1266489"/>
                </a:lnTo>
                <a:cubicBezTo>
                  <a:pt x="774811" y="873639"/>
                  <a:pt x="609287" y="762106"/>
                  <a:pt x="342178" y="740794"/>
                </a:cubicBezTo>
                <a:lnTo>
                  <a:pt x="344294" y="738727"/>
                </a:lnTo>
                <a:lnTo>
                  <a:pt x="295985" y="733857"/>
                </a:lnTo>
                <a:cubicBezTo>
                  <a:pt x="127067" y="699291"/>
                  <a:pt x="0" y="549832"/>
                  <a:pt x="0" y="370694"/>
                </a:cubicBezTo>
                <a:cubicBezTo>
                  <a:pt x="0" y="165965"/>
                  <a:pt x="165965" y="0"/>
                  <a:pt x="37069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130EA2-1447-8D40-90D8-89D6578527A2}"/>
              </a:ext>
            </a:extLst>
          </p:cNvPr>
          <p:cNvGrpSpPr/>
          <p:nvPr/>
        </p:nvGrpSpPr>
        <p:grpSpPr>
          <a:xfrm>
            <a:off x="4121482" y="2362652"/>
            <a:ext cx="1854003" cy="1832483"/>
            <a:chOff x="863363" y="2801686"/>
            <a:chExt cx="1941708" cy="1919169"/>
          </a:xfrm>
          <a:gradFill>
            <a:gsLst>
              <a:gs pos="0">
                <a:srgbClr val="659D3E"/>
              </a:gs>
              <a:gs pos="66000">
                <a:srgbClr val="3C764D"/>
              </a:gs>
              <a:gs pos="38000">
                <a:srgbClr val="589045"/>
              </a:gs>
              <a:gs pos="100000">
                <a:srgbClr val="276457"/>
              </a:gs>
            </a:gsLst>
            <a:lin ang="5400000" scaled="1"/>
          </a:gradFill>
        </p:grpSpPr>
        <p:sp>
          <p:nvSpPr>
            <p:cNvPr id="31" name="Oval 27">
              <a:extLst>
                <a:ext uri="{FF2B5EF4-FFF2-40B4-BE49-F238E27FC236}">
                  <a16:creationId xmlns:a16="http://schemas.microsoft.com/office/drawing/2014/main" id="{756D6C7C-706C-0370-7ED1-130160CA9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2360" y="2801686"/>
              <a:ext cx="1142711" cy="1142711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Oval 28">
              <a:extLst>
                <a:ext uri="{FF2B5EF4-FFF2-40B4-BE49-F238E27FC236}">
                  <a16:creationId xmlns:a16="http://schemas.microsoft.com/office/drawing/2014/main" id="{49B925C0-9BBC-166E-E05B-1827D4F6F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363" y="3944397"/>
              <a:ext cx="776458" cy="776458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DF8AA55B-25F6-62B9-2C6E-173082F98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617" y="3404596"/>
              <a:ext cx="959021" cy="959021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88515CE-708C-10F5-FE91-C00513F9E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371" y="3581796"/>
            <a:ext cx="1832483" cy="1854004"/>
          </a:xfrm>
          <a:custGeom>
            <a:avLst/>
            <a:gdLst>
              <a:gd name="connsiteX0" fmla="*/ 545548 w 1832483"/>
              <a:gd name="connsiteY0" fmla="*/ 0 h 1854004"/>
              <a:gd name="connsiteX1" fmla="*/ 1091096 w 1832483"/>
              <a:gd name="connsiteY1" fmla="*/ 545548 h 1854004"/>
              <a:gd name="connsiteX2" fmla="*/ 1086557 w 1832483"/>
              <a:gd name="connsiteY2" fmla="*/ 590580 h 1854004"/>
              <a:gd name="connsiteX3" fmla="*/ 1089695 w 1832483"/>
              <a:gd name="connsiteY3" fmla="*/ 587514 h 1854004"/>
              <a:gd name="connsiteX4" fmla="*/ 1491381 w 1832483"/>
              <a:gd name="connsiteY4" fmla="*/ 1113209 h 1854004"/>
              <a:gd name="connsiteX5" fmla="*/ 1489161 w 1832483"/>
              <a:gd name="connsiteY5" fmla="*/ 1115376 h 1854004"/>
              <a:gd name="connsiteX6" fmla="*/ 1536498 w 1832483"/>
              <a:gd name="connsiteY6" fmla="*/ 1120147 h 1854004"/>
              <a:gd name="connsiteX7" fmla="*/ 1832483 w 1832483"/>
              <a:gd name="connsiteY7" fmla="*/ 1483310 h 1854004"/>
              <a:gd name="connsiteX8" fmla="*/ 1461790 w 1832483"/>
              <a:gd name="connsiteY8" fmla="*/ 1854004 h 1854004"/>
              <a:gd name="connsiteX9" fmla="*/ 1098628 w 1832483"/>
              <a:gd name="connsiteY9" fmla="*/ 1558018 h 1854004"/>
              <a:gd name="connsiteX10" fmla="*/ 1092990 w 1832483"/>
              <a:gd name="connsiteY10" fmla="*/ 1502083 h 1854004"/>
              <a:gd name="connsiteX11" fmla="*/ 1092608 w 1832483"/>
              <a:gd name="connsiteY11" fmla="*/ 1502456 h 1854004"/>
              <a:gd name="connsiteX12" fmla="*/ 1091828 w 1832483"/>
              <a:gd name="connsiteY12" fmla="*/ 1503217 h 1854004"/>
              <a:gd name="connsiteX13" fmla="*/ 575678 w 1832483"/>
              <a:gd name="connsiteY13" fmla="*/ 1089766 h 1854004"/>
              <a:gd name="connsiteX14" fmla="*/ 577626 w 1832483"/>
              <a:gd name="connsiteY14" fmla="*/ 1087863 h 1854004"/>
              <a:gd name="connsiteX15" fmla="*/ 545548 w 1832483"/>
              <a:gd name="connsiteY15" fmla="*/ 1091096 h 1854004"/>
              <a:gd name="connsiteX16" fmla="*/ 0 w 1832483"/>
              <a:gd name="connsiteY16" fmla="*/ 545548 h 1854004"/>
              <a:gd name="connsiteX17" fmla="*/ 545548 w 1832483"/>
              <a:gd name="connsiteY17" fmla="*/ 0 h 185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32483" h="1854004">
                <a:moveTo>
                  <a:pt x="545548" y="0"/>
                </a:moveTo>
                <a:cubicBezTo>
                  <a:pt x="846846" y="0"/>
                  <a:pt x="1091096" y="244250"/>
                  <a:pt x="1091096" y="545548"/>
                </a:cubicBezTo>
                <a:lnTo>
                  <a:pt x="1086557" y="590580"/>
                </a:lnTo>
                <a:lnTo>
                  <a:pt x="1089695" y="587514"/>
                </a:lnTo>
                <a:cubicBezTo>
                  <a:pt x="1059124" y="979654"/>
                  <a:pt x="1224775" y="1091897"/>
                  <a:pt x="1491381" y="1113209"/>
                </a:cubicBezTo>
                <a:lnTo>
                  <a:pt x="1489161" y="1115376"/>
                </a:lnTo>
                <a:lnTo>
                  <a:pt x="1536498" y="1120147"/>
                </a:lnTo>
                <a:cubicBezTo>
                  <a:pt x="1705416" y="1154713"/>
                  <a:pt x="1832483" y="1304172"/>
                  <a:pt x="1832483" y="1483310"/>
                </a:cubicBezTo>
                <a:cubicBezTo>
                  <a:pt x="1832483" y="1688039"/>
                  <a:pt x="1666518" y="1854004"/>
                  <a:pt x="1461790" y="1854004"/>
                </a:cubicBezTo>
                <a:cubicBezTo>
                  <a:pt x="1282653" y="1854004"/>
                  <a:pt x="1133194" y="1726937"/>
                  <a:pt x="1098628" y="1558018"/>
                </a:cubicBezTo>
                <a:lnTo>
                  <a:pt x="1092990" y="1502083"/>
                </a:lnTo>
                <a:lnTo>
                  <a:pt x="1092608" y="1502456"/>
                </a:lnTo>
                <a:cubicBezTo>
                  <a:pt x="1091828" y="1503217"/>
                  <a:pt x="1091828" y="1503217"/>
                  <a:pt x="1091828" y="1503217"/>
                </a:cubicBezTo>
                <a:cubicBezTo>
                  <a:pt x="1076898" y="1236108"/>
                  <a:pt x="968833" y="1067743"/>
                  <a:pt x="575678" y="1089766"/>
                </a:cubicBezTo>
                <a:lnTo>
                  <a:pt x="577626" y="1087863"/>
                </a:lnTo>
                <a:lnTo>
                  <a:pt x="545548" y="1091096"/>
                </a:lnTo>
                <a:cubicBezTo>
                  <a:pt x="244250" y="1091096"/>
                  <a:pt x="0" y="846846"/>
                  <a:pt x="0" y="545548"/>
                </a:cubicBezTo>
                <a:cubicBezTo>
                  <a:pt x="0" y="244250"/>
                  <a:pt x="244250" y="0"/>
                  <a:pt x="545548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A64977-F66D-66CB-C946-B730632983DD}"/>
              </a:ext>
            </a:extLst>
          </p:cNvPr>
          <p:cNvGrpSpPr/>
          <p:nvPr/>
        </p:nvGrpSpPr>
        <p:grpSpPr>
          <a:xfrm>
            <a:off x="6216515" y="2815661"/>
            <a:ext cx="1854003" cy="1832482"/>
            <a:chOff x="3057504" y="3276125"/>
            <a:chExt cx="1941708" cy="1919168"/>
          </a:xfrm>
          <a:gradFill>
            <a:gsLst>
              <a:gs pos="0">
                <a:srgbClr val="659D3E"/>
              </a:gs>
              <a:gs pos="66000">
                <a:srgbClr val="3C764D"/>
              </a:gs>
              <a:gs pos="38000">
                <a:srgbClr val="589045"/>
              </a:gs>
              <a:gs pos="100000">
                <a:srgbClr val="276457"/>
              </a:gs>
            </a:gsLst>
            <a:lin ang="5400000" scaled="1"/>
          </a:gradFill>
        </p:grpSpPr>
        <p:sp>
          <p:nvSpPr>
            <p:cNvPr id="25" name="Oval 33">
              <a:extLst>
                <a:ext uri="{FF2B5EF4-FFF2-40B4-BE49-F238E27FC236}">
                  <a16:creationId xmlns:a16="http://schemas.microsoft.com/office/drawing/2014/main" id="{33D187C5-014B-8798-8E35-9AD12B2EB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504" y="4053709"/>
              <a:ext cx="1142711" cy="1141584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D06AAD66-D429-8E60-C596-738706757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2754" y="3276125"/>
              <a:ext cx="776458" cy="777584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D3A03D33-4B01-6228-99FB-4E5341090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937" y="3634490"/>
              <a:ext cx="957894" cy="957894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83C3160C-2E12-45B0-B89F-FCA094340660}"/>
              </a:ext>
            </a:extLst>
          </p:cNvPr>
          <p:cNvSpPr txBox="1"/>
          <p:nvPr/>
        </p:nvSpPr>
        <p:spPr>
          <a:xfrm>
            <a:off x="4261931" y="36552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9AB8C69-1ADA-8E2F-EF58-BE0CCCF79F47}"/>
              </a:ext>
            </a:extLst>
          </p:cNvPr>
          <p:cNvSpPr txBox="1"/>
          <p:nvPr/>
        </p:nvSpPr>
        <p:spPr>
          <a:xfrm>
            <a:off x="5552269" y="175977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53BD"/>
                </a:solidFill>
              </a:rPr>
              <a:t>02</a:t>
            </a:r>
            <a:endParaRPr lang="zh-CN" altLang="en-US" dirty="0">
              <a:solidFill>
                <a:srgbClr val="6153BD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9D7138F-615D-6D42-CE43-AA4569D61804}"/>
              </a:ext>
            </a:extLst>
          </p:cNvPr>
          <p:cNvSpPr txBox="1"/>
          <p:nvPr/>
        </p:nvSpPr>
        <p:spPr>
          <a:xfrm>
            <a:off x="7499158" y="300222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1E7D4FD-76E2-2505-9CA3-FD3216D7E85F}"/>
              </a:ext>
            </a:extLst>
          </p:cNvPr>
          <p:cNvSpPr txBox="1"/>
          <p:nvPr/>
        </p:nvSpPr>
        <p:spPr>
          <a:xfrm>
            <a:off x="6243410" y="489065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53BD"/>
                </a:solidFill>
              </a:rPr>
              <a:t>04</a:t>
            </a:r>
            <a:endParaRPr lang="zh-CN" altLang="en-US" dirty="0">
              <a:solidFill>
                <a:srgbClr val="6153BD"/>
              </a:solidFill>
            </a:endParaRPr>
          </a:p>
        </p:txBody>
      </p:sp>
      <p:grpSp>
        <p:nvGrpSpPr>
          <p:cNvPr id="68" name="图形 43" descr="条形图 纯色填充">
            <a:extLst>
              <a:ext uri="{FF2B5EF4-FFF2-40B4-BE49-F238E27FC236}">
                <a16:creationId xmlns:a16="http://schemas.microsoft.com/office/drawing/2014/main" id="{5ADA4579-68FC-751B-E6B9-7B8EC6A96EC2}"/>
              </a:ext>
            </a:extLst>
          </p:cNvPr>
          <p:cNvGrpSpPr/>
          <p:nvPr/>
        </p:nvGrpSpPr>
        <p:grpSpPr>
          <a:xfrm>
            <a:off x="6518072" y="3877811"/>
            <a:ext cx="436654" cy="436654"/>
            <a:chOff x="6518072" y="3801413"/>
            <a:chExt cx="436654" cy="436654"/>
          </a:xfrm>
          <a:solidFill>
            <a:schemeClr val="bg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97021D2-1B39-BE76-3119-5923AC8EAFE2}"/>
                </a:ext>
              </a:extLst>
            </p:cNvPr>
            <p:cNvSpPr/>
            <p:nvPr/>
          </p:nvSpPr>
          <p:spPr>
            <a:xfrm>
              <a:off x="6518072" y="3801413"/>
              <a:ext cx="436654" cy="436654"/>
            </a:xfrm>
            <a:custGeom>
              <a:avLst/>
              <a:gdLst>
                <a:gd name="connsiteX0" fmla="*/ 398126 w 436654"/>
                <a:gd name="connsiteY0" fmla="*/ 0 h 436654"/>
                <a:gd name="connsiteX1" fmla="*/ 436654 w 436654"/>
                <a:gd name="connsiteY1" fmla="*/ 0 h 436654"/>
                <a:gd name="connsiteX2" fmla="*/ 436654 w 436654"/>
                <a:gd name="connsiteY2" fmla="*/ 436654 h 436654"/>
                <a:gd name="connsiteX3" fmla="*/ 0 w 436654"/>
                <a:gd name="connsiteY3" fmla="*/ 436654 h 436654"/>
                <a:gd name="connsiteX4" fmla="*/ 0 w 436654"/>
                <a:gd name="connsiteY4" fmla="*/ 398126 h 436654"/>
                <a:gd name="connsiteX5" fmla="*/ 398126 w 436654"/>
                <a:gd name="connsiteY5" fmla="*/ 398126 h 43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654" h="436654">
                  <a:moveTo>
                    <a:pt x="398126" y="0"/>
                  </a:moveTo>
                  <a:lnTo>
                    <a:pt x="436654" y="0"/>
                  </a:lnTo>
                  <a:lnTo>
                    <a:pt x="436654" y="436654"/>
                  </a:lnTo>
                  <a:lnTo>
                    <a:pt x="0" y="436654"/>
                  </a:lnTo>
                  <a:lnTo>
                    <a:pt x="0" y="398126"/>
                  </a:lnTo>
                  <a:lnTo>
                    <a:pt x="398126" y="398126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F4F4C2E-3B63-B74C-E9DD-D10E3A5D6F2C}"/>
                </a:ext>
              </a:extLst>
            </p:cNvPr>
            <p:cNvSpPr/>
            <p:nvPr/>
          </p:nvSpPr>
          <p:spPr>
            <a:xfrm>
              <a:off x="6807034" y="3936262"/>
              <a:ext cx="70635" cy="224748"/>
            </a:xfrm>
            <a:custGeom>
              <a:avLst/>
              <a:gdLst>
                <a:gd name="connsiteX0" fmla="*/ 0 w 70635"/>
                <a:gd name="connsiteY0" fmla="*/ 0 h 224748"/>
                <a:gd name="connsiteX1" fmla="*/ 70635 w 70635"/>
                <a:gd name="connsiteY1" fmla="*/ 0 h 224748"/>
                <a:gd name="connsiteX2" fmla="*/ 70635 w 70635"/>
                <a:gd name="connsiteY2" fmla="*/ 224748 h 224748"/>
                <a:gd name="connsiteX3" fmla="*/ 0 w 70635"/>
                <a:gd name="connsiteY3" fmla="*/ 224748 h 22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35" h="224748">
                  <a:moveTo>
                    <a:pt x="0" y="0"/>
                  </a:moveTo>
                  <a:lnTo>
                    <a:pt x="70635" y="0"/>
                  </a:lnTo>
                  <a:lnTo>
                    <a:pt x="70635" y="224748"/>
                  </a:lnTo>
                  <a:lnTo>
                    <a:pt x="0" y="224748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151F3F4-70E2-599F-5E14-7A58FDB289CB}"/>
                </a:ext>
              </a:extLst>
            </p:cNvPr>
            <p:cNvSpPr/>
            <p:nvPr/>
          </p:nvSpPr>
          <p:spPr>
            <a:xfrm>
              <a:off x="6710713" y="3801413"/>
              <a:ext cx="70635" cy="359597"/>
            </a:xfrm>
            <a:custGeom>
              <a:avLst/>
              <a:gdLst>
                <a:gd name="connsiteX0" fmla="*/ 0 w 70635"/>
                <a:gd name="connsiteY0" fmla="*/ 0 h 359597"/>
                <a:gd name="connsiteX1" fmla="*/ 70635 w 70635"/>
                <a:gd name="connsiteY1" fmla="*/ 0 h 359597"/>
                <a:gd name="connsiteX2" fmla="*/ 70635 w 70635"/>
                <a:gd name="connsiteY2" fmla="*/ 359598 h 359597"/>
                <a:gd name="connsiteX3" fmla="*/ 0 w 70635"/>
                <a:gd name="connsiteY3" fmla="*/ 359598 h 3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35" h="359597">
                  <a:moveTo>
                    <a:pt x="0" y="0"/>
                  </a:moveTo>
                  <a:lnTo>
                    <a:pt x="70635" y="0"/>
                  </a:lnTo>
                  <a:lnTo>
                    <a:pt x="70635" y="359598"/>
                  </a:lnTo>
                  <a:lnTo>
                    <a:pt x="0" y="359598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E00486C-57C4-E11C-AC12-B7AE18972C28}"/>
                </a:ext>
              </a:extLst>
            </p:cNvPr>
            <p:cNvSpPr/>
            <p:nvPr/>
          </p:nvSpPr>
          <p:spPr>
            <a:xfrm>
              <a:off x="6614393" y="3936262"/>
              <a:ext cx="70635" cy="224748"/>
            </a:xfrm>
            <a:custGeom>
              <a:avLst/>
              <a:gdLst>
                <a:gd name="connsiteX0" fmla="*/ 0 w 70635"/>
                <a:gd name="connsiteY0" fmla="*/ 0 h 224748"/>
                <a:gd name="connsiteX1" fmla="*/ 70635 w 70635"/>
                <a:gd name="connsiteY1" fmla="*/ 0 h 224748"/>
                <a:gd name="connsiteX2" fmla="*/ 70635 w 70635"/>
                <a:gd name="connsiteY2" fmla="*/ 224748 h 224748"/>
                <a:gd name="connsiteX3" fmla="*/ 0 w 70635"/>
                <a:gd name="connsiteY3" fmla="*/ 224748 h 22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35" h="224748">
                  <a:moveTo>
                    <a:pt x="0" y="0"/>
                  </a:moveTo>
                  <a:lnTo>
                    <a:pt x="70635" y="0"/>
                  </a:lnTo>
                  <a:lnTo>
                    <a:pt x="70635" y="224748"/>
                  </a:lnTo>
                  <a:lnTo>
                    <a:pt x="0" y="224748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3985151-D0FD-0F20-DA5E-FBC9E1EA0057}"/>
                </a:ext>
              </a:extLst>
            </p:cNvPr>
            <p:cNvSpPr/>
            <p:nvPr/>
          </p:nvSpPr>
          <p:spPr>
            <a:xfrm>
              <a:off x="6518072" y="4045426"/>
              <a:ext cx="70635" cy="115584"/>
            </a:xfrm>
            <a:custGeom>
              <a:avLst/>
              <a:gdLst>
                <a:gd name="connsiteX0" fmla="*/ 0 w 70635"/>
                <a:gd name="connsiteY0" fmla="*/ 0 h 115584"/>
                <a:gd name="connsiteX1" fmla="*/ 70635 w 70635"/>
                <a:gd name="connsiteY1" fmla="*/ 0 h 115584"/>
                <a:gd name="connsiteX2" fmla="*/ 70635 w 70635"/>
                <a:gd name="connsiteY2" fmla="*/ 115585 h 115584"/>
                <a:gd name="connsiteX3" fmla="*/ 0 w 70635"/>
                <a:gd name="connsiteY3" fmla="*/ 115585 h 11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35" h="115584">
                  <a:moveTo>
                    <a:pt x="0" y="0"/>
                  </a:moveTo>
                  <a:lnTo>
                    <a:pt x="70635" y="0"/>
                  </a:lnTo>
                  <a:lnTo>
                    <a:pt x="70635" y="115585"/>
                  </a:lnTo>
                  <a:lnTo>
                    <a:pt x="0" y="1155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13C565B-330F-3AAE-33B3-E31A955FE25E}"/>
              </a:ext>
            </a:extLst>
          </p:cNvPr>
          <p:cNvGrpSpPr/>
          <p:nvPr/>
        </p:nvGrpSpPr>
        <p:grpSpPr>
          <a:xfrm>
            <a:off x="5332453" y="3871098"/>
            <a:ext cx="424639" cy="466573"/>
            <a:chOff x="5332453" y="3794700"/>
            <a:chExt cx="424639" cy="466573"/>
          </a:xfrm>
          <a:solidFill>
            <a:srgbClr val="6153BD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FBF1580-CE07-4534-9C89-0519A85B4A41}"/>
                </a:ext>
              </a:extLst>
            </p:cNvPr>
            <p:cNvSpPr/>
            <p:nvPr/>
          </p:nvSpPr>
          <p:spPr>
            <a:xfrm>
              <a:off x="5378935" y="4032361"/>
              <a:ext cx="90748" cy="90748"/>
            </a:xfrm>
            <a:custGeom>
              <a:avLst/>
              <a:gdLst>
                <a:gd name="connsiteX0" fmla="*/ 90749 w 90748"/>
                <a:gd name="connsiteY0" fmla="*/ 45374 h 90748"/>
                <a:gd name="connsiteX1" fmla="*/ 45374 w 90748"/>
                <a:gd name="connsiteY1" fmla="*/ 90749 h 90748"/>
                <a:gd name="connsiteX2" fmla="*/ 0 w 90748"/>
                <a:gd name="connsiteY2" fmla="*/ 45374 h 90748"/>
                <a:gd name="connsiteX3" fmla="*/ 45374 w 90748"/>
                <a:gd name="connsiteY3" fmla="*/ 0 h 90748"/>
                <a:gd name="connsiteX4" fmla="*/ 90749 w 90748"/>
                <a:gd name="connsiteY4" fmla="*/ 45374 h 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8" h="90748">
                  <a:moveTo>
                    <a:pt x="90749" y="45374"/>
                  </a:moveTo>
                  <a:cubicBezTo>
                    <a:pt x="90749" y="70434"/>
                    <a:pt x="70434" y="90749"/>
                    <a:pt x="45374" y="90749"/>
                  </a:cubicBezTo>
                  <a:cubicBezTo>
                    <a:pt x="20315" y="90749"/>
                    <a:pt x="0" y="70434"/>
                    <a:pt x="0" y="45374"/>
                  </a:cubicBezTo>
                  <a:cubicBezTo>
                    <a:pt x="0" y="20315"/>
                    <a:pt x="20315" y="0"/>
                    <a:pt x="45374" y="0"/>
                  </a:cubicBezTo>
                  <a:cubicBezTo>
                    <a:pt x="70434" y="0"/>
                    <a:pt x="90749" y="20315"/>
                    <a:pt x="90749" y="45374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5F8B603-1BDD-5D64-F284-06933FED0E85}"/>
                </a:ext>
              </a:extLst>
            </p:cNvPr>
            <p:cNvSpPr/>
            <p:nvPr/>
          </p:nvSpPr>
          <p:spPr>
            <a:xfrm>
              <a:off x="5620912" y="4032361"/>
              <a:ext cx="90748" cy="90748"/>
            </a:xfrm>
            <a:custGeom>
              <a:avLst/>
              <a:gdLst>
                <a:gd name="connsiteX0" fmla="*/ 90749 w 90748"/>
                <a:gd name="connsiteY0" fmla="*/ 45374 h 90748"/>
                <a:gd name="connsiteX1" fmla="*/ 45374 w 90748"/>
                <a:gd name="connsiteY1" fmla="*/ 90749 h 90748"/>
                <a:gd name="connsiteX2" fmla="*/ 0 w 90748"/>
                <a:gd name="connsiteY2" fmla="*/ 45374 h 90748"/>
                <a:gd name="connsiteX3" fmla="*/ 45374 w 90748"/>
                <a:gd name="connsiteY3" fmla="*/ 0 h 90748"/>
                <a:gd name="connsiteX4" fmla="*/ 90749 w 90748"/>
                <a:gd name="connsiteY4" fmla="*/ 45374 h 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8" h="90748">
                  <a:moveTo>
                    <a:pt x="90749" y="45374"/>
                  </a:moveTo>
                  <a:cubicBezTo>
                    <a:pt x="90749" y="70434"/>
                    <a:pt x="70434" y="90749"/>
                    <a:pt x="45374" y="90749"/>
                  </a:cubicBezTo>
                  <a:cubicBezTo>
                    <a:pt x="20315" y="90749"/>
                    <a:pt x="0" y="70434"/>
                    <a:pt x="0" y="45374"/>
                  </a:cubicBezTo>
                  <a:cubicBezTo>
                    <a:pt x="0" y="20315"/>
                    <a:pt x="20315" y="0"/>
                    <a:pt x="45374" y="0"/>
                  </a:cubicBezTo>
                  <a:cubicBezTo>
                    <a:pt x="70434" y="0"/>
                    <a:pt x="90749" y="20315"/>
                    <a:pt x="90749" y="45374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8C3DF86-D1C5-8DFA-1C37-F0D1EF295126}"/>
                </a:ext>
              </a:extLst>
            </p:cNvPr>
            <p:cNvSpPr/>
            <p:nvPr/>
          </p:nvSpPr>
          <p:spPr>
            <a:xfrm>
              <a:off x="5333555" y="4135415"/>
              <a:ext cx="164298" cy="90865"/>
            </a:xfrm>
            <a:custGeom>
              <a:avLst/>
              <a:gdLst>
                <a:gd name="connsiteX0" fmla="*/ 6 w 164298"/>
                <a:gd name="connsiteY0" fmla="*/ 45199 h 90865"/>
                <a:gd name="connsiteX1" fmla="*/ 6 w 164298"/>
                <a:gd name="connsiteY1" fmla="*/ 90865 h 90865"/>
                <a:gd name="connsiteX2" fmla="*/ 100611 w 164298"/>
                <a:gd name="connsiteY2" fmla="*/ 90865 h 90865"/>
                <a:gd name="connsiteX3" fmla="*/ 100611 w 164298"/>
                <a:gd name="connsiteY3" fmla="*/ 80484 h 90865"/>
                <a:gd name="connsiteX4" fmla="*/ 117641 w 164298"/>
                <a:gd name="connsiteY4" fmla="*/ 46249 h 90865"/>
                <a:gd name="connsiteX5" fmla="*/ 164298 w 164298"/>
                <a:gd name="connsiteY5" fmla="*/ 22921 h 90865"/>
                <a:gd name="connsiteX6" fmla="*/ 162199 w 164298"/>
                <a:gd name="connsiteY6" fmla="*/ 20529 h 90865"/>
                <a:gd name="connsiteX7" fmla="*/ 128022 w 164298"/>
                <a:gd name="connsiteY7" fmla="*/ 5832 h 90865"/>
                <a:gd name="connsiteX8" fmla="*/ 90755 w 164298"/>
                <a:gd name="connsiteY8" fmla="*/ 0 h 90865"/>
                <a:gd name="connsiteX9" fmla="*/ 53429 w 164298"/>
                <a:gd name="connsiteY9" fmla="*/ 5832 h 90865"/>
                <a:gd name="connsiteX10" fmla="*/ 9046 w 164298"/>
                <a:gd name="connsiteY10" fmla="*/ 27003 h 90865"/>
                <a:gd name="connsiteX11" fmla="*/ 6 w 164298"/>
                <a:gd name="connsiteY11" fmla="*/ 45200 h 9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298" h="90865">
                  <a:moveTo>
                    <a:pt x="6" y="45199"/>
                  </a:moveTo>
                  <a:lnTo>
                    <a:pt x="6" y="90865"/>
                  </a:lnTo>
                  <a:lnTo>
                    <a:pt x="100611" y="90865"/>
                  </a:lnTo>
                  <a:lnTo>
                    <a:pt x="100611" y="80484"/>
                  </a:lnTo>
                  <a:cubicBezTo>
                    <a:pt x="100442" y="66996"/>
                    <a:pt x="106781" y="54252"/>
                    <a:pt x="117641" y="46249"/>
                  </a:cubicBezTo>
                  <a:cubicBezTo>
                    <a:pt x="131459" y="35403"/>
                    <a:pt x="147330" y="27468"/>
                    <a:pt x="164298" y="22921"/>
                  </a:cubicBezTo>
                  <a:lnTo>
                    <a:pt x="162199" y="20529"/>
                  </a:lnTo>
                  <a:cubicBezTo>
                    <a:pt x="151584" y="13989"/>
                    <a:pt x="140070" y="9038"/>
                    <a:pt x="128022" y="5832"/>
                  </a:cubicBezTo>
                  <a:cubicBezTo>
                    <a:pt x="115983" y="1944"/>
                    <a:pt x="103406" y="-24"/>
                    <a:pt x="90755" y="0"/>
                  </a:cubicBezTo>
                  <a:cubicBezTo>
                    <a:pt x="78113" y="330"/>
                    <a:pt x="65568" y="2291"/>
                    <a:pt x="53429" y="5832"/>
                  </a:cubicBezTo>
                  <a:cubicBezTo>
                    <a:pt x="37276" y="9593"/>
                    <a:pt x="22133" y="16816"/>
                    <a:pt x="9046" y="27003"/>
                  </a:cubicBezTo>
                  <a:cubicBezTo>
                    <a:pt x="3219" y="31209"/>
                    <a:pt x="-162" y="38015"/>
                    <a:pt x="6" y="45200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55DD100-F5BC-C4D1-6EE1-684A88A3CC5A}"/>
                </a:ext>
              </a:extLst>
            </p:cNvPr>
            <p:cNvSpPr/>
            <p:nvPr/>
          </p:nvSpPr>
          <p:spPr>
            <a:xfrm>
              <a:off x="5592567" y="4135414"/>
              <a:ext cx="164525" cy="90866"/>
            </a:xfrm>
            <a:custGeom>
              <a:avLst/>
              <a:gdLst>
                <a:gd name="connsiteX0" fmla="*/ 63687 w 164525"/>
                <a:gd name="connsiteY0" fmla="*/ 90866 h 90866"/>
                <a:gd name="connsiteX1" fmla="*/ 164525 w 164525"/>
                <a:gd name="connsiteY1" fmla="*/ 90866 h 90866"/>
                <a:gd name="connsiteX2" fmla="*/ 164525 w 164525"/>
                <a:gd name="connsiteY2" fmla="*/ 45200 h 90866"/>
                <a:gd name="connsiteX3" fmla="*/ 155427 w 164525"/>
                <a:gd name="connsiteY3" fmla="*/ 27004 h 90866"/>
                <a:gd name="connsiteX4" fmla="*/ 111044 w 164525"/>
                <a:gd name="connsiteY4" fmla="*/ 5833 h 90866"/>
                <a:gd name="connsiteX5" fmla="*/ 73719 w 164525"/>
                <a:gd name="connsiteY5" fmla="*/ 1 h 90866"/>
                <a:gd name="connsiteX6" fmla="*/ 36451 w 164525"/>
                <a:gd name="connsiteY6" fmla="*/ 5833 h 90866"/>
                <a:gd name="connsiteX7" fmla="*/ 3324 w 164525"/>
                <a:gd name="connsiteY7" fmla="*/ 19189 h 90866"/>
                <a:gd name="connsiteX8" fmla="*/ 0 w 164525"/>
                <a:gd name="connsiteY8" fmla="*/ 22980 h 90866"/>
                <a:gd name="connsiteX9" fmla="*/ 45899 w 164525"/>
                <a:gd name="connsiteY9" fmla="*/ 45725 h 90866"/>
                <a:gd name="connsiteX10" fmla="*/ 46657 w 164525"/>
                <a:gd name="connsiteY10" fmla="*/ 46250 h 90866"/>
                <a:gd name="connsiteX11" fmla="*/ 47299 w 164525"/>
                <a:gd name="connsiteY11" fmla="*/ 46833 h 90866"/>
                <a:gd name="connsiteX12" fmla="*/ 63687 w 164525"/>
                <a:gd name="connsiteY12" fmla="*/ 80485 h 9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25" h="90866">
                  <a:moveTo>
                    <a:pt x="63687" y="90866"/>
                  </a:moveTo>
                  <a:lnTo>
                    <a:pt x="164525" y="90866"/>
                  </a:lnTo>
                  <a:lnTo>
                    <a:pt x="164525" y="45200"/>
                  </a:lnTo>
                  <a:cubicBezTo>
                    <a:pt x="164436" y="38062"/>
                    <a:pt x="161084" y="31358"/>
                    <a:pt x="155427" y="27004"/>
                  </a:cubicBezTo>
                  <a:cubicBezTo>
                    <a:pt x="142002" y="17377"/>
                    <a:pt x="126975" y="10209"/>
                    <a:pt x="111044" y="5833"/>
                  </a:cubicBezTo>
                  <a:cubicBezTo>
                    <a:pt x="98991" y="1921"/>
                    <a:pt x="86391" y="-47"/>
                    <a:pt x="73719" y="1"/>
                  </a:cubicBezTo>
                  <a:cubicBezTo>
                    <a:pt x="61097" y="335"/>
                    <a:pt x="48571" y="2296"/>
                    <a:pt x="36451" y="5833"/>
                  </a:cubicBezTo>
                  <a:cubicBezTo>
                    <a:pt x="24829" y="8685"/>
                    <a:pt x="13674" y="13182"/>
                    <a:pt x="3324" y="19189"/>
                  </a:cubicBezTo>
                  <a:cubicBezTo>
                    <a:pt x="2275" y="20472"/>
                    <a:pt x="1166" y="21755"/>
                    <a:pt x="0" y="22980"/>
                  </a:cubicBezTo>
                  <a:cubicBezTo>
                    <a:pt x="16401" y="28100"/>
                    <a:pt x="31891" y="35776"/>
                    <a:pt x="45899" y="45725"/>
                  </a:cubicBezTo>
                  <a:lnTo>
                    <a:pt x="46657" y="46250"/>
                  </a:lnTo>
                  <a:lnTo>
                    <a:pt x="47299" y="46833"/>
                  </a:lnTo>
                  <a:cubicBezTo>
                    <a:pt x="57629" y="54947"/>
                    <a:pt x="63669" y="67349"/>
                    <a:pt x="63687" y="80485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CDF1749-EA06-316D-5C45-3217B0655847}"/>
                </a:ext>
              </a:extLst>
            </p:cNvPr>
            <p:cNvSpPr/>
            <p:nvPr/>
          </p:nvSpPr>
          <p:spPr>
            <a:xfrm>
              <a:off x="5454513" y="4170757"/>
              <a:ext cx="181562" cy="90516"/>
            </a:xfrm>
            <a:custGeom>
              <a:avLst/>
              <a:gdLst>
                <a:gd name="connsiteX0" fmla="*/ 7 w 181562"/>
                <a:gd name="connsiteY0" fmla="*/ 90516 h 90516"/>
                <a:gd name="connsiteX1" fmla="*/ 7 w 181562"/>
                <a:gd name="connsiteY1" fmla="*/ 45142 h 90516"/>
                <a:gd name="connsiteX2" fmla="*/ 9105 w 181562"/>
                <a:gd name="connsiteY2" fmla="*/ 27004 h 90516"/>
                <a:gd name="connsiteX3" fmla="*/ 53488 w 181562"/>
                <a:gd name="connsiteY3" fmla="*/ 5833 h 90516"/>
                <a:gd name="connsiteX4" fmla="*/ 90814 w 181562"/>
                <a:gd name="connsiteY4" fmla="*/ 1 h 90516"/>
                <a:gd name="connsiteX5" fmla="*/ 128082 w 181562"/>
                <a:gd name="connsiteY5" fmla="*/ 5833 h 90516"/>
                <a:gd name="connsiteX6" fmla="*/ 172464 w 181562"/>
                <a:gd name="connsiteY6" fmla="*/ 27004 h 90516"/>
                <a:gd name="connsiteX7" fmla="*/ 181563 w 181562"/>
                <a:gd name="connsiteY7" fmla="*/ 45142 h 90516"/>
                <a:gd name="connsiteX8" fmla="*/ 181563 w 181562"/>
                <a:gd name="connsiteY8" fmla="*/ 90516 h 90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62" h="90516">
                  <a:moveTo>
                    <a:pt x="7" y="90516"/>
                  </a:moveTo>
                  <a:lnTo>
                    <a:pt x="7" y="45142"/>
                  </a:lnTo>
                  <a:cubicBezTo>
                    <a:pt x="-180" y="37956"/>
                    <a:pt x="3234" y="31151"/>
                    <a:pt x="9105" y="27004"/>
                  </a:cubicBezTo>
                  <a:cubicBezTo>
                    <a:pt x="22179" y="16795"/>
                    <a:pt x="37327" y="9569"/>
                    <a:pt x="53488" y="5833"/>
                  </a:cubicBezTo>
                  <a:cubicBezTo>
                    <a:pt x="65621" y="2264"/>
                    <a:pt x="78171" y="303"/>
                    <a:pt x="90814" y="1"/>
                  </a:cubicBezTo>
                  <a:cubicBezTo>
                    <a:pt x="103468" y="-52"/>
                    <a:pt x="116049" y="1917"/>
                    <a:pt x="128082" y="5833"/>
                  </a:cubicBezTo>
                  <a:cubicBezTo>
                    <a:pt x="144030" y="10160"/>
                    <a:pt x="159066" y="17332"/>
                    <a:pt x="172464" y="27004"/>
                  </a:cubicBezTo>
                  <a:cubicBezTo>
                    <a:pt x="178176" y="31287"/>
                    <a:pt x="181544" y="38003"/>
                    <a:pt x="181563" y="45142"/>
                  </a:cubicBezTo>
                  <a:lnTo>
                    <a:pt x="181563" y="90516"/>
                  </a:ln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46E761A-088C-6866-AFAB-C98B10B5C0E2}"/>
                </a:ext>
              </a:extLst>
            </p:cNvPr>
            <p:cNvSpPr/>
            <p:nvPr/>
          </p:nvSpPr>
          <p:spPr>
            <a:xfrm>
              <a:off x="5499952" y="4067645"/>
              <a:ext cx="90748" cy="90748"/>
            </a:xfrm>
            <a:custGeom>
              <a:avLst/>
              <a:gdLst>
                <a:gd name="connsiteX0" fmla="*/ 90749 w 90748"/>
                <a:gd name="connsiteY0" fmla="*/ 45374 h 90748"/>
                <a:gd name="connsiteX1" fmla="*/ 45374 w 90748"/>
                <a:gd name="connsiteY1" fmla="*/ 90749 h 90748"/>
                <a:gd name="connsiteX2" fmla="*/ 0 w 90748"/>
                <a:gd name="connsiteY2" fmla="*/ 45374 h 90748"/>
                <a:gd name="connsiteX3" fmla="*/ 45374 w 90748"/>
                <a:gd name="connsiteY3" fmla="*/ 0 h 90748"/>
                <a:gd name="connsiteX4" fmla="*/ 90749 w 90748"/>
                <a:gd name="connsiteY4" fmla="*/ 45374 h 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8" h="90748">
                  <a:moveTo>
                    <a:pt x="90749" y="45374"/>
                  </a:moveTo>
                  <a:cubicBezTo>
                    <a:pt x="90749" y="70434"/>
                    <a:pt x="70434" y="90749"/>
                    <a:pt x="45374" y="90749"/>
                  </a:cubicBezTo>
                  <a:cubicBezTo>
                    <a:pt x="20315" y="90749"/>
                    <a:pt x="0" y="70434"/>
                    <a:pt x="0" y="45374"/>
                  </a:cubicBezTo>
                  <a:cubicBezTo>
                    <a:pt x="0" y="20315"/>
                    <a:pt x="20315" y="0"/>
                    <a:pt x="45374" y="0"/>
                  </a:cubicBezTo>
                  <a:cubicBezTo>
                    <a:pt x="70434" y="0"/>
                    <a:pt x="90749" y="20315"/>
                    <a:pt x="90749" y="45374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0AAEEE9-E057-D4F4-7289-155B55055BF8}"/>
                </a:ext>
              </a:extLst>
            </p:cNvPr>
            <p:cNvSpPr/>
            <p:nvPr/>
          </p:nvSpPr>
          <p:spPr>
            <a:xfrm>
              <a:off x="5332453" y="3794700"/>
              <a:ext cx="424290" cy="209958"/>
            </a:xfrm>
            <a:custGeom>
              <a:avLst/>
              <a:gdLst>
                <a:gd name="connsiteX0" fmla="*/ 0 w 424290"/>
                <a:gd name="connsiteY0" fmla="*/ 23329 h 209958"/>
                <a:gd name="connsiteX1" fmla="*/ 0 w 424290"/>
                <a:gd name="connsiteY1" fmla="*/ 151636 h 209958"/>
                <a:gd name="connsiteX2" fmla="*/ 23329 w 424290"/>
                <a:gd name="connsiteY2" fmla="*/ 174965 h 209958"/>
                <a:gd name="connsiteX3" fmla="*/ 116643 w 424290"/>
                <a:gd name="connsiteY3" fmla="*/ 174965 h 209958"/>
                <a:gd name="connsiteX4" fmla="*/ 116643 w 424290"/>
                <a:gd name="connsiteY4" fmla="*/ 209958 h 209958"/>
                <a:gd name="connsiteX5" fmla="*/ 153386 w 424290"/>
                <a:gd name="connsiteY5" fmla="*/ 174965 h 209958"/>
                <a:gd name="connsiteX6" fmla="*/ 194794 w 424290"/>
                <a:gd name="connsiteY6" fmla="*/ 174965 h 209958"/>
                <a:gd name="connsiteX7" fmla="*/ 215790 w 424290"/>
                <a:gd name="connsiteY7" fmla="*/ 209958 h 209958"/>
                <a:gd name="connsiteX8" fmla="*/ 238536 w 424290"/>
                <a:gd name="connsiteY8" fmla="*/ 174965 h 209958"/>
                <a:gd name="connsiteX9" fmla="*/ 278194 w 424290"/>
                <a:gd name="connsiteY9" fmla="*/ 174965 h 209958"/>
                <a:gd name="connsiteX10" fmla="*/ 314937 w 424290"/>
                <a:gd name="connsiteY10" fmla="*/ 209958 h 209958"/>
                <a:gd name="connsiteX11" fmla="*/ 314937 w 424290"/>
                <a:gd name="connsiteY11" fmla="*/ 174965 h 209958"/>
                <a:gd name="connsiteX12" fmla="*/ 400961 w 424290"/>
                <a:gd name="connsiteY12" fmla="*/ 174965 h 209958"/>
                <a:gd name="connsiteX13" fmla="*/ 424290 w 424290"/>
                <a:gd name="connsiteY13" fmla="*/ 151636 h 209958"/>
                <a:gd name="connsiteX14" fmla="*/ 424290 w 424290"/>
                <a:gd name="connsiteY14" fmla="*/ 23329 h 209958"/>
                <a:gd name="connsiteX15" fmla="*/ 400961 w 424290"/>
                <a:gd name="connsiteY15" fmla="*/ 0 h 209958"/>
                <a:gd name="connsiteX16" fmla="*/ 23329 w 424290"/>
                <a:gd name="connsiteY16" fmla="*/ 0 h 209958"/>
                <a:gd name="connsiteX17" fmla="*/ 0 w 424290"/>
                <a:gd name="connsiteY17" fmla="*/ 23329 h 209958"/>
                <a:gd name="connsiteX18" fmla="*/ 365968 w 424290"/>
                <a:gd name="connsiteY18" fmla="*/ 64154 h 209958"/>
                <a:gd name="connsiteX19" fmla="*/ 93315 w 424290"/>
                <a:gd name="connsiteY19" fmla="*/ 64154 h 209958"/>
                <a:gd name="connsiteX20" fmla="*/ 93315 w 424290"/>
                <a:gd name="connsiteY20" fmla="*/ 52490 h 209958"/>
                <a:gd name="connsiteX21" fmla="*/ 365968 w 424290"/>
                <a:gd name="connsiteY21" fmla="*/ 52490 h 209958"/>
                <a:gd name="connsiteX22" fmla="*/ 151636 w 424290"/>
                <a:gd name="connsiteY22" fmla="*/ 110811 h 209958"/>
                <a:gd name="connsiteX23" fmla="*/ 365968 w 424290"/>
                <a:gd name="connsiteY23" fmla="*/ 110811 h 209958"/>
                <a:gd name="connsiteX24" fmla="*/ 365968 w 424290"/>
                <a:gd name="connsiteY24" fmla="*/ 122476 h 209958"/>
                <a:gd name="connsiteX25" fmla="*/ 151636 w 424290"/>
                <a:gd name="connsiteY25" fmla="*/ 122476 h 209958"/>
                <a:gd name="connsiteX26" fmla="*/ 58322 w 424290"/>
                <a:gd name="connsiteY26" fmla="*/ 81650 h 209958"/>
                <a:gd name="connsiteX27" fmla="*/ 365968 w 424290"/>
                <a:gd name="connsiteY27" fmla="*/ 81650 h 209958"/>
                <a:gd name="connsiteX28" fmla="*/ 365968 w 424290"/>
                <a:gd name="connsiteY28" fmla="*/ 93315 h 209958"/>
                <a:gd name="connsiteX29" fmla="*/ 58322 w 424290"/>
                <a:gd name="connsiteY29" fmla="*/ 93315 h 20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4290" h="209958">
                  <a:moveTo>
                    <a:pt x="0" y="23329"/>
                  </a:moveTo>
                  <a:lnTo>
                    <a:pt x="0" y="151636"/>
                  </a:lnTo>
                  <a:cubicBezTo>
                    <a:pt x="0" y="164520"/>
                    <a:pt x="10445" y="174965"/>
                    <a:pt x="23329" y="174965"/>
                  </a:cubicBezTo>
                  <a:lnTo>
                    <a:pt x="116643" y="174965"/>
                  </a:lnTo>
                  <a:lnTo>
                    <a:pt x="116643" y="209958"/>
                  </a:lnTo>
                  <a:lnTo>
                    <a:pt x="153386" y="174965"/>
                  </a:lnTo>
                  <a:lnTo>
                    <a:pt x="194794" y="174965"/>
                  </a:lnTo>
                  <a:lnTo>
                    <a:pt x="215790" y="209958"/>
                  </a:lnTo>
                  <a:lnTo>
                    <a:pt x="238536" y="174965"/>
                  </a:lnTo>
                  <a:lnTo>
                    <a:pt x="278194" y="174965"/>
                  </a:lnTo>
                  <a:lnTo>
                    <a:pt x="314937" y="209958"/>
                  </a:lnTo>
                  <a:lnTo>
                    <a:pt x="314937" y="174965"/>
                  </a:lnTo>
                  <a:lnTo>
                    <a:pt x="400961" y="174965"/>
                  </a:lnTo>
                  <a:cubicBezTo>
                    <a:pt x="413846" y="174965"/>
                    <a:pt x="424290" y="164520"/>
                    <a:pt x="424290" y="151636"/>
                  </a:cubicBezTo>
                  <a:lnTo>
                    <a:pt x="424290" y="23329"/>
                  </a:lnTo>
                  <a:cubicBezTo>
                    <a:pt x="424290" y="10445"/>
                    <a:pt x="413846" y="0"/>
                    <a:pt x="400961" y="0"/>
                  </a:cubicBezTo>
                  <a:lnTo>
                    <a:pt x="23329" y="0"/>
                  </a:lnTo>
                  <a:cubicBezTo>
                    <a:pt x="10445" y="0"/>
                    <a:pt x="0" y="10445"/>
                    <a:pt x="0" y="23329"/>
                  </a:cubicBezTo>
                  <a:close/>
                  <a:moveTo>
                    <a:pt x="365968" y="64154"/>
                  </a:moveTo>
                  <a:lnTo>
                    <a:pt x="93315" y="64154"/>
                  </a:lnTo>
                  <a:lnTo>
                    <a:pt x="93315" y="52490"/>
                  </a:lnTo>
                  <a:lnTo>
                    <a:pt x="365968" y="52490"/>
                  </a:lnTo>
                  <a:close/>
                  <a:moveTo>
                    <a:pt x="151636" y="110811"/>
                  </a:moveTo>
                  <a:lnTo>
                    <a:pt x="365968" y="110811"/>
                  </a:lnTo>
                  <a:lnTo>
                    <a:pt x="365968" y="122476"/>
                  </a:lnTo>
                  <a:lnTo>
                    <a:pt x="151636" y="122476"/>
                  </a:lnTo>
                  <a:close/>
                  <a:moveTo>
                    <a:pt x="58322" y="81650"/>
                  </a:moveTo>
                  <a:lnTo>
                    <a:pt x="365968" y="81650"/>
                  </a:lnTo>
                  <a:lnTo>
                    <a:pt x="365968" y="93315"/>
                  </a:lnTo>
                  <a:lnTo>
                    <a:pt x="58322" y="93315"/>
                  </a:ln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图形 47" descr="日程表 纯色填充">
            <a:extLst>
              <a:ext uri="{FF2B5EF4-FFF2-40B4-BE49-F238E27FC236}">
                <a16:creationId xmlns:a16="http://schemas.microsoft.com/office/drawing/2014/main" id="{EB08A35E-6806-7D0D-9EB9-300800BE9D1B}"/>
              </a:ext>
            </a:extLst>
          </p:cNvPr>
          <p:cNvGrpSpPr/>
          <p:nvPr/>
        </p:nvGrpSpPr>
        <p:grpSpPr>
          <a:xfrm>
            <a:off x="5204888" y="2696029"/>
            <a:ext cx="407056" cy="407056"/>
            <a:chOff x="5204888" y="2619631"/>
            <a:chExt cx="407056" cy="407056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EA5F80A-6B40-5A05-C942-4E0755FCA6A3}"/>
                </a:ext>
              </a:extLst>
            </p:cNvPr>
            <p:cNvSpPr/>
            <p:nvPr/>
          </p:nvSpPr>
          <p:spPr>
            <a:xfrm>
              <a:off x="5276722" y="2619631"/>
              <a:ext cx="35916" cy="71833"/>
            </a:xfrm>
            <a:custGeom>
              <a:avLst/>
              <a:gdLst>
                <a:gd name="connsiteX0" fmla="*/ 17958 w 35916"/>
                <a:gd name="connsiteY0" fmla="*/ 71834 h 71833"/>
                <a:gd name="connsiteX1" fmla="*/ 35917 w 35916"/>
                <a:gd name="connsiteY1" fmla="*/ 53875 h 71833"/>
                <a:gd name="connsiteX2" fmla="*/ 35917 w 35916"/>
                <a:gd name="connsiteY2" fmla="*/ 17958 h 71833"/>
                <a:gd name="connsiteX3" fmla="*/ 17958 w 35916"/>
                <a:gd name="connsiteY3" fmla="*/ 0 h 71833"/>
                <a:gd name="connsiteX4" fmla="*/ 0 w 35916"/>
                <a:gd name="connsiteY4" fmla="*/ 17958 h 71833"/>
                <a:gd name="connsiteX5" fmla="*/ 0 w 35916"/>
                <a:gd name="connsiteY5" fmla="*/ 53875 h 71833"/>
                <a:gd name="connsiteX6" fmla="*/ 17958 w 35916"/>
                <a:gd name="connsiteY6" fmla="*/ 71834 h 7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16" h="71833">
                  <a:moveTo>
                    <a:pt x="17958" y="71834"/>
                  </a:moveTo>
                  <a:cubicBezTo>
                    <a:pt x="28135" y="71834"/>
                    <a:pt x="35917" y="64052"/>
                    <a:pt x="35917" y="53875"/>
                  </a:cubicBezTo>
                  <a:lnTo>
                    <a:pt x="35917" y="17958"/>
                  </a:lnTo>
                  <a:cubicBezTo>
                    <a:pt x="35917" y="7782"/>
                    <a:pt x="28135" y="0"/>
                    <a:pt x="17958" y="0"/>
                  </a:cubicBezTo>
                  <a:cubicBezTo>
                    <a:pt x="7782" y="0"/>
                    <a:pt x="0" y="7782"/>
                    <a:pt x="0" y="17958"/>
                  </a:cubicBezTo>
                  <a:lnTo>
                    <a:pt x="0" y="53875"/>
                  </a:lnTo>
                  <a:cubicBezTo>
                    <a:pt x="0" y="64052"/>
                    <a:pt x="7782" y="71834"/>
                    <a:pt x="17958" y="71834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6AC5A87-D075-5664-70F4-3AE81807EC6E}"/>
                </a:ext>
              </a:extLst>
            </p:cNvPr>
            <p:cNvSpPr/>
            <p:nvPr/>
          </p:nvSpPr>
          <p:spPr>
            <a:xfrm>
              <a:off x="5204888" y="2763298"/>
              <a:ext cx="407056" cy="263389"/>
            </a:xfrm>
            <a:custGeom>
              <a:avLst/>
              <a:gdLst>
                <a:gd name="connsiteX0" fmla="*/ 35917 w 407056"/>
                <a:gd name="connsiteY0" fmla="*/ 179584 h 263389"/>
                <a:gd name="connsiteX1" fmla="*/ 131695 w 407056"/>
                <a:gd name="connsiteY1" fmla="*/ 179584 h 263389"/>
                <a:gd name="connsiteX2" fmla="*/ 131695 w 407056"/>
                <a:gd name="connsiteY2" fmla="*/ 227473 h 263389"/>
                <a:gd name="connsiteX3" fmla="*/ 35917 w 407056"/>
                <a:gd name="connsiteY3" fmla="*/ 227473 h 263389"/>
                <a:gd name="connsiteX4" fmla="*/ 35917 w 407056"/>
                <a:gd name="connsiteY4" fmla="*/ 179584 h 263389"/>
                <a:gd name="connsiteX5" fmla="*/ 35917 w 407056"/>
                <a:gd name="connsiteY5" fmla="*/ 107750 h 263389"/>
                <a:gd name="connsiteX6" fmla="*/ 131695 w 407056"/>
                <a:gd name="connsiteY6" fmla="*/ 107750 h 263389"/>
                <a:gd name="connsiteX7" fmla="*/ 131695 w 407056"/>
                <a:gd name="connsiteY7" fmla="*/ 155639 h 263389"/>
                <a:gd name="connsiteX8" fmla="*/ 35917 w 407056"/>
                <a:gd name="connsiteY8" fmla="*/ 155639 h 263389"/>
                <a:gd name="connsiteX9" fmla="*/ 35917 w 407056"/>
                <a:gd name="connsiteY9" fmla="*/ 107750 h 263389"/>
                <a:gd name="connsiteX10" fmla="*/ 35917 w 407056"/>
                <a:gd name="connsiteY10" fmla="*/ 35917 h 263389"/>
                <a:gd name="connsiteX11" fmla="*/ 131695 w 407056"/>
                <a:gd name="connsiteY11" fmla="*/ 35917 h 263389"/>
                <a:gd name="connsiteX12" fmla="*/ 131695 w 407056"/>
                <a:gd name="connsiteY12" fmla="*/ 83806 h 263389"/>
                <a:gd name="connsiteX13" fmla="*/ 35917 w 407056"/>
                <a:gd name="connsiteY13" fmla="*/ 83806 h 263389"/>
                <a:gd name="connsiteX14" fmla="*/ 35917 w 407056"/>
                <a:gd name="connsiteY14" fmla="*/ 35917 h 263389"/>
                <a:gd name="connsiteX15" fmla="*/ 251417 w 407056"/>
                <a:gd name="connsiteY15" fmla="*/ 35917 h 263389"/>
                <a:gd name="connsiteX16" fmla="*/ 251417 w 407056"/>
                <a:gd name="connsiteY16" fmla="*/ 83806 h 263389"/>
                <a:gd name="connsiteX17" fmla="*/ 155639 w 407056"/>
                <a:gd name="connsiteY17" fmla="*/ 83806 h 263389"/>
                <a:gd name="connsiteX18" fmla="*/ 155639 w 407056"/>
                <a:gd name="connsiteY18" fmla="*/ 35917 h 263389"/>
                <a:gd name="connsiteX19" fmla="*/ 251417 w 407056"/>
                <a:gd name="connsiteY19" fmla="*/ 35917 h 263389"/>
                <a:gd name="connsiteX20" fmla="*/ 371140 w 407056"/>
                <a:gd name="connsiteY20" fmla="*/ 35917 h 263389"/>
                <a:gd name="connsiteX21" fmla="*/ 371140 w 407056"/>
                <a:gd name="connsiteY21" fmla="*/ 83806 h 263389"/>
                <a:gd name="connsiteX22" fmla="*/ 275362 w 407056"/>
                <a:gd name="connsiteY22" fmla="*/ 83806 h 263389"/>
                <a:gd name="connsiteX23" fmla="*/ 275362 w 407056"/>
                <a:gd name="connsiteY23" fmla="*/ 35917 h 263389"/>
                <a:gd name="connsiteX24" fmla="*/ 371140 w 407056"/>
                <a:gd name="connsiteY24" fmla="*/ 35917 h 263389"/>
                <a:gd name="connsiteX25" fmla="*/ 371140 w 407056"/>
                <a:gd name="connsiteY25" fmla="*/ 155639 h 263389"/>
                <a:gd name="connsiteX26" fmla="*/ 275362 w 407056"/>
                <a:gd name="connsiteY26" fmla="*/ 155639 h 263389"/>
                <a:gd name="connsiteX27" fmla="*/ 275362 w 407056"/>
                <a:gd name="connsiteY27" fmla="*/ 107750 h 263389"/>
                <a:gd name="connsiteX28" fmla="*/ 371140 w 407056"/>
                <a:gd name="connsiteY28" fmla="*/ 107750 h 263389"/>
                <a:gd name="connsiteX29" fmla="*/ 371140 w 407056"/>
                <a:gd name="connsiteY29" fmla="*/ 155639 h 263389"/>
                <a:gd name="connsiteX30" fmla="*/ 371140 w 407056"/>
                <a:gd name="connsiteY30" fmla="*/ 227473 h 263389"/>
                <a:gd name="connsiteX31" fmla="*/ 275362 w 407056"/>
                <a:gd name="connsiteY31" fmla="*/ 227473 h 263389"/>
                <a:gd name="connsiteX32" fmla="*/ 275362 w 407056"/>
                <a:gd name="connsiteY32" fmla="*/ 179584 h 263389"/>
                <a:gd name="connsiteX33" fmla="*/ 371140 w 407056"/>
                <a:gd name="connsiteY33" fmla="*/ 179584 h 263389"/>
                <a:gd name="connsiteX34" fmla="*/ 371140 w 407056"/>
                <a:gd name="connsiteY34" fmla="*/ 227473 h 263389"/>
                <a:gd name="connsiteX35" fmla="*/ 155639 w 407056"/>
                <a:gd name="connsiteY35" fmla="*/ 155639 h 263389"/>
                <a:gd name="connsiteX36" fmla="*/ 155639 w 407056"/>
                <a:gd name="connsiteY36" fmla="*/ 107750 h 263389"/>
                <a:gd name="connsiteX37" fmla="*/ 251417 w 407056"/>
                <a:gd name="connsiteY37" fmla="*/ 107750 h 263389"/>
                <a:gd name="connsiteX38" fmla="*/ 251417 w 407056"/>
                <a:gd name="connsiteY38" fmla="*/ 155639 h 263389"/>
                <a:gd name="connsiteX39" fmla="*/ 155639 w 407056"/>
                <a:gd name="connsiteY39" fmla="*/ 155639 h 263389"/>
                <a:gd name="connsiteX40" fmla="*/ 155639 w 407056"/>
                <a:gd name="connsiteY40" fmla="*/ 227473 h 263389"/>
                <a:gd name="connsiteX41" fmla="*/ 155639 w 407056"/>
                <a:gd name="connsiteY41" fmla="*/ 179584 h 263389"/>
                <a:gd name="connsiteX42" fmla="*/ 251417 w 407056"/>
                <a:gd name="connsiteY42" fmla="*/ 179584 h 263389"/>
                <a:gd name="connsiteX43" fmla="*/ 251417 w 407056"/>
                <a:gd name="connsiteY43" fmla="*/ 227473 h 263389"/>
                <a:gd name="connsiteX44" fmla="*/ 155639 w 407056"/>
                <a:gd name="connsiteY44" fmla="*/ 227473 h 263389"/>
                <a:gd name="connsiteX45" fmla="*/ 0 w 407056"/>
                <a:gd name="connsiteY45" fmla="*/ 263390 h 263389"/>
                <a:gd name="connsiteX46" fmla="*/ 407057 w 407056"/>
                <a:gd name="connsiteY46" fmla="*/ 263390 h 263389"/>
                <a:gd name="connsiteX47" fmla="*/ 407057 w 407056"/>
                <a:gd name="connsiteY47" fmla="*/ 0 h 263389"/>
                <a:gd name="connsiteX48" fmla="*/ 0 w 407056"/>
                <a:gd name="connsiteY48" fmla="*/ 0 h 263389"/>
                <a:gd name="connsiteX49" fmla="*/ 0 w 407056"/>
                <a:gd name="connsiteY49" fmla="*/ 263390 h 26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07056" h="263389">
                  <a:moveTo>
                    <a:pt x="35917" y="179584"/>
                  </a:moveTo>
                  <a:lnTo>
                    <a:pt x="131695" y="179584"/>
                  </a:lnTo>
                  <a:lnTo>
                    <a:pt x="131695" y="227473"/>
                  </a:lnTo>
                  <a:lnTo>
                    <a:pt x="35917" y="227473"/>
                  </a:lnTo>
                  <a:lnTo>
                    <a:pt x="35917" y="179584"/>
                  </a:lnTo>
                  <a:close/>
                  <a:moveTo>
                    <a:pt x="35917" y="107750"/>
                  </a:moveTo>
                  <a:lnTo>
                    <a:pt x="131695" y="107750"/>
                  </a:lnTo>
                  <a:lnTo>
                    <a:pt x="131695" y="155639"/>
                  </a:lnTo>
                  <a:lnTo>
                    <a:pt x="35917" y="155639"/>
                  </a:lnTo>
                  <a:lnTo>
                    <a:pt x="35917" y="107750"/>
                  </a:lnTo>
                  <a:close/>
                  <a:moveTo>
                    <a:pt x="35917" y="35917"/>
                  </a:moveTo>
                  <a:lnTo>
                    <a:pt x="131695" y="35917"/>
                  </a:lnTo>
                  <a:lnTo>
                    <a:pt x="131695" y="83806"/>
                  </a:lnTo>
                  <a:lnTo>
                    <a:pt x="35917" y="83806"/>
                  </a:lnTo>
                  <a:lnTo>
                    <a:pt x="35917" y="35917"/>
                  </a:lnTo>
                  <a:close/>
                  <a:moveTo>
                    <a:pt x="251417" y="35917"/>
                  </a:moveTo>
                  <a:lnTo>
                    <a:pt x="251417" y="83806"/>
                  </a:lnTo>
                  <a:lnTo>
                    <a:pt x="155639" y="83806"/>
                  </a:lnTo>
                  <a:lnTo>
                    <a:pt x="155639" y="35917"/>
                  </a:lnTo>
                  <a:lnTo>
                    <a:pt x="251417" y="35917"/>
                  </a:lnTo>
                  <a:close/>
                  <a:moveTo>
                    <a:pt x="371140" y="35917"/>
                  </a:moveTo>
                  <a:lnTo>
                    <a:pt x="371140" y="83806"/>
                  </a:lnTo>
                  <a:lnTo>
                    <a:pt x="275362" y="83806"/>
                  </a:lnTo>
                  <a:lnTo>
                    <a:pt x="275362" y="35917"/>
                  </a:lnTo>
                  <a:lnTo>
                    <a:pt x="371140" y="35917"/>
                  </a:lnTo>
                  <a:close/>
                  <a:moveTo>
                    <a:pt x="371140" y="155639"/>
                  </a:moveTo>
                  <a:lnTo>
                    <a:pt x="275362" y="155639"/>
                  </a:lnTo>
                  <a:lnTo>
                    <a:pt x="275362" y="107750"/>
                  </a:lnTo>
                  <a:lnTo>
                    <a:pt x="371140" y="107750"/>
                  </a:lnTo>
                  <a:lnTo>
                    <a:pt x="371140" y="155639"/>
                  </a:lnTo>
                  <a:close/>
                  <a:moveTo>
                    <a:pt x="371140" y="227473"/>
                  </a:moveTo>
                  <a:lnTo>
                    <a:pt x="275362" y="227473"/>
                  </a:lnTo>
                  <a:lnTo>
                    <a:pt x="275362" y="179584"/>
                  </a:lnTo>
                  <a:lnTo>
                    <a:pt x="371140" y="179584"/>
                  </a:lnTo>
                  <a:lnTo>
                    <a:pt x="371140" y="227473"/>
                  </a:lnTo>
                  <a:close/>
                  <a:moveTo>
                    <a:pt x="155639" y="155639"/>
                  </a:moveTo>
                  <a:lnTo>
                    <a:pt x="155639" y="107750"/>
                  </a:lnTo>
                  <a:lnTo>
                    <a:pt x="251417" y="107750"/>
                  </a:lnTo>
                  <a:lnTo>
                    <a:pt x="251417" y="155639"/>
                  </a:lnTo>
                  <a:lnTo>
                    <a:pt x="155639" y="155639"/>
                  </a:lnTo>
                  <a:close/>
                  <a:moveTo>
                    <a:pt x="155639" y="227473"/>
                  </a:moveTo>
                  <a:lnTo>
                    <a:pt x="155639" y="179584"/>
                  </a:lnTo>
                  <a:lnTo>
                    <a:pt x="251417" y="179584"/>
                  </a:lnTo>
                  <a:lnTo>
                    <a:pt x="251417" y="227473"/>
                  </a:lnTo>
                  <a:lnTo>
                    <a:pt x="155639" y="227473"/>
                  </a:lnTo>
                  <a:close/>
                  <a:moveTo>
                    <a:pt x="0" y="263390"/>
                  </a:moveTo>
                  <a:lnTo>
                    <a:pt x="407057" y="263390"/>
                  </a:lnTo>
                  <a:lnTo>
                    <a:pt x="407057" y="0"/>
                  </a:lnTo>
                  <a:lnTo>
                    <a:pt x="0" y="0"/>
                  </a:lnTo>
                  <a:lnTo>
                    <a:pt x="0" y="26339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94E9354-9BC2-90CB-9DA6-F04026BCE043}"/>
                </a:ext>
              </a:extLst>
            </p:cNvPr>
            <p:cNvSpPr/>
            <p:nvPr/>
          </p:nvSpPr>
          <p:spPr>
            <a:xfrm>
              <a:off x="5504195" y="2619631"/>
              <a:ext cx="35916" cy="71833"/>
            </a:xfrm>
            <a:custGeom>
              <a:avLst/>
              <a:gdLst>
                <a:gd name="connsiteX0" fmla="*/ 17958 w 35916"/>
                <a:gd name="connsiteY0" fmla="*/ 71834 h 71833"/>
                <a:gd name="connsiteX1" fmla="*/ 35917 w 35916"/>
                <a:gd name="connsiteY1" fmla="*/ 53875 h 71833"/>
                <a:gd name="connsiteX2" fmla="*/ 35917 w 35916"/>
                <a:gd name="connsiteY2" fmla="*/ 17958 h 71833"/>
                <a:gd name="connsiteX3" fmla="*/ 17958 w 35916"/>
                <a:gd name="connsiteY3" fmla="*/ 0 h 71833"/>
                <a:gd name="connsiteX4" fmla="*/ 0 w 35916"/>
                <a:gd name="connsiteY4" fmla="*/ 17958 h 71833"/>
                <a:gd name="connsiteX5" fmla="*/ 0 w 35916"/>
                <a:gd name="connsiteY5" fmla="*/ 53875 h 71833"/>
                <a:gd name="connsiteX6" fmla="*/ 17958 w 35916"/>
                <a:gd name="connsiteY6" fmla="*/ 71834 h 7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16" h="71833">
                  <a:moveTo>
                    <a:pt x="17958" y="71834"/>
                  </a:moveTo>
                  <a:cubicBezTo>
                    <a:pt x="28135" y="71834"/>
                    <a:pt x="35917" y="64052"/>
                    <a:pt x="35917" y="53875"/>
                  </a:cubicBezTo>
                  <a:lnTo>
                    <a:pt x="35917" y="17958"/>
                  </a:lnTo>
                  <a:cubicBezTo>
                    <a:pt x="35917" y="7782"/>
                    <a:pt x="28135" y="0"/>
                    <a:pt x="17958" y="0"/>
                  </a:cubicBezTo>
                  <a:cubicBezTo>
                    <a:pt x="7782" y="0"/>
                    <a:pt x="0" y="7782"/>
                    <a:pt x="0" y="17958"/>
                  </a:cubicBezTo>
                  <a:lnTo>
                    <a:pt x="0" y="53875"/>
                  </a:lnTo>
                  <a:cubicBezTo>
                    <a:pt x="0" y="64052"/>
                    <a:pt x="7782" y="71834"/>
                    <a:pt x="17958" y="71834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33363F9-D9B2-92EE-02FD-9163C13AC921}"/>
                </a:ext>
              </a:extLst>
            </p:cNvPr>
            <p:cNvSpPr/>
            <p:nvPr/>
          </p:nvSpPr>
          <p:spPr>
            <a:xfrm>
              <a:off x="5204888" y="2655548"/>
              <a:ext cx="407056" cy="83805"/>
            </a:xfrm>
            <a:custGeom>
              <a:avLst/>
              <a:gdLst>
                <a:gd name="connsiteX0" fmla="*/ 359168 w 407056"/>
                <a:gd name="connsiteY0" fmla="*/ 0 h 83805"/>
                <a:gd name="connsiteX1" fmla="*/ 359168 w 407056"/>
                <a:gd name="connsiteY1" fmla="*/ 17958 h 83805"/>
                <a:gd name="connsiteX2" fmla="*/ 317265 w 407056"/>
                <a:gd name="connsiteY2" fmla="*/ 59861 h 83805"/>
                <a:gd name="connsiteX3" fmla="*/ 275362 w 407056"/>
                <a:gd name="connsiteY3" fmla="*/ 17958 h 83805"/>
                <a:gd name="connsiteX4" fmla="*/ 275362 w 407056"/>
                <a:gd name="connsiteY4" fmla="*/ 0 h 83805"/>
                <a:gd name="connsiteX5" fmla="*/ 131695 w 407056"/>
                <a:gd name="connsiteY5" fmla="*/ 0 h 83805"/>
                <a:gd name="connsiteX6" fmla="*/ 131695 w 407056"/>
                <a:gd name="connsiteY6" fmla="*/ 17958 h 83805"/>
                <a:gd name="connsiteX7" fmla="*/ 89792 w 407056"/>
                <a:gd name="connsiteY7" fmla="*/ 59861 h 83805"/>
                <a:gd name="connsiteX8" fmla="*/ 47889 w 407056"/>
                <a:gd name="connsiteY8" fmla="*/ 17958 h 83805"/>
                <a:gd name="connsiteX9" fmla="*/ 47889 w 407056"/>
                <a:gd name="connsiteY9" fmla="*/ 0 h 83805"/>
                <a:gd name="connsiteX10" fmla="*/ 0 w 407056"/>
                <a:gd name="connsiteY10" fmla="*/ 0 h 83805"/>
                <a:gd name="connsiteX11" fmla="*/ 0 w 407056"/>
                <a:gd name="connsiteY11" fmla="*/ 83806 h 83805"/>
                <a:gd name="connsiteX12" fmla="*/ 407057 w 407056"/>
                <a:gd name="connsiteY12" fmla="*/ 83806 h 83805"/>
                <a:gd name="connsiteX13" fmla="*/ 407057 w 407056"/>
                <a:gd name="connsiteY13" fmla="*/ 0 h 83805"/>
                <a:gd name="connsiteX14" fmla="*/ 359168 w 407056"/>
                <a:gd name="connsiteY14" fmla="*/ 0 h 8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7056" h="83805">
                  <a:moveTo>
                    <a:pt x="359168" y="0"/>
                  </a:moveTo>
                  <a:lnTo>
                    <a:pt x="359168" y="17958"/>
                  </a:lnTo>
                  <a:cubicBezTo>
                    <a:pt x="359168" y="41304"/>
                    <a:pt x="340611" y="59861"/>
                    <a:pt x="317265" y="59861"/>
                  </a:cubicBezTo>
                  <a:cubicBezTo>
                    <a:pt x="293919" y="59861"/>
                    <a:pt x="275362" y="41304"/>
                    <a:pt x="275362" y="17958"/>
                  </a:cubicBezTo>
                  <a:lnTo>
                    <a:pt x="275362" y="0"/>
                  </a:lnTo>
                  <a:lnTo>
                    <a:pt x="131695" y="0"/>
                  </a:lnTo>
                  <a:lnTo>
                    <a:pt x="131695" y="17958"/>
                  </a:lnTo>
                  <a:cubicBezTo>
                    <a:pt x="131695" y="41304"/>
                    <a:pt x="113138" y="59861"/>
                    <a:pt x="89792" y="59861"/>
                  </a:cubicBezTo>
                  <a:cubicBezTo>
                    <a:pt x="66446" y="59861"/>
                    <a:pt x="47889" y="41304"/>
                    <a:pt x="47889" y="17958"/>
                  </a:cubicBezTo>
                  <a:lnTo>
                    <a:pt x="47889" y="0"/>
                  </a:lnTo>
                  <a:lnTo>
                    <a:pt x="0" y="0"/>
                  </a:lnTo>
                  <a:lnTo>
                    <a:pt x="0" y="83806"/>
                  </a:lnTo>
                  <a:lnTo>
                    <a:pt x="407057" y="83806"/>
                  </a:lnTo>
                  <a:lnTo>
                    <a:pt x="407057" y="0"/>
                  </a:lnTo>
                  <a:lnTo>
                    <a:pt x="359168" y="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49" descr="雇员徽章 纯色填充">
            <a:extLst>
              <a:ext uri="{FF2B5EF4-FFF2-40B4-BE49-F238E27FC236}">
                <a16:creationId xmlns:a16="http://schemas.microsoft.com/office/drawing/2014/main" id="{A48BC561-32C3-758D-699B-DEDFB0E4CF7B}"/>
              </a:ext>
            </a:extLst>
          </p:cNvPr>
          <p:cNvGrpSpPr/>
          <p:nvPr/>
        </p:nvGrpSpPr>
        <p:grpSpPr>
          <a:xfrm>
            <a:off x="6431556" y="2654924"/>
            <a:ext cx="506000" cy="430100"/>
            <a:chOff x="6431556" y="2578526"/>
            <a:chExt cx="506000" cy="430100"/>
          </a:xfrm>
          <a:solidFill>
            <a:srgbClr val="6153BD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F7C9791-44A9-A7FD-EF9A-1D23804E087E}"/>
                </a:ext>
              </a:extLst>
            </p:cNvPr>
            <p:cNvSpPr/>
            <p:nvPr/>
          </p:nvSpPr>
          <p:spPr>
            <a:xfrm>
              <a:off x="6646606" y="2578526"/>
              <a:ext cx="75900" cy="101200"/>
            </a:xfrm>
            <a:custGeom>
              <a:avLst/>
              <a:gdLst>
                <a:gd name="connsiteX0" fmla="*/ 50600 w 75900"/>
                <a:gd name="connsiteY0" fmla="*/ 101200 h 101200"/>
                <a:gd name="connsiteX1" fmla="*/ 25300 w 75900"/>
                <a:gd name="connsiteY1" fmla="*/ 101200 h 101200"/>
                <a:gd name="connsiteX2" fmla="*/ 0 w 75900"/>
                <a:gd name="connsiteY2" fmla="*/ 75900 h 101200"/>
                <a:gd name="connsiteX3" fmla="*/ 0 w 75900"/>
                <a:gd name="connsiteY3" fmla="*/ 25300 h 101200"/>
                <a:gd name="connsiteX4" fmla="*/ 25300 w 75900"/>
                <a:gd name="connsiteY4" fmla="*/ 0 h 101200"/>
                <a:gd name="connsiteX5" fmla="*/ 50600 w 75900"/>
                <a:gd name="connsiteY5" fmla="*/ 0 h 101200"/>
                <a:gd name="connsiteX6" fmla="*/ 75900 w 75900"/>
                <a:gd name="connsiteY6" fmla="*/ 25300 h 101200"/>
                <a:gd name="connsiteX7" fmla="*/ 75900 w 75900"/>
                <a:gd name="connsiteY7" fmla="*/ 75900 h 101200"/>
                <a:gd name="connsiteX8" fmla="*/ 50600 w 75900"/>
                <a:gd name="connsiteY8" fmla="*/ 101200 h 10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00" h="101200">
                  <a:moveTo>
                    <a:pt x="50600" y="101200"/>
                  </a:moveTo>
                  <a:lnTo>
                    <a:pt x="25300" y="101200"/>
                  </a:lnTo>
                  <a:cubicBezTo>
                    <a:pt x="11385" y="101200"/>
                    <a:pt x="0" y="89815"/>
                    <a:pt x="0" y="75900"/>
                  </a:cubicBezTo>
                  <a:lnTo>
                    <a:pt x="0" y="25300"/>
                  </a:lnTo>
                  <a:cubicBezTo>
                    <a:pt x="0" y="11385"/>
                    <a:pt x="11385" y="0"/>
                    <a:pt x="25300" y="0"/>
                  </a:cubicBezTo>
                  <a:lnTo>
                    <a:pt x="50600" y="0"/>
                  </a:lnTo>
                  <a:cubicBezTo>
                    <a:pt x="64515" y="0"/>
                    <a:pt x="75900" y="11385"/>
                    <a:pt x="75900" y="25300"/>
                  </a:cubicBezTo>
                  <a:lnTo>
                    <a:pt x="75900" y="75900"/>
                  </a:lnTo>
                  <a:cubicBezTo>
                    <a:pt x="75900" y="89815"/>
                    <a:pt x="64515" y="101200"/>
                    <a:pt x="50600" y="10120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F95CE8-9C4F-47A1-67E5-2A241E4D7A05}"/>
                </a:ext>
              </a:extLst>
            </p:cNvPr>
            <p:cNvSpPr/>
            <p:nvPr/>
          </p:nvSpPr>
          <p:spPr>
            <a:xfrm>
              <a:off x="6431556" y="2654426"/>
              <a:ext cx="506000" cy="354200"/>
            </a:xfrm>
            <a:custGeom>
              <a:avLst/>
              <a:gdLst>
                <a:gd name="connsiteX0" fmla="*/ 455400 w 506000"/>
                <a:gd name="connsiteY0" fmla="*/ 151800 h 354200"/>
                <a:gd name="connsiteX1" fmla="*/ 303600 w 506000"/>
                <a:gd name="connsiteY1" fmla="*/ 151800 h 354200"/>
                <a:gd name="connsiteX2" fmla="*/ 303600 w 506000"/>
                <a:gd name="connsiteY2" fmla="*/ 126500 h 354200"/>
                <a:gd name="connsiteX3" fmla="*/ 455400 w 506000"/>
                <a:gd name="connsiteY3" fmla="*/ 126500 h 354200"/>
                <a:gd name="connsiteX4" fmla="*/ 455400 w 506000"/>
                <a:gd name="connsiteY4" fmla="*/ 151800 h 354200"/>
                <a:gd name="connsiteX5" fmla="*/ 455400 w 506000"/>
                <a:gd name="connsiteY5" fmla="*/ 227700 h 354200"/>
                <a:gd name="connsiteX6" fmla="*/ 303600 w 506000"/>
                <a:gd name="connsiteY6" fmla="*/ 227700 h 354200"/>
                <a:gd name="connsiteX7" fmla="*/ 303600 w 506000"/>
                <a:gd name="connsiteY7" fmla="*/ 202400 h 354200"/>
                <a:gd name="connsiteX8" fmla="*/ 455400 w 506000"/>
                <a:gd name="connsiteY8" fmla="*/ 202400 h 354200"/>
                <a:gd name="connsiteX9" fmla="*/ 455400 w 506000"/>
                <a:gd name="connsiteY9" fmla="*/ 227700 h 354200"/>
                <a:gd name="connsiteX10" fmla="*/ 455400 w 506000"/>
                <a:gd name="connsiteY10" fmla="*/ 303600 h 354200"/>
                <a:gd name="connsiteX11" fmla="*/ 303600 w 506000"/>
                <a:gd name="connsiteY11" fmla="*/ 303600 h 354200"/>
                <a:gd name="connsiteX12" fmla="*/ 303600 w 506000"/>
                <a:gd name="connsiteY12" fmla="*/ 278300 h 354200"/>
                <a:gd name="connsiteX13" fmla="*/ 455400 w 506000"/>
                <a:gd name="connsiteY13" fmla="*/ 278300 h 354200"/>
                <a:gd name="connsiteX14" fmla="*/ 455400 w 506000"/>
                <a:gd name="connsiteY14" fmla="*/ 303600 h 354200"/>
                <a:gd name="connsiteX15" fmla="*/ 253000 w 506000"/>
                <a:gd name="connsiteY15" fmla="*/ 303600 h 354200"/>
                <a:gd name="connsiteX16" fmla="*/ 50600 w 506000"/>
                <a:gd name="connsiteY16" fmla="*/ 303600 h 354200"/>
                <a:gd name="connsiteX17" fmla="*/ 50600 w 506000"/>
                <a:gd name="connsiteY17" fmla="*/ 253000 h 354200"/>
                <a:gd name="connsiteX18" fmla="*/ 60720 w 506000"/>
                <a:gd name="connsiteY18" fmla="*/ 232760 h 354200"/>
                <a:gd name="connsiteX19" fmla="*/ 110055 w 506000"/>
                <a:gd name="connsiteY19" fmla="*/ 208725 h 354200"/>
                <a:gd name="connsiteX20" fmla="*/ 151800 w 506000"/>
                <a:gd name="connsiteY20" fmla="*/ 202400 h 354200"/>
                <a:gd name="connsiteX21" fmla="*/ 193545 w 506000"/>
                <a:gd name="connsiteY21" fmla="*/ 208725 h 354200"/>
                <a:gd name="connsiteX22" fmla="*/ 242880 w 506000"/>
                <a:gd name="connsiteY22" fmla="*/ 232760 h 354200"/>
                <a:gd name="connsiteX23" fmla="*/ 253000 w 506000"/>
                <a:gd name="connsiteY23" fmla="*/ 253000 h 354200"/>
                <a:gd name="connsiteX24" fmla="*/ 253000 w 506000"/>
                <a:gd name="connsiteY24" fmla="*/ 303600 h 354200"/>
                <a:gd name="connsiteX25" fmla="*/ 151800 w 506000"/>
                <a:gd name="connsiteY25" fmla="*/ 88550 h 354200"/>
                <a:gd name="connsiteX26" fmla="*/ 202400 w 506000"/>
                <a:gd name="connsiteY26" fmla="*/ 139150 h 354200"/>
                <a:gd name="connsiteX27" fmla="*/ 151800 w 506000"/>
                <a:gd name="connsiteY27" fmla="*/ 189750 h 354200"/>
                <a:gd name="connsiteX28" fmla="*/ 101200 w 506000"/>
                <a:gd name="connsiteY28" fmla="*/ 139150 h 354200"/>
                <a:gd name="connsiteX29" fmla="*/ 151800 w 506000"/>
                <a:gd name="connsiteY29" fmla="*/ 88550 h 354200"/>
                <a:gd name="connsiteX30" fmla="*/ 480700 w 506000"/>
                <a:gd name="connsiteY30" fmla="*/ 0 h 354200"/>
                <a:gd name="connsiteX31" fmla="*/ 316250 w 506000"/>
                <a:gd name="connsiteY31" fmla="*/ 0 h 354200"/>
                <a:gd name="connsiteX32" fmla="*/ 265650 w 506000"/>
                <a:gd name="connsiteY32" fmla="*/ 50600 h 354200"/>
                <a:gd name="connsiteX33" fmla="*/ 240350 w 506000"/>
                <a:gd name="connsiteY33" fmla="*/ 50600 h 354200"/>
                <a:gd name="connsiteX34" fmla="*/ 189750 w 506000"/>
                <a:gd name="connsiteY34" fmla="*/ 0 h 354200"/>
                <a:gd name="connsiteX35" fmla="*/ 25300 w 506000"/>
                <a:gd name="connsiteY35" fmla="*/ 0 h 354200"/>
                <a:gd name="connsiteX36" fmla="*/ 0 w 506000"/>
                <a:gd name="connsiteY36" fmla="*/ 25300 h 354200"/>
                <a:gd name="connsiteX37" fmla="*/ 0 w 506000"/>
                <a:gd name="connsiteY37" fmla="*/ 328900 h 354200"/>
                <a:gd name="connsiteX38" fmla="*/ 25300 w 506000"/>
                <a:gd name="connsiteY38" fmla="*/ 354200 h 354200"/>
                <a:gd name="connsiteX39" fmla="*/ 480700 w 506000"/>
                <a:gd name="connsiteY39" fmla="*/ 354200 h 354200"/>
                <a:gd name="connsiteX40" fmla="*/ 506000 w 506000"/>
                <a:gd name="connsiteY40" fmla="*/ 328900 h 354200"/>
                <a:gd name="connsiteX41" fmla="*/ 506000 w 506000"/>
                <a:gd name="connsiteY41" fmla="*/ 25300 h 354200"/>
                <a:gd name="connsiteX42" fmla="*/ 480700 w 506000"/>
                <a:gd name="connsiteY42" fmla="*/ 0 h 35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06000" h="354200">
                  <a:moveTo>
                    <a:pt x="455400" y="151800"/>
                  </a:moveTo>
                  <a:lnTo>
                    <a:pt x="303600" y="151800"/>
                  </a:lnTo>
                  <a:lnTo>
                    <a:pt x="303600" y="126500"/>
                  </a:lnTo>
                  <a:lnTo>
                    <a:pt x="455400" y="126500"/>
                  </a:lnTo>
                  <a:lnTo>
                    <a:pt x="455400" y="151800"/>
                  </a:lnTo>
                  <a:close/>
                  <a:moveTo>
                    <a:pt x="455400" y="227700"/>
                  </a:moveTo>
                  <a:lnTo>
                    <a:pt x="303600" y="227700"/>
                  </a:lnTo>
                  <a:lnTo>
                    <a:pt x="303600" y="202400"/>
                  </a:lnTo>
                  <a:lnTo>
                    <a:pt x="455400" y="202400"/>
                  </a:lnTo>
                  <a:lnTo>
                    <a:pt x="455400" y="227700"/>
                  </a:lnTo>
                  <a:close/>
                  <a:moveTo>
                    <a:pt x="455400" y="303600"/>
                  </a:moveTo>
                  <a:lnTo>
                    <a:pt x="303600" y="303600"/>
                  </a:lnTo>
                  <a:lnTo>
                    <a:pt x="303600" y="278300"/>
                  </a:lnTo>
                  <a:lnTo>
                    <a:pt x="455400" y="278300"/>
                  </a:lnTo>
                  <a:lnTo>
                    <a:pt x="455400" y="303600"/>
                  </a:lnTo>
                  <a:close/>
                  <a:moveTo>
                    <a:pt x="253000" y="303600"/>
                  </a:moveTo>
                  <a:lnTo>
                    <a:pt x="50600" y="303600"/>
                  </a:lnTo>
                  <a:lnTo>
                    <a:pt x="50600" y="253000"/>
                  </a:lnTo>
                  <a:cubicBezTo>
                    <a:pt x="50600" y="245410"/>
                    <a:pt x="54395" y="237820"/>
                    <a:pt x="60720" y="232760"/>
                  </a:cubicBezTo>
                  <a:cubicBezTo>
                    <a:pt x="74635" y="222640"/>
                    <a:pt x="92345" y="213785"/>
                    <a:pt x="110055" y="208725"/>
                  </a:cubicBezTo>
                  <a:cubicBezTo>
                    <a:pt x="123970" y="204930"/>
                    <a:pt x="137885" y="202400"/>
                    <a:pt x="151800" y="202400"/>
                  </a:cubicBezTo>
                  <a:cubicBezTo>
                    <a:pt x="166980" y="202400"/>
                    <a:pt x="180895" y="204930"/>
                    <a:pt x="193545" y="208725"/>
                  </a:cubicBezTo>
                  <a:cubicBezTo>
                    <a:pt x="211255" y="213785"/>
                    <a:pt x="228965" y="221375"/>
                    <a:pt x="242880" y="232760"/>
                  </a:cubicBezTo>
                  <a:cubicBezTo>
                    <a:pt x="249205" y="237820"/>
                    <a:pt x="253000" y="245410"/>
                    <a:pt x="253000" y="253000"/>
                  </a:cubicBezTo>
                  <a:lnTo>
                    <a:pt x="253000" y="303600"/>
                  </a:lnTo>
                  <a:close/>
                  <a:moveTo>
                    <a:pt x="151800" y="88550"/>
                  </a:moveTo>
                  <a:cubicBezTo>
                    <a:pt x="179630" y="88550"/>
                    <a:pt x="202400" y="111320"/>
                    <a:pt x="202400" y="139150"/>
                  </a:cubicBezTo>
                  <a:cubicBezTo>
                    <a:pt x="202400" y="166980"/>
                    <a:pt x="179630" y="189750"/>
                    <a:pt x="151800" y="189750"/>
                  </a:cubicBezTo>
                  <a:cubicBezTo>
                    <a:pt x="123970" y="189750"/>
                    <a:pt x="101200" y="166980"/>
                    <a:pt x="101200" y="139150"/>
                  </a:cubicBezTo>
                  <a:cubicBezTo>
                    <a:pt x="101200" y="111320"/>
                    <a:pt x="123970" y="88550"/>
                    <a:pt x="151800" y="88550"/>
                  </a:cubicBezTo>
                  <a:close/>
                  <a:moveTo>
                    <a:pt x="480700" y="0"/>
                  </a:moveTo>
                  <a:lnTo>
                    <a:pt x="316250" y="0"/>
                  </a:lnTo>
                  <a:cubicBezTo>
                    <a:pt x="316250" y="27830"/>
                    <a:pt x="293480" y="50600"/>
                    <a:pt x="265650" y="50600"/>
                  </a:cubicBezTo>
                  <a:lnTo>
                    <a:pt x="240350" y="50600"/>
                  </a:lnTo>
                  <a:cubicBezTo>
                    <a:pt x="212520" y="50600"/>
                    <a:pt x="189750" y="27830"/>
                    <a:pt x="189750" y="0"/>
                  </a:cubicBezTo>
                  <a:lnTo>
                    <a:pt x="25300" y="0"/>
                  </a:lnTo>
                  <a:cubicBezTo>
                    <a:pt x="11385" y="0"/>
                    <a:pt x="0" y="11385"/>
                    <a:pt x="0" y="25300"/>
                  </a:cubicBezTo>
                  <a:lnTo>
                    <a:pt x="0" y="328900"/>
                  </a:lnTo>
                  <a:cubicBezTo>
                    <a:pt x="0" y="342815"/>
                    <a:pt x="11385" y="354200"/>
                    <a:pt x="25300" y="354200"/>
                  </a:cubicBezTo>
                  <a:lnTo>
                    <a:pt x="480700" y="354200"/>
                  </a:lnTo>
                  <a:cubicBezTo>
                    <a:pt x="494615" y="354200"/>
                    <a:pt x="506000" y="342815"/>
                    <a:pt x="506000" y="328900"/>
                  </a:cubicBezTo>
                  <a:lnTo>
                    <a:pt x="506000" y="25300"/>
                  </a:lnTo>
                  <a:cubicBezTo>
                    <a:pt x="506000" y="11385"/>
                    <a:pt x="494615" y="0"/>
                    <a:pt x="480700" y="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C3C94EB-615A-EE07-4771-A4E868221E35}"/>
              </a:ext>
            </a:extLst>
          </p:cNvPr>
          <p:cNvGrpSpPr/>
          <p:nvPr/>
        </p:nvGrpSpPr>
        <p:grpSpPr>
          <a:xfrm>
            <a:off x="8191848" y="2717133"/>
            <a:ext cx="3589474" cy="905042"/>
            <a:chOff x="4407522" y="2637236"/>
            <a:chExt cx="3589474" cy="90504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EBB1085-A3BA-69CA-D7AD-09848E5CAAB1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AD524F1-57E1-D507-A4E5-EB4FA05C76CC}"/>
                </a:ext>
              </a:extLst>
            </p:cNvPr>
            <p:cNvSpPr txBox="1"/>
            <p:nvPr/>
          </p:nvSpPr>
          <p:spPr>
            <a:xfrm>
              <a:off x="4407522" y="2965838"/>
              <a:ext cx="358947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唯一访 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www.51pptmoban 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0054686-585B-5124-74FD-73193630591F}"/>
              </a:ext>
            </a:extLst>
          </p:cNvPr>
          <p:cNvGrpSpPr/>
          <p:nvPr/>
        </p:nvGrpSpPr>
        <p:grpSpPr>
          <a:xfrm>
            <a:off x="6964357" y="4777266"/>
            <a:ext cx="3239018" cy="905042"/>
            <a:chOff x="4407522" y="2637236"/>
            <a:chExt cx="3239018" cy="90504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9BB4888-01E0-574C-8C2B-6EF5BF4E06EE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0BDEE08-E23B-5D17-77F8-137283777434}"/>
                </a:ext>
              </a:extLst>
            </p:cNvPr>
            <p:cNvSpPr txBox="1"/>
            <p:nvPr/>
          </p:nvSpPr>
          <p:spPr>
            <a:xfrm>
              <a:off x="4407522" y="2965838"/>
              <a:ext cx="32390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9FBA71E-94BA-F2B9-A384-0DF430BB4A8C}"/>
              </a:ext>
            </a:extLst>
          </p:cNvPr>
          <p:cNvGrpSpPr/>
          <p:nvPr/>
        </p:nvGrpSpPr>
        <p:grpSpPr>
          <a:xfrm>
            <a:off x="2013533" y="1418109"/>
            <a:ext cx="3239018" cy="905042"/>
            <a:chOff x="4407522" y="2637236"/>
            <a:chExt cx="3239018" cy="90504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0070138-74D5-0877-0393-DDBFBAB24CDA}"/>
                </a:ext>
              </a:extLst>
            </p:cNvPr>
            <p:cNvSpPr txBox="1"/>
            <p:nvPr/>
          </p:nvSpPr>
          <p:spPr>
            <a:xfrm>
              <a:off x="6096116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F59A991-734C-C064-0F18-D78EF54F570D}"/>
                </a:ext>
              </a:extLst>
            </p:cNvPr>
            <p:cNvSpPr txBox="1"/>
            <p:nvPr/>
          </p:nvSpPr>
          <p:spPr>
            <a:xfrm>
              <a:off x="4407522" y="2965838"/>
              <a:ext cx="32390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DE71134-34D6-9B7F-F04F-3C86B10788D3}"/>
              </a:ext>
            </a:extLst>
          </p:cNvPr>
          <p:cNvGrpSpPr/>
          <p:nvPr/>
        </p:nvGrpSpPr>
        <p:grpSpPr>
          <a:xfrm>
            <a:off x="749542" y="3432629"/>
            <a:ext cx="3239018" cy="905042"/>
            <a:chOff x="4407522" y="2637236"/>
            <a:chExt cx="3239018" cy="90504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A6A7742-C35E-AF98-42C7-76CA4A02340A}"/>
                </a:ext>
              </a:extLst>
            </p:cNvPr>
            <p:cNvSpPr txBox="1"/>
            <p:nvPr/>
          </p:nvSpPr>
          <p:spPr>
            <a:xfrm>
              <a:off x="6096116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80386A3-2297-AC0C-5869-2CA2A21D7BA6}"/>
                </a:ext>
              </a:extLst>
            </p:cNvPr>
            <p:cNvSpPr txBox="1"/>
            <p:nvPr/>
          </p:nvSpPr>
          <p:spPr>
            <a:xfrm>
              <a:off x="4407522" y="2965838"/>
              <a:ext cx="32390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6733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15E540-B9A2-77EC-964D-B0BD6C44D35A}"/>
              </a:ext>
            </a:extLst>
          </p:cNvPr>
          <p:cNvSpPr txBox="1"/>
          <p:nvPr/>
        </p:nvSpPr>
        <p:spPr>
          <a:xfrm>
            <a:off x="7468418" y="127141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8541871" y="4698086"/>
            <a:ext cx="3031843" cy="2152118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6DBD025-F4FD-94EF-E328-025DC3007655}"/>
              </a:ext>
            </a:extLst>
          </p:cNvPr>
          <p:cNvSpPr txBox="1"/>
          <p:nvPr/>
        </p:nvSpPr>
        <p:spPr>
          <a:xfrm>
            <a:off x="6840629" y="1072924"/>
            <a:ext cx="3031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6153B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rPr>
              <a:t>CONTENTS</a:t>
            </a:r>
            <a:endParaRPr lang="zh-CN" altLang="en-US" sz="1400" dirty="0">
              <a:solidFill>
                <a:srgbClr val="6153BD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696038" y="5119136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3840F1-522A-EB80-128C-5D35864D4851}"/>
              </a:ext>
            </a:extLst>
          </p:cNvPr>
          <p:cNvSpPr/>
          <p:nvPr/>
        </p:nvSpPr>
        <p:spPr>
          <a:xfrm>
            <a:off x="1382489" y="2354061"/>
            <a:ext cx="2075261" cy="2007386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383" h="2311234">
                <a:moveTo>
                  <a:pt x="1293" y="1171703"/>
                </a:moveTo>
                <a:cubicBezTo>
                  <a:pt x="30926" y="401155"/>
                  <a:pt x="390923" y="-159925"/>
                  <a:pt x="1233438" y="41158"/>
                </a:cubicBezTo>
                <a:cubicBezTo>
                  <a:pt x="2075953" y="242241"/>
                  <a:pt x="2389383" y="610820"/>
                  <a:pt x="2389383" y="1235203"/>
                </a:cubicBezTo>
                <a:cubicBezTo>
                  <a:pt x="2389383" y="1859586"/>
                  <a:pt x="1809253" y="2223931"/>
                  <a:pt x="1131838" y="2302248"/>
                </a:cubicBezTo>
                <a:cubicBezTo>
                  <a:pt x="454423" y="2380565"/>
                  <a:pt x="-28340" y="1942251"/>
                  <a:pt x="1293" y="1171703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E66F93-61D9-31E1-E787-759B6143F5A0}"/>
              </a:ext>
            </a:extLst>
          </p:cNvPr>
          <p:cNvSpPr/>
          <p:nvPr/>
        </p:nvSpPr>
        <p:spPr>
          <a:xfrm>
            <a:off x="1488855" y="2095072"/>
            <a:ext cx="546943" cy="546943"/>
          </a:xfrm>
          <a:prstGeom prst="ellipse">
            <a:avLst/>
          </a:prstGeom>
          <a:solidFill>
            <a:srgbClr val="6153B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8AE44C-F65A-B27E-59A0-DB56AC68D779}"/>
              </a:ext>
            </a:extLst>
          </p:cNvPr>
          <p:cNvSpPr txBox="1"/>
          <p:nvPr/>
        </p:nvSpPr>
        <p:spPr>
          <a:xfrm>
            <a:off x="1507675" y="2176738"/>
            <a:ext cx="546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1781146" y="3005727"/>
            <a:ext cx="14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椭圆 9">
            <a:extLst>
              <a:ext uri="{FF2B5EF4-FFF2-40B4-BE49-F238E27FC236}">
                <a16:creationId xmlns:a16="http://schemas.microsoft.com/office/drawing/2014/main" id="{D4067D76-37C6-38B7-175A-A5AD53E96832}"/>
              </a:ext>
            </a:extLst>
          </p:cNvPr>
          <p:cNvSpPr/>
          <p:nvPr/>
        </p:nvSpPr>
        <p:spPr>
          <a:xfrm>
            <a:off x="3857150" y="2485756"/>
            <a:ext cx="1920627" cy="1750096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  <a:gd name="connsiteX0" fmla="*/ 1293 w 2453655"/>
              <a:gd name="connsiteY0" fmla="*/ 1171703 h 2311234"/>
              <a:gd name="connsiteX1" fmla="*/ 1233438 w 2453655"/>
              <a:gd name="connsiteY1" fmla="*/ 41158 h 2311234"/>
              <a:gd name="connsiteX2" fmla="*/ 2389383 w 2453655"/>
              <a:gd name="connsiteY2" fmla="*/ 1235203 h 2311234"/>
              <a:gd name="connsiteX3" fmla="*/ 1131838 w 2453655"/>
              <a:gd name="connsiteY3" fmla="*/ 2302248 h 2311234"/>
              <a:gd name="connsiteX4" fmla="*/ 1293 w 2453655"/>
              <a:gd name="connsiteY4" fmla="*/ 1171703 h 2311234"/>
              <a:gd name="connsiteX0" fmla="*/ 1293 w 2453655"/>
              <a:gd name="connsiteY0" fmla="*/ 1171703 h 2311234"/>
              <a:gd name="connsiteX1" fmla="*/ 1233438 w 2453655"/>
              <a:gd name="connsiteY1" fmla="*/ 41158 h 2311234"/>
              <a:gd name="connsiteX2" fmla="*/ 2389383 w 2453655"/>
              <a:gd name="connsiteY2" fmla="*/ 1235203 h 2311234"/>
              <a:gd name="connsiteX3" fmla="*/ 1131838 w 2453655"/>
              <a:gd name="connsiteY3" fmla="*/ 2302248 h 2311234"/>
              <a:gd name="connsiteX4" fmla="*/ 1293 w 2453655"/>
              <a:gd name="connsiteY4" fmla="*/ 1171703 h 2311234"/>
              <a:gd name="connsiteX0" fmla="*/ 4118 w 2478625"/>
              <a:gd name="connsiteY0" fmla="*/ 1029465 h 2165054"/>
              <a:gd name="connsiteX1" fmla="*/ 1466565 w 2478625"/>
              <a:gd name="connsiteY1" fmla="*/ 30521 h 2165054"/>
              <a:gd name="connsiteX2" fmla="*/ 2392208 w 2478625"/>
              <a:gd name="connsiteY2" fmla="*/ 1092965 h 2165054"/>
              <a:gd name="connsiteX3" fmla="*/ 1134663 w 2478625"/>
              <a:gd name="connsiteY3" fmla="*/ 2160010 h 2165054"/>
              <a:gd name="connsiteX4" fmla="*/ 4118 w 2478625"/>
              <a:gd name="connsiteY4" fmla="*/ 1029465 h 2165054"/>
              <a:gd name="connsiteX0" fmla="*/ 7488 w 2481994"/>
              <a:gd name="connsiteY0" fmla="*/ 1041669 h 2179703"/>
              <a:gd name="connsiteX1" fmla="*/ 1469935 w 2481994"/>
              <a:gd name="connsiteY1" fmla="*/ 42725 h 2179703"/>
              <a:gd name="connsiteX2" fmla="*/ 2395578 w 2481994"/>
              <a:gd name="connsiteY2" fmla="*/ 1105169 h 2179703"/>
              <a:gd name="connsiteX3" fmla="*/ 1138033 w 2481994"/>
              <a:gd name="connsiteY3" fmla="*/ 2172214 h 2179703"/>
              <a:gd name="connsiteX4" fmla="*/ 7488 w 2481994"/>
              <a:gd name="connsiteY4" fmla="*/ 1041669 h 2179703"/>
              <a:gd name="connsiteX0" fmla="*/ 4897 w 2176576"/>
              <a:gd name="connsiteY0" fmla="*/ 1003972 h 2150202"/>
              <a:gd name="connsiteX1" fmla="*/ 1467344 w 2176576"/>
              <a:gd name="connsiteY1" fmla="*/ 5028 h 2150202"/>
              <a:gd name="connsiteX2" fmla="*/ 2107852 w 2176576"/>
              <a:gd name="connsiteY2" fmla="*/ 1330674 h 2150202"/>
              <a:gd name="connsiteX3" fmla="*/ 1135442 w 2176576"/>
              <a:gd name="connsiteY3" fmla="*/ 2134517 h 2150202"/>
              <a:gd name="connsiteX4" fmla="*/ 4897 w 2176576"/>
              <a:gd name="connsiteY4" fmla="*/ 1003972 h 2150202"/>
              <a:gd name="connsiteX0" fmla="*/ 4897 w 2213331"/>
              <a:gd name="connsiteY0" fmla="*/ 1030333 h 2176561"/>
              <a:gd name="connsiteX1" fmla="*/ 1467344 w 2213331"/>
              <a:gd name="connsiteY1" fmla="*/ 31389 h 2176561"/>
              <a:gd name="connsiteX2" fmla="*/ 2107852 w 2213331"/>
              <a:gd name="connsiteY2" fmla="*/ 1357035 h 2176561"/>
              <a:gd name="connsiteX3" fmla="*/ 1135442 w 2213331"/>
              <a:gd name="connsiteY3" fmla="*/ 2160878 h 2176561"/>
              <a:gd name="connsiteX4" fmla="*/ 4897 w 2213331"/>
              <a:gd name="connsiteY4" fmla="*/ 1030333 h 2176561"/>
              <a:gd name="connsiteX0" fmla="*/ 4897 w 2213331"/>
              <a:gd name="connsiteY0" fmla="*/ 1030333 h 2180237"/>
              <a:gd name="connsiteX1" fmla="*/ 1467344 w 2213331"/>
              <a:gd name="connsiteY1" fmla="*/ 31389 h 2180237"/>
              <a:gd name="connsiteX2" fmla="*/ 2107852 w 2213331"/>
              <a:gd name="connsiteY2" fmla="*/ 1357035 h 2180237"/>
              <a:gd name="connsiteX3" fmla="*/ 1135442 w 2213331"/>
              <a:gd name="connsiteY3" fmla="*/ 2160878 h 2180237"/>
              <a:gd name="connsiteX4" fmla="*/ 4897 w 2213331"/>
              <a:gd name="connsiteY4" fmla="*/ 1030333 h 2180237"/>
              <a:gd name="connsiteX0" fmla="*/ 2620 w 2211054"/>
              <a:gd name="connsiteY0" fmla="*/ 1020670 h 2170574"/>
              <a:gd name="connsiteX1" fmla="*/ 1465067 w 2211054"/>
              <a:gd name="connsiteY1" fmla="*/ 21726 h 2170574"/>
              <a:gd name="connsiteX2" fmla="*/ 2105575 w 2211054"/>
              <a:gd name="connsiteY2" fmla="*/ 1347372 h 2170574"/>
              <a:gd name="connsiteX3" fmla="*/ 1133165 w 2211054"/>
              <a:gd name="connsiteY3" fmla="*/ 2151215 h 2170574"/>
              <a:gd name="connsiteX4" fmla="*/ 2620 w 2211054"/>
              <a:gd name="connsiteY4" fmla="*/ 1020670 h 2170574"/>
              <a:gd name="connsiteX0" fmla="*/ 461 w 2208895"/>
              <a:gd name="connsiteY0" fmla="*/ 1046041 h 2195945"/>
              <a:gd name="connsiteX1" fmla="*/ 1462908 w 2208895"/>
              <a:gd name="connsiteY1" fmla="*/ 47097 h 2195945"/>
              <a:gd name="connsiteX2" fmla="*/ 2103416 w 2208895"/>
              <a:gd name="connsiteY2" fmla="*/ 1372743 h 2195945"/>
              <a:gd name="connsiteX3" fmla="*/ 1131006 w 2208895"/>
              <a:gd name="connsiteY3" fmla="*/ 2176586 h 2195945"/>
              <a:gd name="connsiteX4" fmla="*/ 461 w 2208895"/>
              <a:gd name="connsiteY4" fmla="*/ 1046041 h 2195945"/>
              <a:gd name="connsiteX0" fmla="*/ 485 w 2208919"/>
              <a:gd name="connsiteY0" fmla="*/ 1046042 h 2183405"/>
              <a:gd name="connsiteX1" fmla="*/ 1462932 w 2208919"/>
              <a:gd name="connsiteY1" fmla="*/ 47098 h 2183405"/>
              <a:gd name="connsiteX2" fmla="*/ 2103440 w 2208919"/>
              <a:gd name="connsiteY2" fmla="*/ 1372744 h 2183405"/>
              <a:gd name="connsiteX3" fmla="*/ 1131030 w 2208919"/>
              <a:gd name="connsiteY3" fmla="*/ 2176587 h 2183405"/>
              <a:gd name="connsiteX4" fmla="*/ 485 w 2208919"/>
              <a:gd name="connsiteY4" fmla="*/ 1046042 h 2183405"/>
              <a:gd name="connsiteX0" fmla="*/ 1834 w 2210268"/>
              <a:gd name="connsiteY0" fmla="*/ 1020075 h 1989230"/>
              <a:gd name="connsiteX1" fmla="*/ 1464281 w 2210268"/>
              <a:gd name="connsiteY1" fmla="*/ 21131 h 1989230"/>
              <a:gd name="connsiteX2" fmla="*/ 2104789 w 2210268"/>
              <a:gd name="connsiteY2" fmla="*/ 1346777 h 1989230"/>
              <a:gd name="connsiteX3" fmla="*/ 1187213 w 2210268"/>
              <a:gd name="connsiteY3" fmla="*/ 1986118 h 1989230"/>
              <a:gd name="connsiteX4" fmla="*/ 1834 w 2210268"/>
              <a:gd name="connsiteY4" fmla="*/ 1020075 h 1989230"/>
              <a:gd name="connsiteX0" fmla="*/ 1651 w 2210085"/>
              <a:gd name="connsiteY0" fmla="*/ 1020075 h 2000376"/>
              <a:gd name="connsiteX1" fmla="*/ 1464098 w 2210085"/>
              <a:gd name="connsiteY1" fmla="*/ 21131 h 2000376"/>
              <a:gd name="connsiteX2" fmla="*/ 2104606 w 2210085"/>
              <a:gd name="connsiteY2" fmla="*/ 1346777 h 2000376"/>
              <a:gd name="connsiteX3" fmla="*/ 1187030 w 2210085"/>
              <a:gd name="connsiteY3" fmla="*/ 1986118 h 2000376"/>
              <a:gd name="connsiteX4" fmla="*/ 1651 w 2210085"/>
              <a:gd name="connsiteY4" fmla="*/ 1020075 h 2000376"/>
              <a:gd name="connsiteX0" fmla="*/ 2909 w 2211343"/>
              <a:gd name="connsiteY0" fmla="*/ 1020075 h 2014998"/>
              <a:gd name="connsiteX1" fmla="*/ 1465356 w 2211343"/>
              <a:gd name="connsiteY1" fmla="*/ 21131 h 2014998"/>
              <a:gd name="connsiteX2" fmla="*/ 2105864 w 2211343"/>
              <a:gd name="connsiteY2" fmla="*/ 1346777 h 2014998"/>
              <a:gd name="connsiteX3" fmla="*/ 1188288 w 2211343"/>
              <a:gd name="connsiteY3" fmla="*/ 1986118 h 2014998"/>
              <a:gd name="connsiteX4" fmla="*/ 2909 w 2211343"/>
              <a:gd name="connsiteY4" fmla="*/ 1020075 h 201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1343" h="2014998">
                <a:moveTo>
                  <a:pt x="2909" y="1020075"/>
                </a:moveTo>
                <a:cubicBezTo>
                  <a:pt x="49087" y="692577"/>
                  <a:pt x="796828" y="-142987"/>
                  <a:pt x="1465356" y="21131"/>
                </a:cubicBezTo>
                <a:cubicBezTo>
                  <a:pt x="2133884" y="185249"/>
                  <a:pt x="2369066" y="832061"/>
                  <a:pt x="2105864" y="1346777"/>
                </a:cubicBezTo>
                <a:cubicBezTo>
                  <a:pt x="1568493" y="2201462"/>
                  <a:pt x="1911649" y="1996701"/>
                  <a:pt x="1188288" y="1986118"/>
                </a:cubicBezTo>
                <a:cubicBezTo>
                  <a:pt x="464927" y="1975535"/>
                  <a:pt x="-43269" y="1347573"/>
                  <a:pt x="2909" y="1020075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3A0704B-13EC-E9DD-F079-6FFDE8FF5926}"/>
              </a:ext>
            </a:extLst>
          </p:cNvPr>
          <p:cNvSpPr/>
          <p:nvPr/>
        </p:nvSpPr>
        <p:spPr>
          <a:xfrm>
            <a:off x="3964921" y="2095072"/>
            <a:ext cx="546943" cy="546943"/>
          </a:xfrm>
          <a:prstGeom prst="ellipse">
            <a:avLst/>
          </a:prstGeom>
          <a:solidFill>
            <a:srgbClr val="6153B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2BAEFC5-3BB0-E084-9D7B-E254D3D75D9D}"/>
              </a:ext>
            </a:extLst>
          </p:cNvPr>
          <p:cNvSpPr txBox="1"/>
          <p:nvPr/>
        </p:nvSpPr>
        <p:spPr>
          <a:xfrm>
            <a:off x="3983741" y="2176738"/>
            <a:ext cx="546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BB51D00-D612-D9D9-88BE-ED20C907F937}"/>
              </a:ext>
            </a:extLst>
          </p:cNvPr>
          <p:cNvSpPr txBox="1"/>
          <p:nvPr/>
        </p:nvSpPr>
        <p:spPr>
          <a:xfrm>
            <a:off x="4257212" y="3005727"/>
            <a:ext cx="14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0" name="椭圆 9">
            <a:extLst>
              <a:ext uri="{FF2B5EF4-FFF2-40B4-BE49-F238E27FC236}">
                <a16:creationId xmlns:a16="http://schemas.microsoft.com/office/drawing/2014/main" id="{EB6CFCE1-0849-3281-CCE8-786E47D67224}"/>
              </a:ext>
            </a:extLst>
          </p:cNvPr>
          <p:cNvSpPr/>
          <p:nvPr/>
        </p:nvSpPr>
        <p:spPr>
          <a:xfrm rot="3600000">
            <a:off x="6391194" y="2369034"/>
            <a:ext cx="1883446" cy="1961526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  <a:gd name="connsiteX0" fmla="*/ 4368 w 2392458"/>
              <a:gd name="connsiteY0" fmla="*/ 986752 h 2122303"/>
              <a:gd name="connsiteX1" fmla="*/ 1477781 w 2392458"/>
              <a:gd name="connsiteY1" fmla="*/ 31675 h 2122303"/>
              <a:gd name="connsiteX2" fmla="*/ 2392458 w 2392458"/>
              <a:gd name="connsiteY2" fmla="*/ 1050252 h 2122303"/>
              <a:gd name="connsiteX3" fmla="*/ 1134913 w 2392458"/>
              <a:gd name="connsiteY3" fmla="*/ 2117297 h 2122303"/>
              <a:gd name="connsiteX4" fmla="*/ 4368 w 2392458"/>
              <a:gd name="connsiteY4" fmla="*/ 986752 h 2122303"/>
              <a:gd name="connsiteX0" fmla="*/ 6016 w 2394106"/>
              <a:gd name="connsiteY0" fmla="*/ 987071 h 2183358"/>
              <a:gd name="connsiteX1" fmla="*/ 1479429 w 2394106"/>
              <a:gd name="connsiteY1" fmla="*/ 31994 h 2183358"/>
              <a:gd name="connsiteX2" fmla="*/ 2394106 w 2394106"/>
              <a:gd name="connsiteY2" fmla="*/ 1050571 h 2183358"/>
              <a:gd name="connsiteX3" fmla="*/ 1088680 w 2394106"/>
              <a:gd name="connsiteY3" fmla="*/ 2178614 h 2183358"/>
              <a:gd name="connsiteX4" fmla="*/ 6016 w 2394106"/>
              <a:gd name="connsiteY4" fmla="*/ 987071 h 2183358"/>
              <a:gd name="connsiteX0" fmla="*/ 3807 w 2166108"/>
              <a:gd name="connsiteY0" fmla="*/ 955199 h 2146883"/>
              <a:gd name="connsiteX1" fmla="*/ 1477220 w 2166108"/>
              <a:gd name="connsiteY1" fmla="*/ 122 h 2146883"/>
              <a:gd name="connsiteX2" fmla="*/ 2166108 w 2166108"/>
              <a:gd name="connsiteY2" fmla="*/ 1014974 h 2146883"/>
              <a:gd name="connsiteX3" fmla="*/ 1086471 w 2166108"/>
              <a:gd name="connsiteY3" fmla="*/ 2146742 h 2146883"/>
              <a:gd name="connsiteX4" fmla="*/ 3807 w 2166108"/>
              <a:gd name="connsiteY4" fmla="*/ 955199 h 2146883"/>
              <a:gd name="connsiteX0" fmla="*/ 3806 w 2169639"/>
              <a:gd name="connsiteY0" fmla="*/ 955199 h 2146883"/>
              <a:gd name="connsiteX1" fmla="*/ 1477219 w 2169639"/>
              <a:gd name="connsiteY1" fmla="*/ 122 h 2146883"/>
              <a:gd name="connsiteX2" fmla="*/ 2166107 w 2169639"/>
              <a:gd name="connsiteY2" fmla="*/ 1014974 h 2146883"/>
              <a:gd name="connsiteX3" fmla="*/ 1086470 w 2169639"/>
              <a:gd name="connsiteY3" fmla="*/ 2146742 h 2146883"/>
              <a:gd name="connsiteX4" fmla="*/ 3806 w 2169639"/>
              <a:gd name="connsiteY4" fmla="*/ 955199 h 2146883"/>
              <a:gd name="connsiteX0" fmla="*/ 1567 w 2166476"/>
              <a:gd name="connsiteY0" fmla="*/ 1052415 h 2244099"/>
              <a:gd name="connsiteX1" fmla="*/ 1328505 w 2166476"/>
              <a:gd name="connsiteY1" fmla="*/ 107 h 2244099"/>
              <a:gd name="connsiteX2" fmla="*/ 2163868 w 2166476"/>
              <a:gd name="connsiteY2" fmla="*/ 1112190 h 2244099"/>
              <a:gd name="connsiteX3" fmla="*/ 1084231 w 2166476"/>
              <a:gd name="connsiteY3" fmla="*/ 2243958 h 2244099"/>
              <a:gd name="connsiteX4" fmla="*/ 1567 w 2166476"/>
              <a:gd name="connsiteY4" fmla="*/ 1052415 h 2244099"/>
              <a:gd name="connsiteX0" fmla="*/ 1567 w 2169523"/>
              <a:gd name="connsiteY0" fmla="*/ 1061497 h 2253181"/>
              <a:gd name="connsiteX1" fmla="*/ 1328505 w 2169523"/>
              <a:gd name="connsiteY1" fmla="*/ 9189 h 2253181"/>
              <a:gd name="connsiteX2" fmla="*/ 2163868 w 2169523"/>
              <a:gd name="connsiteY2" fmla="*/ 1121272 h 2253181"/>
              <a:gd name="connsiteX3" fmla="*/ 1084231 w 2169523"/>
              <a:gd name="connsiteY3" fmla="*/ 2253040 h 2253181"/>
              <a:gd name="connsiteX4" fmla="*/ 1567 w 2169523"/>
              <a:gd name="connsiteY4" fmla="*/ 1061497 h 2253181"/>
              <a:gd name="connsiteX0" fmla="*/ 969 w 2168925"/>
              <a:gd name="connsiteY0" fmla="*/ 1069458 h 2261142"/>
              <a:gd name="connsiteX1" fmla="*/ 1327907 w 2168925"/>
              <a:gd name="connsiteY1" fmla="*/ 17150 h 2261142"/>
              <a:gd name="connsiteX2" fmla="*/ 2163270 w 2168925"/>
              <a:gd name="connsiteY2" fmla="*/ 1129233 h 2261142"/>
              <a:gd name="connsiteX3" fmla="*/ 1083633 w 2168925"/>
              <a:gd name="connsiteY3" fmla="*/ 2261001 h 2261142"/>
              <a:gd name="connsiteX4" fmla="*/ 969 w 2168925"/>
              <a:gd name="connsiteY4" fmla="*/ 1069458 h 2261142"/>
              <a:gd name="connsiteX0" fmla="*/ 578 w 2168534"/>
              <a:gd name="connsiteY0" fmla="*/ 1066750 h 2258434"/>
              <a:gd name="connsiteX1" fmla="*/ 1327516 w 2168534"/>
              <a:gd name="connsiteY1" fmla="*/ 14442 h 2258434"/>
              <a:gd name="connsiteX2" fmla="*/ 2162879 w 2168534"/>
              <a:gd name="connsiteY2" fmla="*/ 1126525 h 2258434"/>
              <a:gd name="connsiteX3" fmla="*/ 1083242 w 2168534"/>
              <a:gd name="connsiteY3" fmla="*/ 2258293 h 2258434"/>
              <a:gd name="connsiteX4" fmla="*/ 578 w 2168534"/>
              <a:gd name="connsiteY4" fmla="*/ 1066750 h 225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534" h="2258434">
                <a:moveTo>
                  <a:pt x="578" y="1066750"/>
                </a:moveTo>
                <a:cubicBezTo>
                  <a:pt x="-22543" y="364663"/>
                  <a:pt x="653322" y="-88056"/>
                  <a:pt x="1327516" y="14442"/>
                </a:cubicBezTo>
                <a:cubicBezTo>
                  <a:pt x="2001710" y="116940"/>
                  <a:pt x="2206746" y="426163"/>
                  <a:pt x="2162879" y="1126525"/>
                </a:cubicBezTo>
                <a:cubicBezTo>
                  <a:pt x="2162879" y="1750908"/>
                  <a:pt x="1443625" y="2268255"/>
                  <a:pt x="1083242" y="2258293"/>
                </a:cubicBezTo>
                <a:cubicBezTo>
                  <a:pt x="722859" y="2248331"/>
                  <a:pt x="23699" y="1768837"/>
                  <a:pt x="578" y="1066750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C7C7463-3D06-00F5-DF01-DE8412BE32CA}"/>
              </a:ext>
            </a:extLst>
          </p:cNvPr>
          <p:cNvSpPr/>
          <p:nvPr/>
        </p:nvSpPr>
        <p:spPr>
          <a:xfrm>
            <a:off x="6440987" y="2095072"/>
            <a:ext cx="546943" cy="546943"/>
          </a:xfrm>
          <a:prstGeom prst="ellipse">
            <a:avLst/>
          </a:prstGeom>
          <a:solidFill>
            <a:srgbClr val="6153B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55949BE-53C2-BA04-9EDB-BB1C124E79A4}"/>
              </a:ext>
            </a:extLst>
          </p:cNvPr>
          <p:cNvSpPr txBox="1"/>
          <p:nvPr/>
        </p:nvSpPr>
        <p:spPr>
          <a:xfrm>
            <a:off x="6459807" y="2176738"/>
            <a:ext cx="546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85C291-2E0C-DB3A-DBDC-ECDAD3781F1A}"/>
              </a:ext>
            </a:extLst>
          </p:cNvPr>
          <p:cNvSpPr txBox="1"/>
          <p:nvPr/>
        </p:nvSpPr>
        <p:spPr>
          <a:xfrm>
            <a:off x="6733278" y="3005727"/>
            <a:ext cx="14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椭圆 9">
            <a:extLst>
              <a:ext uri="{FF2B5EF4-FFF2-40B4-BE49-F238E27FC236}">
                <a16:creationId xmlns:a16="http://schemas.microsoft.com/office/drawing/2014/main" id="{AA210199-31ED-721A-B44E-51084BE9ED95}"/>
              </a:ext>
            </a:extLst>
          </p:cNvPr>
          <p:cNvSpPr/>
          <p:nvPr/>
        </p:nvSpPr>
        <p:spPr>
          <a:xfrm rot="2925005">
            <a:off x="8827018" y="2279790"/>
            <a:ext cx="1934908" cy="2008276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  <a:gd name="connsiteX0" fmla="*/ 808 w 2203317"/>
              <a:gd name="connsiteY0" fmla="*/ 1130618 h 2261256"/>
              <a:gd name="connsiteX1" fmla="*/ 1232953 w 2203317"/>
              <a:gd name="connsiteY1" fmla="*/ 73 h 2261256"/>
              <a:gd name="connsiteX2" fmla="*/ 2203316 w 2203317"/>
              <a:gd name="connsiteY2" fmla="*/ 1089712 h 2261256"/>
              <a:gd name="connsiteX3" fmla="*/ 1131353 w 2203317"/>
              <a:gd name="connsiteY3" fmla="*/ 2261163 h 2261256"/>
              <a:gd name="connsiteX4" fmla="*/ 808 w 2203317"/>
              <a:gd name="connsiteY4" fmla="*/ 1130618 h 2261256"/>
              <a:gd name="connsiteX0" fmla="*/ 808 w 2203316"/>
              <a:gd name="connsiteY0" fmla="*/ 1153471 h 2284109"/>
              <a:gd name="connsiteX1" fmla="*/ 1232953 w 2203316"/>
              <a:gd name="connsiteY1" fmla="*/ 22926 h 2284109"/>
              <a:gd name="connsiteX2" fmla="*/ 2203316 w 2203316"/>
              <a:gd name="connsiteY2" fmla="*/ 1112565 h 2284109"/>
              <a:gd name="connsiteX3" fmla="*/ 1131353 w 2203316"/>
              <a:gd name="connsiteY3" fmla="*/ 2284016 h 2284109"/>
              <a:gd name="connsiteX4" fmla="*/ 808 w 2203316"/>
              <a:gd name="connsiteY4" fmla="*/ 1153471 h 2284109"/>
              <a:gd name="connsiteX0" fmla="*/ 5364 w 2209263"/>
              <a:gd name="connsiteY0" fmla="*/ 1146526 h 2277116"/>
              <a:gd name="connsiteX1" fmla="*/ 1618196 w 2209263"/>
              <a:gd name="connsiteY1" fmla="*/ 14343 h 2277116"/>
              <a:gd name="connsiteX2" fmla="*/ 2207872 w 2209263"/>
              <a:gd name="connsiteY2" fmla="*/ 1105620 h 2277116"/>
              <a:gd name="connsiteX3" fmla="*/ 1135909 w 2209263"/>
              <a:gd name="connsiteY3" fmla="*/ 2277071 h 2277116"/>
              <a:gd name="connsiteX4" fmla="*/ 5364 w 2209263"/>
              <a:gd name="connsiteY4" fmla="*/ 1146526 h 2277116"/>
              <a:gd name="connsiteX0" fmla="*/ 13619 w 2217518"/>
              <a:gd name="connsiteY0" fmla="*/ 1158195 h 2288859"/>
              <a:gd name="connsiteX1" fmla="*/ 1626451 w 2217518"/>
              <a:gd name="connsiteY1" fmla="*/ 26012 h 2288859"/>
              <a:gd name="connsiteX2" fmla="*/ 2216127 w 2217518"/>
              <a:gd name="connsiteY2" fmla="*/ 1117289 h 2288859"/>
              <a:gd name="connsiteX3" fmla="*/ 1144164 w 2217518"/>
              <a:gd name="connsiteY3" fmla="*/ 2288740 h 2288859"/>
              <a:gd name="connsiteX4" fmla="*/ 13619 w 2217518"/>
              <a:gd name="connsiteY4" fmla="*/ 1158195 h 2288859"/>
              <a:gd name="connsiteX0" fmla="*/ 1394 w 2203902"/>
              <a:gd name="connsiteY0" fmla="*/ 1345914 h 2476505"/>
              <a:gd name="connsiteX1" fmla="*/ 1367882 w 2203902"/>
              <a:gd name="connsiteY1" fmla="*/ 12280 h 2476505"/>
              <a:gd name="connsiteX2" fmla="*/ 2203902 w 2203902"/>
              <a:gd name="connsiteY2" fmla="*/ 1305008 h 2476505"/>
              <a:gd name="connsiteX3" fmla="*/ 1131939 w 2203902"/>
              <a:gd name="connsiteY3" fmla="*/ 2476459 h 2476505"/>
              <a:gd name="connsiteX4" fmla="*/ 1394 w 2203902"/>
              <a:gd name="connsiteY4" fmla="*/ 1345914 h 2476505"/>
              <a:gd name="connsiteX0" fmla="*/ 44867 w 2247375"/>
              <a:gd name="connsiteY0" fmla="*/ 1347427 h 2478029"/>
              <a:gd name="connsiteX1" fmla="*/ 1411355 w 2247375"/>
              <a:gd name="connsiteY1" fmla="*/ 13793 h 2478029"/>
              <a:gd name="connsiteX2" fmla="*/ 2247375 w 2247375"/>
              <a:gd name="connsiteY2" fmla="*/ 1306521 h 2478029"/>
              <a:gd name="connsiteX3" fmla="*/ 1175412 w 2247375"/>
              <a:gd name="connsiteY3" fmla="*/ 2477972 h 2478029"/>
              <a:gd name="connsiteX4" fmla="*/ 44867 w 2247375"/>
              <a:gd name="connsiteY4" fmla="*/ 1347427 h 2478029"/>
              <a:gd name="connsiteX0" fmla="*/ 443 w 2202951"/>
              <a:gd name="connsiteY0" fmla="*/ 1177505 h 2308096"/>
              <a:gd name="connsiteX1" fmla="*/ 1261512 w 2202951"/>
              <a:gd name="connsiteY1" fmla="*/ 13978 h 2308096"/>
              <a:gd name="connsiteX2" fmla="*/ 2202951 w 2202951"/>
              <a:gd name="connsiteY2" fmla="*/ 1136599 h 2308096"/>
              <a:gd name="connsiteX3" fmla="*/ 1130988 w 2202951"/>
              <a:gd name="connsiteY3" fmla="*/ 2308050 h 2308096"/>
              <a:gd name="connsiteX4" fmla="*/ 443 w 2202951"/>
              <a:gd name="connsiteY4" fmla="*/ 1177505 h 2308096"/>
              <a:gd name="connsiteX0" fmla="*/ 49645 w 2252153"/>
              <a:gd name="connsiteY0" fmla="*/ 1180509 h 2311114"/>
              <a:gd name="connsiteX1" fmla="*/ 1310714 w 2252153"/>
              <a:gd name="connsiteY1" fmla="*/ 16982 h 2311114"/>
              <a:gd name="connsiteX2" fmla="*/ 2252153 w 2252153"/>
              <a:gd name="connsiteY2" fmla="*/ 1139603 h 2311114"/>
              <a:gd name="connsiteX3" fmla="*/ 1180190 w 2252153"/>
              <a:gd name="connsiteY3" fmla="*/ 2311054 h 2311114"/>
              <a:gd name="connsiteX4" fmla="*/ 49645 w 2252153"/>
              <a:gd name="connsiteY4" fmla="*/ 1180509 h 2311114"/>
              <a:gd name="connsiteX0" fmla="*/ 25278 w 2227786"/>
              <a:gd name="connsiteY0" fmla="*/ 1181648 h 2312260"/>
              <a:gd name="connsiteX1" fmla="*/ 1286347 w 2227786"/>
              <a:gd name="connsiteY1" fmla="*/ 18121 h 2312260"/>
              <a:gd name="connsiteX2" fmla="*/ 2227786 w 2227786"/>
              <a:gd name="connsiteY2" fmla="*/ 1140742 h 2312260"/>
              <a:gd name="connsiteX3" fmla="*/ 1155823 w 2227786"/>
              <a:gd name="connsiteY3" fmla="*/ 2312193 h 2312260"/>
              <a:gd name="connsiteX4" fmla="*/ 25278 w 2227786"/>
              <a:gd name="connsiteY4" fmla="*/ 1181648 h 231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7786" h="2312260">
                <a:moveTo>
                  <a:pt x="25278" y="1181648"/>
                </a:moveTo>
                <a:cubicBezTo>
                  <a:pt x="217527" y="554989"/>
                  <a:pt x="637778" y="-119809"/>
                  <a:pt x="1286347" y="18121"/>
                </a:cubicBezTo>
                <a:cubicBezTo>
                  <a:pt x="1934916" y="156051"/>
                  <a:pt x="2227786" y="516359"/>
                  <a:pt x="2227786" y="1140742"/>
                </a:cubicBezTo>
                <a:cubicBezTo>
                  <a:pt x="2227786" y="1765125"/>
                  <a:pt x="1522908" y="2305375"/>
                  <a:pt x="1155823" y="2312193"/>
                </a:cubicBezTo>
                <a:cubicBezTo>
                  <a:pt x="788738" y="2319011"/>
                  <a:pt x="-166971" y="1808307"/>
                  <a:pt x="25278" y="1181648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DE337B7-ECD4-95E8-2B5B-C88584B7A0E5}"/>
              </a:ext>
            </a:extLst>
          </p:cNvPr>
          <p:cNvSpPr/>
          <p:nvPr/>
        </p:nvSpPr>
        <p:spPr>
          <a:xfrm>
            <a:off x="8917053" y="2095072"/>
            <a:ext cx="546943" cy="546943"/>
          </a:xfrm>
          <a:prstGeom prst="ellipse">
            <a:avLst/>
          </a:prstGeom>
          <a:solidFill>
            <a:srgbClr val="6153B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0B31EA6-6773-DE9F-6EBF-B13551B0DB4D}"/>
              </a:ext>
            </a:extLst>
          </p:cNvPr>
          <p:cNvSpPr txBox="1"/>
          <p:nvPr/>
        </p:nvSpPr>
        <p:spPr>
          <a:xfrm>
            <a:off x="8935873" y="2176738"/>
            <a:ext cx="546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98348C7-B180-CB69-4094-9E7106D9E306}"/>
              </a:ext>
            </a:extLst>
          </p:cNvPr>
          <p:cNvSpPr txBox="1"/>
          <p:nvPr/>
        </p:nvSpPr>
        <p:spPr>
          <a:xfrm>
            <a:off x="9209344" y="3005727"/>
            <a:ext cx="14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73582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53062" cy="546943"/>
            <a:chOff x="5019455" y="1834200"/>
            <a:chExt cx="5530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25575" y="19031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8D241035-6A7A-76EE-7118-151C498F060D}"/>
              </a:ext>
            </a:extLst>
          </p:cNvPr>
          <p:cNvCxnSpPr>
            <a:stCxn id="59" idx="2"/>
            <a:endCxn id="105" idx="6"/>
          </p:cNvCxnSpPr>
          <p:nvPr/>
        </p:nvCxnSpPr>
        <p:spPr>
          <a:xfrm>
            <a:off x="1902889" y="3203932"/>
            <a:ext cx="837193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i$ḻîḑê">
            <a:extLst>
              <a:ext uri="{FF2B5EF4-FFF2-40B4-BE49-F238E27FC236}">
                <a16:creationId xmlns:a16="http://schemas.microsoft.com/office/drawing/2014/main" id="{D710BD49-9E2D-1665-84BA-277E0FF47BF2}"/>
              </a:ext>
            </a:extLst>
          </p:cNvPr>
          <p:cNvGrpSpPr/>
          <p:nvPr/>
        </p:nvGrpSpPr>
        <p:grpSpPr>
          <a:xfrm>
            <a:off x="1514018" y="1769485"/>
            <a:ext cx="849731" cy="942833"/>
            <a:chOff x="1514216" y="1539875"/>
            <a:chExt cx="849842" cy="942956"/>
          </a:xfrm>
        </p:grpSpPr>
        <p:sp>
          <p:nvSpPr>
            <p:cNvPr id="62" name="íṥlidè">
              <a:extLst>
                <a:ext uri="{FF2B5EF4-FFF2-40B4-BE49-F238E27FC236}">
                  <a16:creationId xmlns:a16="http://schemas.microsoft.com/office/drawing/2014/main" id="{97D96AE8-11D9-7418-4231-4E18C9CEA8D2}"/>
                </a:ext>
              </a:extLst>
            </p:cNvPr>
            <p:cNvSpPr/>
            <p:nvPr/>
          </p:nvSpPr>
          <p:spPr bwMode="auto">
            <a:xfrm>
              <a:off x="1514216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ru-RU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3" name="islíḑê">
              <a:extLst>
                <a:ext uri="{FF2B5EF4-FFF2-40B4-BE49-F238E27FC236}">
                  <a16:creationId xmlns:a16="http://schemas.microsoft.com/office/drawing/2014/main" id="{59BDD94E-FD5A-6E9F-9770-74CBC142C20B}"/>
                </a:ext>
              </a:extLst>
            </p:cNvPr>
            <p:cNvSpPr/>
            <p:nvPr/>
          </p:nvSpPr>
          <p:spPr>
            <a:xfrm>
              <a:off x="1765403" y="1865079"/>
              <a:ext cx="347468" cy="292548"/>
            </a:xfrm>
            <a:custGeom>
              <a:avLst/>
              <a:gdLst>
                <a:gd name="connsiteX0" fmla="*/ 54158 w 604539"/>
                <a:gd name="connsiteY0" fmla="*/ 287695 h 508988"/>
                <a:gd name="connsiteX1" fmla="*/ 242194 w 604539"/>
                <a:gd name="connsiteY1" fmla="*/ 287695 h 508988"/>
                <a:gd name="connsiteX2" fmla="*/ 264990 w 604539"/>
                <a:gd name="connsiteY2" fmla="*/ 306729 h 508988"/>
                <a:gd name="connsiteX3" fmla="*/ 295264 w 604539"/>
                <a:gd name="connsiteY3" fmla="*/ 478149 h 508988"/>
                <a:gd name="connsiteX4" fmla="*/ 296591 w 604539"/>
                <a:gd name="connsiteY4" fmla="*/ 485739 h 508988"/>
                <a:gd name="connsiteX5" fmla="*/ 273433 w 604539"/>
                <a:gd name="connsiteY5" fmla="*/ 508988 h 508988"/>
                <a:gd name="connsiteX6" fmla="*/ 273071 w 604539"/>
                <a:gd name="connsiteY6" fmla="*/ 508988 h 508988"/>
                <a:gd name="connsiteX7" fmla="*/ 23160 w 604539"/>
                <a:gd name="connsiteY7" fmla="*/ 508988 h 508988"/>
                <a:gd name="connsiteX8" fmla="*/ 5430 w 604539"/>
                <a:gd name="connsiteY8" fmla="*/ 500676 h 508988"/>
                <a:gd name="connsiteX9" fmla="*/ 364 w 604539"/>
                <a:gd name="connsiteY9" fmla="*/ 481763 h 508988"/>
                <a:gd name="connsiteX10" fmla="*/ 31241 w 604539"/>
                <a:gd name="connsiteY10" fmla="*/ 306729 h 508988"/>
                <a:gd name="connsiteX11" fmla="*/ 54158 w 604539"/>
                <a:gd name="connsiteY11" fmla="*/ 287695 h 508988"/>
                <a:gd name="connsiteX12" fmla="*/ 362106 w 604539"/>
                <a:gd name="connsiteY12" fmla="*/ 287554 h 508988"/>
                <a:gd name="connsiteX13" fmla="*/ 550142 w 604539"/>
                <a:gd name="connsiteY13" fmla="*/ 287554 h 508988"/>
                <a:gd name="connsiteX14" fmla="*/ 572938 w 604539"/>
                <a:gd name="connsiteY14" fmla="*/ 306710 h 508988"/>
                <a:gd name="connsiteX15" fmla="*/ 603212 w 604539"/>
                <a:gd name="connsiteY15" fmla="*/ 478147 h 508988"/>
                <a:gd name="connsiteX16" fmla="*/ 604539 w 604539"/>
                <a:gd name="connsiteY16" fmla="*/ 485736 h 508988"/>
                <a:gd name="connsiteX17" fmla="*/ 581381 w 604539"/>
                <a:gd name="connsiteY17" fmla="*/ 508988 h 508988"/>
                <a:gd name="connsiteX18" fmla="*/ 581019 w 604539"/>
                <a:gd name="connsiteY18" fmla="*/ 508988 h 508988"/>
                <a:gd name="connsiteX19" fmla="*/ 331108 w 604539"/>
                <a:gd name="connsiteY19" fmla="*/ 508988 h 508988"/>
                <a:gd name="connsiteX20" fmla="*/ 313378 w 604539"/>
                <a:gd name="connsiteY20" fmla="*/ 500675 h 508988"/>
                <a:gd name="connsiteX21" fmla="*/ 308312 w 604539"/>
                <a:gd name="connsiteY21" fmla="*/ 481761 h 508988"/>
                <a:gd name="connsiteX22" fmla="*/ 339189 w 604539"/>
                <a:gd name="connsiteY22" fmla="*/ 306710 h 508988"/>
                <a:gd name="connsiteX23" fmla="*/ 362106 w 604539"/>
                <a:gd name="connsiteY23" fmla="*/ 287554 h 508988"/>
                <a:gd name="connsiteX24" fmla="*/ 208081 w 604539"/>
                <a:gd name="connsiteY24" fmla="*/ 54053 h 508988"/>
                <a:gd name="connsiteX25" fmla="*/ 396118 w 604539"/>
                <a:gd name="connsiteY25" fmla="*/ 54053 h 508988"/>
                <a:gd name="connsiteX26" fmla="*/ 419034 w 604539"/>
                <a:gd name="connsiteY26" fmla="*/ 73201 h 508988"/>
                <a:gd name="connsiteX27" fmla="*/ 449308 w 604539"/>
                <a:gd name="connsiteY27" fmla="*/ 244446 h 508988"/>
                <a:gd name="connsiteX28" fmla="*/ 450635 w 604539"/>
                <a:gd name="connsiteY28" fmla="*/ 252154 h 508988"/>
                <a:gd name="connsiteX29" fmla="*/ 427357 w 604539"/>
                <a:gd name="connsiteY29" fmla="*/ 275275 h 508988"/>
                <a:gd name="connsiteX30" fmla="*/ 427115 w 604539"/>
                <a:gd name="connsiteY30" fmla="*/ 275275 h 508988"/>
                <a:gd name="connsiteX31" fmla="*/ 177204 w 604539"/>
                <a:gd name="connsiteY31" fmla="*/ 275275 h 508988"/>
                <a:gd name="connsiteX32" fmla="*/ 159353 w 604539"/>
                <a:gd name="connsiteY32" fmla="*/ 266966 h 508988"/>
                <a:gd name="connsiteX33" fmla="*/ 154288 w 604539"/>
                <a:gd name="connsiteY33" fmla="*/ 248059 h 508988"/>
                <a:gd name="connsiteX34" fmla="*/ 185285 w 604539"/>
                <a:gd name="connsiteY34" fmla="*/ 73201 h 508988"/>
                <a:gd name="connsiteX35" fmla="*/ 208081 w 604539"/>
                <a:gd name="connsiteY35" fmla="*/ 54053 h 508988"/>
                <a:gd name="connsiteX36" fmla="*/ 518273 w 604539"/>
                <a:gd name="connsiteY36" fmla="*/ 0 h 508988"/>
                <a:gd name="connsiteX37" fmla="*/ 541548 w 604539"/>
                <a:gd name="connsiteY37" fmla="*/ 23244 h 508988"/>
                <a:gd name="connsiteX38" fmla="*/ 541548 w 604539"/>
                <a:gd name="connsiteY38" fmla="*/ 54075 h 508988"/>
                <a:gd name="connsiteX39" fmla="*/ 572422 w 604539"/>
                <a:gd name="connsiteY39" fmla="*/ 54075 h 508988"/>
                <a:gd name="connsiteX40" fmla="*/ 595577 w 604539"/>
                <a:gd name="connsiteY40" fmla="*/ 77199 h 508988"/>
                <a:gd name="connsiteX41" fmla="*/ 572422 w 604539"/>
                <a:gd name="connsiteY41" fmla="*/ 100322 h 508988"/>
                <a:gd name="connsiteX42" fmla="*/ 541548 w 604539"/>
                <a:gd name="connsiteY42" fmla="*/ 100322 h 508988"/>
                <a:gd name="connsiteX43" fmla="*/ 541548 w 604539"/>
                <a:gd name="connsiteY43" fmla="*/ 131274 h 508988"/>
                <a:gd name="connsiteX44" fmla="*/ 518273 w 604539"/>
                <a:gd name="connsiteY44" fmla="*/ 154397 h 508988"/>
                <a:gd name="connsiteX45" fmla="*/ 495117 w 604539"/>
                <a:gd name="connsiteY45" fmla="*/ 131274 h 508988"/>
                <a:gd name="connsiteX46" fmla="*/ 495117 w 604539"/>
                <a:gd name="connsiteY46" fmla="*/ 100322 h 508988"/>
                <a:gd name="connsiteX47" fmla="*/ 464244 w 604539"/>
                <a:gd name="connsiteY47" fmla="*/ 100322 h 508988"/>
                <a:gd name="connsiteX48" fmla="*/ 440968 w 604539"/>
                <a:gd name="connsiteY48" fmla="*/ 77199 h 508988"/>
                <a:gd name="connsiteX49" fmla="*/ 464244 w 604539"/>
                <a:gd name="connsiteY49" fmla="*/ 54075 h 508988"/>
                <a:gd name="connsiteX50" fmla="*/ 495117 w 604539"/>
                <a:gd name="connsiteY50" fmla="*/ 54075 h 508988"/>
                <a:gd name="connsiteX51" fmla="*/ 495117 w 604539"/>
                <a:gd name="connsiteY51" fmla="*/ 23244 h 508988"/>
                <a:gd name="connsiteX52" fmla="*/ 518273 w 604539"/>
                <a:gd name="connsiteY52" fmla="*/ 0 h 50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4539" h="508988">
                  <a:moveTo>
                    <a:pt x="54158" y="287695"/>
                  </a:moveTo>
                  <a:lnTo>
                    <a:pt x="242194" y="287695"/>
                  </a:lnTo>
                  <a:cubicBezTo>
                    <a:pt x="253411" y="287695"/>
                    <a:pt x="263060" y="295766"/>
                    <a:pt x="264990" y="306729"/>
                  </a:cubicBezTo>
                  <a:lnTo>
                    <a:pt x="295264" y="478149"/>
                  </a:lnTo>
                  <a:cubicBezTo>
                    <a:pt x="296109" y="480559"/>
                    <a:pt x="296591" y="483088"/>
                    <a:pt x="296591" y="485739"/>
                  </a:cubicBezTo>
                  <a:cubicBezTo>
                    <a:pt x="296591" y="498628"/>
                    <a:pt x="286218" y="508988"/>
                    <a:pt x="273433" y="508988"/>
                  </a:cubicBezTo>
                  <a:lnTo>
                    <a:pt x="273071" y="508988"/>
                  </a:lnTo>
                  <a:lnTo>
                    <a:pt x="23160" y="508988"/>
                  </a:lnTo>
                  <a:cubicBezTo>
                    <a:pt x="16285" y="508988"/>
                    <a:pt x="9772" y="505977"/>
                    <a:pt x="5430" y="500676"/>
                  </a:cubicBezTo>
                  <a:cubicBezTo>
                    <a:pt x="967" y="495496"/>
                    <a:pt x="-842" y="488509"/>
                    <a:pt x="364" y="481763"/>
                  </a:cubicBezTo>
                  <a:lnTo>
                    <a:pt x="31241" y="306729"/>
                  </a:lnTo>
                  <a:cubicBezTo>
                    <a:pt x="33171" y="295766"/>
                    <a:pt x="42820" y="287695"/>
                    <a:pt x="54158" y="287695"/>
                  </a:cubicBezTo>
                  <a:close/>
                  <a:moveTo>
                    <a:pt x="362106" y="287554"/>
                  </a:moveTo>
                  <a:lnTo>
                    <a:pt x="550142" y="287554"/>
                  </a:lnTo>
                  <a:cubicBezTo>
                    <a:pt x="561359" y="287554"/>
                    <a:pt x="571008" y="295747"/>
                    <a:pt x="572938" y="306710"/>
                  </a:cubicBezTo>
                  <a:lnTo>
                    <a:pt x="603212" y="478147"/>
                  </a:lnTo>
                  <a:cubicBezTo>
                    <a:pt x="604057" y="480556"/>
                    <a:pt x="604539" y="483086"/>
                    <a:pt x="604539" y="485736"/>
                  </a:cubicBezTo>
                  <a:cubicBezTo>
                    <a:pt x="604539" y="498627"/>
                    <a:pt x="594166" y="508988"/>
                    <a:pt x="581381" y="508988"/>
                  </a:cubicBezTo>
                  <a:lnTo>
                    <a:pt x="581019" y="508988"/>
                  </a:lnTo>
                  <a:lnTo>
                    <a:pt x="331108" y="508988"/>
                  </a:lnTo>
                  <a:cubicBezTo>
                    <a:pt x="324233" y="508988"/>
                    <a:pt x="317720" y="505976"/>
                    <a:pt x="313378" y="500675"/>
                  </a:cubicBezTo>
                  <a:cubicBezTo>
                    <a:pt x="308915" y="495495"/>
                    <a:pt x="307106" y="488507"/>
                    <a:pt x="308312" y="481761"/>
                  </a:cubicBezTo>
                  <a:lnTo>
                    <a:pt x="339189" y="306710"/>
                  </a:lnTo>
                  <a:cubicBezTo>
                    <a:pt x="341119" y="295747"/>
                    <a:pt x="350768" y="287554"/>
                    <a:pt x="362106" y="287554"/>
                  </a:cubicBezTo>
                  <a:close/>
                  <a:moveTo>
                    <a:pt x="208081" y="54053"/>
                  </a:moveTo>
                  <a:lnTo>
                    <a:pt x="396118" y="54053"/>
                  </a:lnTo>
                  <a:cubicBezTo>
                    <a:pt x="407455" y="54053"/>
                    <a:pt x="417104" y="62122"/>
                    <a:pt x="419034" y="73201"/>
                  </a:cubicBezTo>
                  <a:lnTo>
                    <a:pt x="449308" y="244446"/>
                  </a:lnTo>
                  <a:cubicBezTo>
                    <a:pt x="450153" y="246855"/>
                    <a:pt x="450635" y="249504"/>
                    <a:pt x="450635" y="252154"/>
                  </a:cubicBezTo>
                  <a:cubicBezTo>
                    <a:pt x="450635" y="264919"/>
                    <a:pt x="440262" y="275275"/>
                    <a:pt x="427357" y="275275"/>
                  </a:cubicBezTo>
                  <a:lnTo>
                    <a:pt x="427115" y="275275"/>
                  </a:lnTo>
                  <a:lnTo>
                    <a:pt x="177204" y="275275"/>
                  </a:lnTo>
                  <a:cubicBezTo>
                    <a:pt x="170329" y="275275"/>
                    <a:pt x="163816" y="272265"/>
                    <a:pt x="159353" y="266966"/>
                  </a:cubicBezTo>
                  <a:cubicBezTo>
                    <a:pt x="155011" y="261788"/>
                    <a:pt x="153202" y="254803"/>
                    <a:pt x="154288" y="248059"/>
                  </a:cubicBezTo>
                  <a:lnTo>
                    <a:pt x="185285" y="73201"/>
                  </a:lnTo>
                  <a:cubicBezTo>
                    <a:pt x="187215" y="62122"/>
                    <a:pt x="196864" y="54053"/>
                    <a:pt x="208081" y="54053"/>
                  </a:cubicBezTo>
                  <a:close/>
                  <a:moveTo>
                    <a:pt x="518273" y="0"/>
                  </a:moveTo>
                  <a:cubicBezTo>
                    <a:pt x="531177" y="0"/>
                    <a:pt x="541548" y="10358"/>
                    <a:pt x="541548" y="23244"/>
                  </a:cubicBezTo>
                  <a:lnTo>
                    <a:pt x="541548" y="54075"/>
                  </a:lnTo>
                  <a:lnTo>
                    <a:pt x="572422" y="54075"/>
                  </a:lnTo>
                  <a:cubicBezTo>
                    <a:pt x="585205" y="54075"/>
                    <a:pt x="595577" y="64433"/>
                    <a:pt x="595577" y="77199"/>
                  </a:cubicBezTo>
                  <a:cubicBezTo>
                    <a:pt x="595577" y="89965"/>
                    <a:pt x="585205" y="100322"/>
                    <a:pt x="572422" y="100322"/>
                  </a:cubicBezTo>
                  <a:lnTo>
                    <a:pt x="541548" y="100322"/>
                  </a:lnTo>
                  <a:lnTo>
                    <a:pt x="541548" y="131274"/>
                  </a:lnTo>
                  <a:cubicBezTo>
                    <a:pt x="541548" y="144040"/>
                    <a:pt x="531177" y="154397"/>
                    <a:pt x="518273" y="154397"/>
                  </a:cubicBezTo>
                  <a:cubicBezTo>
                    <a:pt x="505489" y="154397"/>
                    <a:pt x="495117" y="144040"/>
                    <a:pt x="495117" y="131274"/>
                  </a:cubicBezTo>
                  <a:lnTo>
                    <a:pt x="495117" y="100322"/>
                  </a:lnTo>
                  <a:lnTo>
                    <a:pt x="464244" y="100322"/>
                  </a:lnTo>
                  <a:cubicBezTo>
                    <a:pt x="451340" y="100322"/>
                    <a:pt x="440968" y="89965"/>
                    <a:pt x="440968" y="77199"/>
                  </a:cubicBezTo>
                  <a:cubicBezTo>
                    <a:pt x="440968" y="64433"/>
                    <a:pt x="451340" y="54075"/>
                    <a:pt x="464244" y="54075"/>
                  </a:cubicBezTo>
                  <a:lnTo>
                    <a:pt x="495117" y="54075"/>
                  </a:lnTo>
                  <a:lnTo>
                    <a:pt x="495117" y="23244"/>
                  </a:lnTo>
                  <a:cubicBezTo>
                    <a:pt x="495117" y="10358"/>
                    <a:pt x="505489" y="0"/>
                    <a:pt x="518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263"/>
              <a:endParaRPr lang="zh-CN" altLang="en-US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ïṩľidé">
            <a:extLst>
              <a:ext uri="{FF2B5EF4-FFF2-40B4-BE49-F238E27FC236}">
                <a16:creationId xmlns:a16="http://schemas.microsoft.com/office/drawing/2014/main" id="{6ADB2890-9421-CDDE-E316-68C6DCF9B372}"/>
              </a:ext>
            </a:extLst>
          </p:cNvPr>
          <p:cNvSpPr/>
          <p:nvPr/>
        </p:nvSpPr>
        <p:spPr>
          <a:xfrm>
            <a:off x="1506320" y="1359963"/>
            <a:ext cx="865128" cy="409522"/>
          </a:xfrm>
          <a:prstGeom prst="rect">
            <a:avLst/>
          </a:prstGeom>
        </p:spPr>
        <p:txBody>
          <a:bodyPr wrap="square" lIns="91428" tIns="45714" rIns="91428" bIns="45714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grpSp>
        <p:nvGrpSpPr>
          <p:cNvPr id="57" name="işľîdé">
            <a:extLst>
              <a:ext uri="{FF2B5EF4-FFF2-40B4-BE49-F238E27FC236}">
                <a16:creationId xmlns:a16="http://schemas.microsoft.com/office/drawing/2014/main" id="{8B6023ED-CA16-4200-ADB6-68E13F246EBA}"/>
              </a:ext>
            </a:extLst>
          </p:cNvPr>
          <p:cNvGrpSpPr/>
          <p:nvPr/>
        </p:nvGrpSpPr>
        <p:grpSpPr>
          <a:xfrm>
            <a:off x="1902888" y="2712318"/>
            <a:ext cx="71991" cy="527609"/>
            <a:chOff x="1903137" y="2482831"/>
            <a:chExt cx="72000" cy="52767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CA3CEFD-8F37-F2D1-0D48-17FA9226F513}"/>
                </a:ext>
              </a:extLst>
            </p:cNvPr>
            <p:cNvCxnSpPr/>
            <p:nvPr/>
          </p:nvCxnSpPr>
          <p:spPr>
            <a:xfrm>
              <a:off x="1939137" y="2482831"/>
              <a:ext cx="0" cy="45567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îsļiḓe">
              <a:extLst>
                <a:ext uri="{FF2B5EF4-FFF2-40B4-BE49-F238E27FC236}">
                  <a16:creationId xmlns:a16="http://schemas.microsoft.com/office/drawing/2014/main" id="{2BBC1441-312B-7F5E-E24B-9F858B5BEF10}"/>
                </a:ext>
              </a:extLst>
            </p:cNvPr>
            <p:cNvSpPr/>
            <p:nvPr/>
          </p:nvSpPr>
          <p:spPr>
            <a:xfrm>
              <a:off x="1903137" y="2938509"/>
              <a:ext cx="72000" cy="7200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grpSp>
        <p:nvGrpSpPr>
          <p:cNvPr id="65" name="îš1ïḍê">
            <a:extLst>
              <a:ext uri="{FF2B5EF4-FFF2-40B4-BE49-F238E27FC236}">
                <a16:creationId xmlns:a16="http://schemas.microsoft.com/office/drawing/2014/main" id="{FEF69750-5D70-7B15-4851-2BDAC0D2431C}"/>
              </a:ext>
            </a:extLst>
          </p:cNvPr>
          <p:cNvGrpSpPr/>
          <p:nvPr/>
        </p:nvGrpSpPr>
        <p:grpSpPr>
          <a:xfrm>
            <a:off x="3589004" y="1769486"/>
            <a:ext cx="849731" cy="942833"/>
            <a:chOff x="3589473" y="1539875"/>
            <a:chExt cx="849842" cy="942956"/>
          </a:xfrm>
        </p:grpSpPr>
        <p:sp>
          <p:nvSpPr>
            <p:cNvPr id="73" name="iṥ1îḓê">
              <a:extLst>
                <a:ext uri="{FF2B5EF4-FFF2-40B4-BE49-F238E27FC236}">
                  <a16:creationId xmlns:a16="http://schemas.microsoft.com/office/drawing/2014/main" id="{C36A57C0-5122-0200-9DD8-99FFB7EB44B7}"/>
                </a:ext>
              </a:extLst>
            </p:cNvPr>
            <p:cNvSpPr/>
            <p:nvPr/>
          </p:nvSpPr>
          <p:spPr bwMode="auto">
            <a:xfrm>
              <a:off x="3589473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6153BD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ru-RU" dirty="0">
                <a:sym typeface="+mn-lt"/>
              </a:endParaRPr>
            </a:p>
          </p:txBody>
        </p:sp>
        <p:sp>
          <p:nvSpPr>
            <p:cNvPr id="74" name="ïṥ1iďé">
              <a:extLst>
                <a:ext uri="{FF2B5EF4-FFF2-40B4-BE49-F238E27FC236}">
                  <a16:creationId xmlns:a16="http://schemas.microsoft.com/office/drawing/2014/main" id="{0C2FEAF1-37F5-9D5B-BEAD-88FAB4A6BEA6}"/>
                </a:ext>
              </a:extLst>
            </p:cNvPr>
            <p:cNvSpPr/>
            <p:nvPr/>
          </p:nvSpPr>
          <p:spPr>
            <a:xfrm>
              <a:off x="3840660" y="1858244"/>
              <a:ext cx="347468" cy="306219"/>
            </a:xfrm>
            <a:custGeom>
              <a:avLst/>
              <a:gdLst>
                <a:gd name="T0" fmla="*/ 2472 w 2641"/>
                <a:gd name="T1" fmla="*/ 1969 h 2331"/>
                <a:gd name="T2" fmla="*/ 2472 w 2641"/>
                <a:gd name="T3" fmla="*/ 1969 h 2331"/>
                <a:gd name="T4" fmla="*/ 2426 w 2641"/>
                <a:gd name="T5" fmla="*/ 2194 h 2331"/>
                <a:gd name="T6" fmla="*/ 2258 w 2641"/>
                <a:gd name="T7" fmla="*/ 2331 h 2331"/>
                <a:gd name="T8" fmla="*/ 269 w 2641"/>
                <a:gd name="T9" fmla="*/ 2331 h 2331"/>
                <a:gd name="T10" fmla="*/ 101 w 2641"/>
                <a:gd name="T11" fmla="*/ 2126 h 2331"/>
                <a:gd name="T12" fmla="*/ 293 w 2641"/>
                <a:gd name="T13" fmla="*/ 1188 h 2331"/>
                <a:gd name="T14" fmla="*/ 414 w 2641"/>
                <a:gd name="T15" fmla="*/ 1052 h 2331"/>
                <a:gd name="T16" fmla="*/ 414 w 2641"/>
                <a:gd name="T17" fmla="*/ 1052 h 2331"/>
                <a:gd name="T18" fmla="*/ 428 w 2641"/>
                <a:gd name="T19" fmla="*/ 1049 h 2331"/>
                <a:gd name="T20" fmla="*/ 428 w 2641"/>
                <a:gd name="T21" fmla="*/ 1048 h 2331"/>
                <a:gd name="T22" fmla="*/ 441 w 2641"/>
                <a:gd name="T23" fmla="*/ 1046 h 2331"/>
                <a:gd name="T24" fmla="*/ 445 w 2641"/>
                <a:gd name="T25" fmla="*/ 1045 h 2331"/>
                <a:gd name="T26" fmla="*/ 455 w 2641"/>
                <a:gd name="T27" fmla="*/ 1044 h 2331"/>
                <a:gd name="T28" fmla="*/ 470 w 2641"/>
                <a:gd name="T29" fmla="*/ 1044 h 2331"/>
                <a:gd name="T30" fmla="*/ 548 w 2641"/>
                <a:gd name="T31" fmla="*/ 1044 h 2331"/>
                <a:gd name="T32" fmla="*/ 2118 w 2641"/>
                <a:gd name="T33" fmla="*/ 1044 h 2331"/>
                <a:gd name="T34" fmla="*/ 2251 w 2641"/>
                <a:gd name="T35" fmla="*/ 1044 h 2331"/>
                <a:gd name="T36" fmla="*/ 2472 w 2641"/>
                <a:gd name="T37" fmla="*/ 1044 h 2331"/>
                <a:gd name="T38" fmla="*/ 2555 w 2641"/>
                <a:gd name="T39" fmla="*/ 1044 h 2331"/>
                <a:gd name="T40" fmla="*/ 2615 w 2641"/>
                <a:gd name="T41" fmla="*/ 1068 h 2331"/>
                <a:gd name="T42" fmla="*/ 2641 w 2641"/>
                <a:gd name="T43" fmla="*/ 1127 h 2331"/>
                <a:gd name="T44" fmla="*/ 2639 w 2641"/>
                <a:gd name="T45" fmla="*/ 1147 h 2331"/>
                <a:gd name="T46" fmla="*/ 2472 w 2641"/>
                <a:gd name="T47" fmla="*/ 1969 h 2331"/>
                <a:gd name="T48" fmla="*/ 2471 w 2641"/>
                <a:gd name="T49" fmla="*/ 910 h 2331"/>
                <a:gd name="T50" fmla="*/ 2320 w 2641"/>
                <a:gd name="T51" fmla="*/ 774 h 2331"/>
                <a:gd name="T52" fmla="*/ 2251 w 2641"/>
                <a:gd name="T53" fmla="*/ 774 h 2331"/>
                <a:gd name="T54" fmla="*/ 2251 w 2641"/>
                <a:gd name="T55" fmla="*/ 910 h 2331"/>
                <a:gd name="T56" fmla="*/ 2471 w 2641"/>
                <a:gd name="T57" fmla="*/ 910 h 2331"/>
                <a:gd name="T58" fmla="*/ 162 w 2641"/>
                <a:gd name="T59" fmla="*/ 1162 h 2331"/>
                <a:gd name="T60" fmla="*/ 414 w 2641"/>
                <a:gd name="T61" fmla="*/ 915 h 2331"/>
                <a:gd name="T62" fmla="*/ 414 w 2641"/>
                <a:gd name="T63" fmla="*/ 548 h 2331"/>
                <a:gd name="T64" fmla="*/ 178 w 2641"/>
                <a:gd name="T65" fmla="*/ 548 h 2331"/>
                <a:gd name="T66" fmla="*/ 0 w 2641"/>
                <a:gd name="T67" fmla="*/ 726 h 2331"/>
                <a:gd name="T68" fmla="*/ 0 w 2641"/>
                <a:gd name="T69" fmla="*/ 1955 h 2331"/>
                <a:gd name="T70" fmla="*/ 162 w 2641"/>
                <a:gd name="T71" fmla="*/ 1162 h 2331"/>
                <a:gd name="T72" fmla="*/ 2118 w 2641"/>
                <a:gd name="T73" fmla="*/ 75 h 2331"/>
                <a:gd name="T74" fmla="*/ 2118 w 2641"/>
                <a:gd name="T75" fmla="*/ 910 h 2331"/>
                <a:gd name="T76" fmla="*/ 548 w 2641"/>
                <a:gd name="T77" fmla="*/ 910 h 2331"/>
                <a:gd name="T78" fmla="*/ 548 w 2641"/>
                <a:gd name="T79" fmla="*/ 75 h 2331"/>
                <a:gd name="T80" fmla="*/ 623 w 2641"/>
                <a:gd name="T81" fmla="*/ 0 h 2331"/>
                <a:gd name="T82" fmla="*/ 2043 w 2641"/>
                <a:gd name="T83" fmla="*/ 0 h 2331"/>
                <a:gd name="T84" fmla="*/ 2118 w 2641"/>
                <a:gd name="T85" fmla="*/ 75 h 2331"/>
                <a:gd name="T86" fmla="*/ 1926 w 2641"/>
                <a:gd name="T87" fmla="*/ 665 h 2331"/>
                <a:gd name="T88" fmla="*/ 1859 w 2641"/>
                <a:gd name="T89" fmla="*/ 598 h 2331"/>
                <a:gd name="T90" fmla="*/ 806 w 2641"/>
                <a:gd name="T91" fmla="*/ 598 h 2331"/>
                <a:gd name="T92" fmla="*/ 740 w 2641"/>
                <a:gd name="T93" fmla="*/ 665 h 2331"/>
                <a:gd name="T94" fmla="*/ 806 w 2641"/>
                <a:gd name="T95" fmla="*/ 732 h 2331"/>
                <a:gd name="T96" fmla="*/ 1859 w 2641"/>
                <a:gd name="T97" fmla="*/ 732 h 2331"/>
                <a:gd name="T98" fmla="*/ 1926 w 2641"/>
                <a:gd name="T99" fmla="*/ 665 h 2331"/>
                <a:gd name="T100" fmla="*/ 1926 w 2641"/>
                <a:gd name="T101" fmla="*/ 321 h 2331"/>
                <a:gd name="T102" fmla="*/ 1859 w 2641"/>
                <a:gd name="T103" fmla="*/ 254 h 2331"/>
                <a:gd name="T104" fmla="*/ 806 w 2641"/>
                <a:gd name="T105" fmla="*/ 254 h 2331"/>
                <a:gd name="T106" fmla="*/ 740 w 2641"/>
                <a:gd name="T107" fmla="*/ 321 h 2331"/>
                <a:gd name="T108" fmla="*/ 806 w 2641"/>
                <a:gd name="T109" fmla="*/ 388 h 2331"/>
                <a:gd name="T110" fmla="*/ 1859 w 2641"/>
                <a:gd name="T111" fmla="*/ 388 h 2331"/>
                <a:gd name="T112" fmla="*/ 1926 w 2641"/>
                <a:gd name="T113" fmla="*/ 321 h 2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1" h="2331">
                  <a:moveTo>
                    <a:pt x="2472" y="1969"/>
                  </a:moveTo>
                  <a:lnTo>
                    <a:pt x="2472" y="1969"/>
                  </a:lnTo>
                  <a:lnTo>
                    <a:pt x="2426" y="2194"/>
                  </a:lnTo>
                  <a:cubicBezTo>
                    <a:pt x="2409" y="2274"/>
                    <a:pt x="2339" y="2331"/>
                    <a:pt x="2258" y="2331"/>
                  </a:cubicBezTo>
                  <a:lnTo>
                    <a:pt x="269" y="2331"/>
                  </a:lnTo>
                  <a:cubicBezTo>
                    <a:pt x="161" y="2331"/>
                    <a:pt x="80" y="2232"/>
                    <a:pt x="101" y="2126"/>
                  </a:cubicBezTo>
                  <a:lnTo>
                    <a:pt x="293" y="1188"/>
                  </a:lnTo>
                  <a:cubicBezTo>
                    <a:pt x="306" y="1123"/>
                    <a:pt x="354" y="1072"/>
                    <a:pt x="414" y="1052"/>
                  </a:cubicBezTo>
                  <a:lnTo>
                    <a:pt x="414" y="1052"/>
                  </a:lnTo>
                  <a:cubicBezTo>
                    <a:pt x="419" y="1051"/>
                    <a:pt x="423" y="1050"/>
                    <a:pt x="428" y="1049"/>
                  </a:cubicBezTo>
                  <a:cubicBezTo>
                    <a:pt x="428" y="1049"/>
                    <a:pt x="428" y="1049"/>
                    <a:pt x="428" y="1048"/>
                  </a:cubicBezTo>
                  <a:cubicBezTo>
                    <a:pt x="432" y="1047"/>
                    <a:pt x="437" y="1047"/>
                    <a:pt x="441" y="1046"/>
                  </a:cubicBezTo>
                  <a:cubicBezTo>
                    <a:pt x="442" y="1046"/>
                    <a:pt x="444" y="1046"/>
                    <a:pt x="445" y="1045"/>
                  </a:cubicBezTo>
                  <a:cubicBezTo>
                    <a:pt x="448" y="1045"/>
                    <a:pt x="452" y="1044"/>
                    <a:pt x="455" y="1044"/>
                  </a:cubicBezTo>
                  <a:cubicBezTo>
                    <a:pt x="460" y="1044"/>
                    <a:pt x="465" y="1044"/>
                    <a:pt x="470" y="1044"/>
                  </a:cubicBezTo>
                  <a:lnTo>
                    <a:pt x="548" y="1044"/>
                  </a:lnTo>
                  <a:lnTo>
                    <a:pt x="2118" y="1044"/>
                  </a:lnTo>
                  <a:lnTo>
                    <a:pt x="2251" y="1044"/>
                  </a:lnTo>
                  <a:lnTo>
                    <a:pt x="2472" y="1044"/>
                  </a:lnTo>
                  <a:lnTo>
                    <a:pt x="2555" y="1044"/>
                  </a:lnTo>
                  <a:cubicBezTo>
                    <a:pt x="2579" y="1044"/>
                    <a:pt x="2600" y="1053"/>
                    <a:pt x="2615" y="1068"/>
                  </a:cubicBezTo>
                  <a:cubicBezTo>
                    <a:pt x="2631" y="1084"/>
                    <a:pt x="2640" y="1104"/>
                    <a:pt x="2641" y="1127"/>
                  </a:cubicBezTo>
                  <a:cubicBezTo>
                    <a:pt x="2641" y="1134"/>
                    <a:pt x="2641" y="1140"/>
                    <a:pt x="2639" y="1147"/>
                  </a:cubicBezTo>
                  <a:lnTo>
                    <a:pt x="2472" y="1969"/>
                  </a:lnTo>
                  <a:close/>
                  <a:moveTo>
                    <a:pt x="2471" y="910"/>
                  </a:moveTo>
                  <a:cubicBezTo>
                    <a:pt x="2463" y="834"/>
                    <a:pt x="2398" y="774"/>
                    <a:pt x="2320" y="774"/>
                  </a:cubicBezTo>
                  <a:lnTo>
                    <a:pt x="2251" y="774"/>
                  </a:lnTo>
                  <a:lnTo>
                    <a:pt x="2251" y="910"/>
                  </a:lnTo>
                  <a:lnTo>
                    <a:pt x="2471" y="910"/>
                  </a:lnTo>
                  <a:close/>
                  <a:moveTo>
                    <a:pt x="162" y="1162"/>
                  </a:moveTo>
                  <a:cubicBezTo>
                    <a:pt x="188" y="1034"/>
                    <a:pt x="290" y="938"/>
                    <a:pt x="414" y="915"/>
                  </a:cubicBezTo>
                  <a:lnTo>
                    <a:pt x="414" y="548"/>
                  </a:lnTo>
                  <a:lnTo>
                    <a:pt x="178" y="548"/>
                  </a:lnTo>
                  <a:cubicBezTo>
                    <a:pt x="80" y="548"/>
                    <a:pt x="0" y="628"/>
                    <a:pt x="0" y="726"/>
                  </a:cubicBezTo>
                  <a:lnTo>
                    <a:pt x="0" y="1955"/>
                  </a:lnTo>
                  <a:lnTo>
                    <a:pt x="162" y="1162"/>
                  </a:lnTo>
                  <a:close/>
                  <a:moveTo>
                    <a:pt x="2118" y="75"/>
                  </a:moveTo>
                  <a:lnTo>
                    <a:pt x="2118" y="910"/>
                  </a:lnTo>
                  <a:lnTo>
                    <a:pt x="548" y="910"/>
                  </a:lnTo>
                  <a:lnTo>
                    <a:pt x="548" y="75"/>
                  </a:lnTo>
                  <a:cubicBezTo>
                    <a:pt x="548" y="33"/>
                    <a:pt x="581" y="0"/>
                    <a:pt x="623" y="0"/>
                  </a:cubicBezTo>
                  <a:lnTo>
                    <a:pt x="2043" y="0"/>
                  </a:lnTo>
                  <a:cubicBezTo>
                    <a:pt x="2084" y="0"/>
                    <a:pt x="2118" y="33"/>
                    <a:pt x="2118" y="75"/>
                  </a:cubicBezTo>
                  <a:close/>
                  <a:moveTo>
                    <a:pt x="1926" y="665"/>
                  </a:moveTo>
                  <a:cubicBezTo>
                    <a:pt x="1926" y="628"/>
                    <a:pt x="1896" y="598"/>
                    <a:pt x="1859" y="598"/>
                  </a:cubicBezTo>
                  <a:lnTo>
                    <a:pt x="806" y="598"/>
                  </a:lnTo>
                  <a:cubicBezTo>
                    <a:pt x="769" y="598"/>
                    <a:pt x="740" y="628"/>
                    <a:pt x="740" y="665"/>
                  </a:cubicBezTo>
                  <a:cubicBezTo>
                    <a:pt x="740" y="702"/>
                    <a:pt x="769" y="732"/>
                    <a:pt x="806" y="732"/>
                  </a:cubicBezTo>
                  <a:lnTo>
                    <a:pt x="1859" y="732"/>
                  </a:lnTo>
                  <a:cubicBezTo>
                    <a:pt x="1896" y="732"/>
                    <a:pt x="1926" y="702"/>
                    <a:pt x="1926" y="665"/>
                  </a:cubicBezTo>
                  <a:close/>
                  <a:moveTo>
                    <a:pt x="1926" y="321"/>
                  </a:moveTo>
                  <a:cubicBezTo>
                    <a:pt x="1926" y="284"/>
                    <a:pt x="1896" y="254"/>
                    <a:pt x="1859" y="254"/>
                  </a:cubicBezTo>
                  <a:lnTo>
                    <a:pt x="806" y="254"/>
                  </a:lnTo>
                  <a:cubicBezTo>
                    <a:pt x="769" y="254"/>
                    <a:pt x="740" y="284"/>
                    <a:pt x="740" y="321"/>
                  </a:cubicBezTo>
                  <a:cubicBezTo>
                    <a:pt x="740" y="358"/>
                    <a:pt x="769" y="388"/>
                    <a:pt x="806" y="388"/>
                  </a:cubicBezTo>
                  <a:lnTo>
                    <a:pt x="1859" y="388"/>
                  </a:lnTo>
                  <a:cubicBezTo>
                    <a:pt x="1896" y="388"/>
                    <a:pt x="1926" y="358"/>
                    <a:pt x="1926" y="321"/>
                  </a:cubicBez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sp>
        <p:nvSpPr>
          <p:cNvPr id="66" name="ïṩḻïde">
            <a:extLst>
              <a:ext uri="{FF2B5EF4-FFF2-40B4-BE49-F238E27FC236}">
                <a16:creationId xmlns:a16="http://schemas.microsoft.com/office/drawing/2014/main" id="{7472775C-D30A-5641-9A75-2DA51364E9CE}"/>
              </a:ext>
            </a:extLst>
          </p:cNvPr>
          <p:cNvSpPr/>
          <p:nvPr/>
        </p:nvSpPr>
        <p:spPr>
          <a:xfrm>
            <a:off x="3581306" y="1359964"/>
            <a:ext cx="865128" cy="409522"/>
          </a:xfrm>
          <a:prstGeom prst="rect">
            <a:avLst/>
          </a:prstGeom>
        </p:spPr>
        <p:txBody>
          <a:bodyPr wrap="square" lIns="91428" tIns="45714" rIns="91428" bIns="45714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grpSp>
        <p:nvGrpSpPr>
          <p:cNvPr id="68" name="íṥļïḍè">
            <a:extLst>
              <a:ext uri="{FF2B5EF4-FFF2-40B4-BE49-F238E27FC236}">
                <a16:creationId xmlns:a16="http://schemas.microsoft.com/office/drawing/2014/main" id="{182AB8BC-33C2-8F7E-6FCC-2B4EC595F965}"/>
              </a:ext>
            </a:extLst>
          </p:cNvPr>
          <p:cNvGrpSpPr/>
          <p:nvPr/>
        </p:nvGrpSpPr>
        <p:grpSpPr>
          <a:xfrm>
            <a:off x="3977874" y="2712318"/>
            <a:ext cx="71991" cy="1767215"/>
            <a:chOff x="3978394" y="2482830"/>
            <a:chExt cx="72000" cy="1767446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28C2A021-5B3E-9E4D-B79E-A91C8D4E7F27}"/>
                </a:ext>
              </a:extLst>
            </p:cNvPr>
            <p:cNvCxnSpPr/>
            <p:nvPr/>
          </p:nvCxnSpPr>
          <p:spPr>
            <a:xfrm>
              <a:off x="4014394" y="2482830"/>
              <a:ext cx="0" cy="1767446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íŝḷidé">
              <a:extLst>
                <a:ext uri="{FF2B5EF4-FFF2-40B4-BE49-F238E27FC236}">
                  <a16:creationId xmlns:a16="http://schemas.microsoft.com/office/drawing/2014/main" id="{86AF38D2-31FC-E849-4EB6-84BD044617D3}"/>
                </a:ext>
              </a:extLst>
            </p:cNvPr>
            <p:cNvSpPr/>
            <p:nvPr/>
          </p:nvSpPr>
          <p:spPr>
            <a:xfrm>
              <a:off x="3978394" y="2938509"/>
              <a:ext cx="72000" cy="7200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grpSp>
        <p:nvGrpSpPr>
          <p:cNvPr id="76" name="îšḻídê">
            <a:extLst>
              <a:ext uri="{FF2B5EF4-FFF2-40B4-BE49-F238E27FC236}">
                <a16:creationId xmlns:a16="http://schemas.microsoft.com/office/drawing/2014/main" id="{5B617871-836E-478D-B223-95C9670380B1}"/>
              </a:ext>
            </a:extLst>
          </p:cNvPr>
          <p:cNvGrpSpPr/>
          <p:nvPr/>
        </p:nvGrpSpPr>
        <p:grpSpPr>
          <a:xfrm>
            <a:off x="5663990" y="1769485"/>
            <a:ext cx="849731" cy="942833"/>
            <a:chOff x="5664730" y="1539875"/>
            <a:chExt cx="849842" cy="942956"/>
          </a:xfrm>
        </p:grpSpPr>
        <p:sp>
          <p:nvSpPr>
            <p:cNvPr id="84" name="î$ḻïḓê">
              <a:extLst>
                <a:ext uri="{FF2B5EF4-FFF2-40B4-BE49-F238E27FC236}">
                  <a16:creationId xmlns:a16="http://schemas.microsoft.com/office/drawing/2014/main" id="{198799B4-7DA0-3377-8F30-D98843BEC4C5}"/>
                </a:ext>
              </a:extLst>
            </p:cNvPr>
            <p:cNvSpPr/>
            <p:nvPr/>
          </p:nvSpPr>
          <p:spPr bwMode="auto">
            <a:xfrm>
              <a:off x="5664730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ru-RU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5" name="ïṥḷîḓé">
              <a:extLst>
                <a:ext uri="{FF2B5EF4-FFF2-40B4-BE49-F238E27FC236}">
                  <a16:creationId xmlns:a16="http://schemas.microsoft.com/office/drawing/2014/main" id="{99CE568A-0A2A-DC44-FBE9-46C652A4F417}"/>
                </a:ext>
              </a:extLst>
            </p:cNvPr>
            <p:cNvSpPr/>
            <p:nvPr/>
          </p:nvSpPr>
          <p:spPr>
            <a:xfrm>
              <a:off x="5915917" y="1873786"/>
              <a:ext cx="347468" cy="275133"/>
            </a:xfrm>
            <a:custGeom>
              <a:avLst/>
              <a:gdLst>
                <a:gd name="connsiteX0" fmla="*/ 66529 w 609120"/>
                <a:gd name="connsiteY0" fmla="*/ 352898 h 482315"/>
                <a:gd name="connsiteX1" fmla="*/ 542591 w 609120"/>
                <a:gd name="connsiteY1" fmla="*/ 352898 h 482315"/>
                <a:gd name="connsiteX2" fmla="*/ 609120 w 609120"/>
                <a:gd name="connsiteY2" fmla="*/ 452184 h 482315"/>
                <a:gd name="connsiteX3" fmla="*/ 609120 w 609120"/>
                <a:gd name="connsiteY3" fmla="*/ 482315 h 482315"/>
                <a:gd name="connsiteX4" fmla="*/ 0 w 609120"/>
                <a:gd name="connsiteY4" fmla="*/ 482315 h 482315"/>
                <a:gd name="connsiteX5" fmla="*/ 0 w 609120"/>
                <a:gd name="connsiteY5" fmla="*/ 452184 h 482315"/>
                <a:gd name="connsiteX6" fmla="*/ 278451 w 609120"/>
                <a:gd name="connsiteY6" fmla="*/ 214237 h 482315"/>
                <a:gd name="connsiteX7" fmla="*/ 447314 w 609120"/>
                <a:gd name="connsiteY7" fmla="*/ 214237 h 482315"/>
                <a:gd name="connsiteX8" fmla="*/ 447314 w 609120"/>
                <a:gd name="connsiteY8" fmla="*/ 232866 h 482315"/>
                <a:gd name="connsiteX9" fmla="*/ 278451 w 609120"/>
                <a:gd name="connsiteY9" fmla="*/ 232866 h 482315"/>
                <a:gd name="connsiteX10" fmla="*/ 156937 w 609120"/>
                <a:gd name="connsiteY10" fmla="*/ 214237 h 482315"/>
                <a:gd name="connsiteX11" fmla="*/ 235970 w 609120"/>
                <a:gd name="connsiteY11" fmla="*/ 214237 h 482315"/>
                <a:gd name="connsiteX12" fmla="*/ 235970 w 609120"/>
                <a:gd name="connsiteY12" fmla="*/ 232866 h 482315"/>
                <a:gd name="connsiteX13" fmla="*/ 156937 w 609120"/>
                <a:gd name="connsiteY13" fmla="*/ 232866 h 482315"/>
                <a:gd name="connsiteX14" fmla="*/ 278451 w 609120"/>
                <a:gd name="connsiteY14" fmla="*/ 157149 h 482315"/>
                <a:gd name="connsiteX15" fmla="*/ 447314 w 609120"/>
                <a:gd name="connsiteY15" fmla="*/ 157149 h 482315"/>
                <a:gd name="connsiteX16" fmla="*/ 447314 w 609120"/>
                <a:gd name="connsiteY16" fmla="*/ 175778 h 482315"/>
                <a:gd name="connsiteX17" fmla="*/ 278451 w 609120"/>
                <a:gd name="connsiteY17" fmla="*/ 175778 h 482315"/>
                <a:gd name="connsiteX18" fmla="*/ 156937 w 609120"/>
                <a:gd name="connsiteY18" fmla="*/ 157149 h 482315"/>
                <a:gd name="connsiteX19" fmla="*/ 235970 w 609120"/>
                <a:gd name="connsiteY19" fmla="*/ 157149 h 482315"/>
                <a:gd name="connsiteX20" fmla="*/ 235970 w 609120"/>
                <a:gd name="connsiteY20" fmla="*/ 175778 h 482315"/>
                <a:gd name="connsiteX21" fmla="*/ 156937 w 609120"/>
                <a:gd name="connsiteY21" fmla="*/ 175778 h 482315"/>
                <a:gd name="connsiteX22" fmla="*/ 278451 w 609120"/>
                <a:gd name="connsiteY22" fmla="*/ 99991 h 482315"/>
                <a:gd name="connsiteX23" fmla="*/ 447314 w 609120"/>
                <a:gd name="connsiteY23" fmla="*/ 99991 h 482315"/>
                <a:gd name="connsiteX24" fmla="*/ 447314 w 609120"/>
                <a:gd name="connsiteY24" fmla="*/ 118691 h 482315"/>
                <a:gd name="connsiteX25" fmla="*/ 278451 w 609120"/>
                <a:gd name="connsiteY25" fmla="*/ 118691 h 482315"/>
                <a:gd name="connsiteX26" fmla="*/ 156937 w 609120"/>
                <a:gd name="connsiteY26" fmla="*/ 99991 h 482315"/>
                <a:gd name="connsiteX27" fmla="*/ 235970 w 609120"/>
                <a:gd name="connsiteY27" fmla="*/ 99991 h 482315"/>
                <a:gd name="connsiteX28" fmla="*/ 235970 w 609120"/>
                <a:gd name="connsiteY28" fmla="*/ 118691 h 482315"/>
                <a:gd name="connsiteX29" fmla="*/ 156937 w 609120"/>
                <a:gd name="connsiteY29" fmla="*/ 118691 h 482315"/>
                <a:gd name="connsiteX30" fmla="*/ 116312 w 609120"/>
                <a:gd name="connsiteY30" fmla="*/ 41471 h 482315"/>
                <a:gd name="connsiteX31" fmla="*/ 116312 w 609120"/>
                <a:gd name="connsiteY31" fmla="*/ 288120 h 482315"/>
                <a:gd name="connsiteX32" fmla="*/ 493160 w 609120"/>
                <a:gd name="connsiteY32" fmla="*/ 288120 h 482315"/>
                <a:gd name="connsiteX33" fmla="*/ 493160 w 609120"/>
                <a:gd name="connsiteY33" fmla="*/ 41471 h 482315"/>
                <a:gd name="connsiteX34" fmla="*/ 66684 w 609120"/>
                <a:gd name="connsiteY34" fmla="*/ 0 h 482315"/>
                <a:gd name="connsiteX35" fmla="*/ 542788 w 609120"/>
                <a:gd name="connsiteY35" fmla="*/ 0 h 482315"/>
                <a:gd name="connsiteX36" fmla="*/ 542788 w 609120"/>
                <a:gd name="connsiteY36" fmla="*/ 329682 h 482315"/>
                <a:gd name="connsiteX37" fmla="*/ 66684 w 609120"/>
                <a:gd name="connsiteY37" fmla="*/ 329682 h 4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120" h="482315">
                  <a:moveTo>
                    <a:pt x="66529" y="352898"/>
                  </a:moveTo>
                  <a:lnTo>
                    <a:pt x="542591" y="352898"/>
                  </a:lnTo>
                  <a:lnTo>
                    <a:pt x="609120" y="452184"/>
                  </a:lnTo>
                  <a:lnTo>
                    <a:pt x="609120" y="482315"/>
                  </a:lnTo>
                  <a:lnTo>
                    <a:pt x="0" y="482315"/>
                  </a:lnTo>
                  <a:lnTo>
                    <a:pt x="0" y="452184"/>
                  </a:lnTo>
                  <a:close/>
                  <a:moveTo>
                    <a:pt x="278451" y="214237"/>
                  </a:moveTo>
                  <a:lnTo>
                    <a:pt x="447314" y="214237"/>
                  </a:lnTo>
                  <a:lnTo>
                    <a:pt x="447314" y="232866"/>
                  </a:lnTo>
                  <a:lnTo>
                    <a:pt x="278451" y="232866"/>
                  </a:lnTo>
                  <a:close/>
                  <a:moveTo>
                    <a:pt x="156937" y="214237"/>
                  </a:moveTo>
                  <a:lnTo>
                    <a:pt x="235970" y="214237"/>
                  </a:lnTo>
                  <a:lnTo>
                    <a:pt x="235970" y="232866"/>
                  </a:lnTo>
                  <a:lnTo>
                    <a:pt x="156937" y="232866"/>
                  </a:lnTo>
                  <a:close/>
                  <a:moveTo>
                    <a:pt x="278451" y="157149"/>
                  </a:moveTo>
                  <a:lnTo>
                    <a:pt x="447314" y="157149"/>
                  </a:lnTo>
                  <a:lnTo>
                    <a:pt x="447314" y="175778"/>
                  </a:lnTo>
                  <a:lnTo>
                    <a:pt x="278451" y="175778"/>
                  </a:lnTo>
                  <a:close/>
                  <a:moveTo>
                    <a:pt x="156937" y="157149"/>
                  </a:moveTo>
                  <a:lnTo>
                    <a:pt x="235970" y="157149"/>
                  </a:lnTo>
                  <a:lnTo>
                    <a:pt x="235970" y="175778"/>
                  </a:lnTo>
                  <a:lnTo>
                    <a:pt x="156937" y="175778"/>
                  </a:lnTo>
                  <a:close/>
                  <a:moveTo>
                    <a:pt x="278451" y="99991"/>
                  </a:moveTo>
                  <a:lnTo>
                    <a:pt x="447314" y="99991"/>
                  </a:lnTo>
                  <a:lnTo>
                    <a:pt x="447314" y="118691"/>
                  </a:lnTo>
                  <a:lnTo>
                    <a:pt x="278451" y="118691"/>
                  </a:lnTo>
                  <a:close/>
                  <a:moveTo>
                    <a:pt x="156937" y="99991"/>
                  </a:moveTo>
                  <a:lnTo>
                    <a:pt x="235970" y="99991"/>
                  </a:lnTo>
                  <a:lnTo>
                    <a:pt x="235970" y="118691"/>
                  </a:lnTo>
                  <a:lnTo>
                    <a:pt x="156937" y="118691"/>
                  </a:lnTo>
                  <a:close/>
                  <a:moveTo>
                    <a:pt x="116312" y="41471"/>
                  </a:moveTo>
                  <a:lnTo>
                    <a:pt x="116312" y="288120"/>
                  </a:lnTo>
                  <a:lnTo>
                    <a:pt x="493160" y="288120"/>
                  </a:lnTo>
                  <a:lnTo>
                    <a:pt x="493160" y="41471"/>
                  </a:lnTo>
                  <a:close/>
                  <a:moveTo>
                    <a:pt x="66684" y="0"/>
                  </a:moveTo>
                  <a:lnTo>
                    <a:pt x="542788" y="0"/>
                  </a:lnTo>
                  <a:lnTo>
                    <a:pt x="542788" y="329682"/>
                  </a:lnTo>
                  <a:lnTo>
                    <a:pt x="66684" y="329682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263"/>
              <a:endParaRPr lang="zh-CN" altLang="en-US" sz="16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íṥ1îḑê">
            <a:extLst>
              <a:ext uri="{FF2B5EF4-FFF2-40B4-BE49-F238E27FC236}">
                <a16:creationId xmlns:a16="http://schemas.microsoft.com/office/drawing/2014/main" id="{15AE5E27-3E50-0350-A3E6-CD71C4529329}"/>
              </a:ext>
            </a:extLst>
          </p:cNvPr>
          <p:cNvSpPr/>
          <p:nvPr/>
        </p:nvSpPr>
        <p:spPr>
          <a:xfrm>
            <a:off x="5656292" y="1359963"/>
            <a:ext cx="865128" cy="409522"/>
          </a:xfrm>
          <a:prstGeom prst="rect">
            <a:avLst/>
          </a:prstGeom>
        </p:spPr>
        <p:txBody>
          <a:bodyPr wrap="square" lIns="91428" tIns="45714" rIns="91428" bIns="45714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79" name="ïṩ1ïḓè">
            <a:extLst>
              <a:ext uri="{FF2B5EF4-FFF2-40B4-BE49-F238E27FC236}">
                <a16:creationId xmlns:a16="http://schemas.microsoft.com/office/drawing/2014/main" id="{06C47144-B0E9-0E9E-D819-27B742D284F6}"/>
              </a:ext>
            </a:extLst>
          </p:cNvPr>
          <p:cNvGrpSpPr/>
          <p:nvPr/>
        </p:nvGrpSpPr>
        <p:grpSpPr>
          <a:xfrm>
            <a:off x="6052860" y="2712318"/>
            <a:ext cx="71991" cy="527609"/>
            <a:chOff x="6053651" y="2482831"/>
            <a:chExt cx="72000" cy="527678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C130ADF7-C4C1-EB4A-BFB3-3C4321164077}"/>
                </a:ext>
              </a:extLst>
            </p:cNvPr>
            <p:cNvCxnSpPr/>
            <p:nvPr/>
          </p:nvCxnSpPr>
          <p:spPr>
            <a:xfrm>
              <a:off x="6089651" y="2482831"/>
              <a:ext cx="0" cy="45567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îṧlíḍê">
              <a:extLst>
                <a:ext uri="{FF2B5EF4-FFF2-40B4-BE49-F238E27FC236}">
                  <a16:creationId xmlns:a16="http://schemas.microsoft.com/office/drawing/2014/main" id="{89C4F795-3286-5A0D-E86C-00656A527871}"/>
                </a:ext>
              </a:extLst>
            </p:cNvPr>
            <p:cNvSpPr/>
            <p:nvPr/>
          </p:nvSpPr>
          <p:spPr>
            <a:xfrm>
              <a:off x="6053651" y="2938509"/>
              <a:ext cx="72000" cy="7200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dirty="0">
                <a:sym typeface="+mn-lt"/>
              </a:endParaRPr>
            </a:p>
          </p:txBody>
        </p:sp>
      </p:grpSp>
      <p:grpSp>
        <p:nvGrpSpPr>
          <p:cNvPr id="87" name="i$ļíḓé">
            <a:extLst>
              <a:ext uri="{FF2B5EF4-FFF2-40B4-BE49-F238E27FC236}">
                <a16:creationId xmlns:a16="http://schemas.microsoft.com/office/drawing/2014/main" id="{EE5CA87A-ED59-B7EE-87DF-964E16E27C4C}"/>
              </a:ext>
            </a:extLst>
          </p:cNvPr>
          <p:cNvGrpSpPr/>
          <p:nvPr/>
        </p:nvGrpSpPr>
        <p:grpSpPr>
          <a:xfrm>
            <a:off x="7738976" y="1769486"/>
            <a:ext cx="849731" cy="942833"/>
            <a:chOff x="7739987" y="1539875"/>
            <a:chExt cx="849842" cy="942956"/>
          </a:xfrm>
        </p:grpSpPr>
        <p:sp>
          <p:nvSpPr>
            <p:cNvPr id="95" name="iṧḻiḑê">
              <a:extLst>
                <a:ext uri="{FF2B5EF4-FFF2-40B4-BE49-F238E27FC236}">
                  <a16:creationId xmlns:a16="http://schemas.microsoft.com/office/drawing/2014/main" id="{CF6D8CDE-2A04-2B74-180F-521D807DCB86}"/>
                </a:ext>
              </a:extLst>
            </p:cNvPr>
            <p:cNvSpPr/>
            <p:nvPr/>
          </p:nvSpPr>
          <p:spPr bwMode="auto">
            <a:xfrm>
              <a:off x="7739987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6153BD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ru-RU" dirty="0">
                <a:sym typeface="+mn-lt"/>
              </a:endParaRPr>
            </a:p>
          </p:txBody>
        </p:sp>
        <p:sp>
          <p:nvSpPr>
            <p:cNvPr id="96" name="îṣļíḍè">
              <a:extLst>
                <a:ext uri="{FF2B5EF4-FFF2-40B4-BE49-F238E27FC236}">
                  <a16:creationId xmlns:a16="http://schemas.microsoft.com/office/drawing/2014/main" id="{53CCD88D-37A8-A855-CAA3-9FA9A238ED2F}"/>
                </a:ext>
              </a:extLst>
            </p:cNvPr>
            <p:cNvSpPr/>
            <p:nvPr/>
          </p:nvSpPr>
          <p:spPr>
            <a:xfrm>
              <a:off x="7991174" y="1854385"/>
              <a:ext cx="347468" cy="313935"/>
            </a:xfrm>
            <a:custGeom>
              <a:avLst/>
              <a:gdLst>
                <a:gd name="connsiteX0" fmla="*/ 462909 w 607639"/>
                <a:gd name="connsiteY0" fmla="*/ 418947 h 548999"/>
                <a:gd name="connsiteX1" fmla="*/ 607639 w 607639"/>
                <a:gd name="connsiteY1" fmla="*/ 418947 h 548999"/>
                <a:gd name="connsiteX2" fmla="*/ 607639 w 607639"/>
                <a:gd name="connsiteY2" fmla="*/ 548999 h 548999"/>
                <a:gd name="connsiteX3" fmla="*/ 462909 w 607639"/>
                <a:gd name="connsiteY3" fmla="*/ 548999 h 548999"/>
                <a:gd name="connsiteX4" fmla="*/ 231525 w 607639"/>
                <a:gd name="connsiteY4" fmla="*/ 418947 h 548999"/>
                <a:gd name="connsiteX5" fmla="*/ 376114 w 607639"/>
                <a:gd name="connsiteY5" fmla="*/ 418947 h 548999"/>
                <a:gd name="connsiteX6" fmla="*/ 376114 w 607639"/>
                <a:gd name="connsiteY6" fmla="*/ 548999 h 548999"/>
                <a:gd name="connsiteX7" fmla="*/ 231525 w 607639"/>
                <a:gd name="connsiteY7" fmla="*/ 548999 h 548999"/>
                <a:gd name="connsiteX8" fmla="*/ 0 w 607639"/>
                <a:gd name="connsiteY8" fmla="*/ 418947 h 548999"/>
                <a:gd name="connsiteX9" fmla="*/ 144659 w 607639"/>
                <a:gd name="connsiteY9" fmla="*/ 418947 h 548999"/>
                <a:gd name="connsiteX10" fmla="*/ 144659 w 607639"/>
                <a:gd name="connsiteY10" fmla="*/ 548999 h 548999"/>
                <a:gd name="connsiteX11" fmla="*/ 0 w 607639"/>
                <a:gd name="connsiteY11" fmla="*/ 548999 h 548999"/>
                <a:gd name="connsiteX12" fmla="*/ 282149 w 607639"/>
                <a:gd name="connsiteY12" fmla="*/ 231172 h 548999"/>
                <a:gd name="connsiteX13" fmla="*/ 325490 w 607639"/>
                <a:gd name="connsiteY13" fmla="*/ 231172 h 548999"/>
                <a:gd name="connsiteX14" fmla="*/ 325490 w 607639"/>
                <a:gd name="connsiteY14" fmla="*/ 281751 h 548999"/>
                <a:gd name="connsiteX15" fmla="*/ 556973 w 607639"/>
                <a:gd name="connsiteY15" fmla="*/ 281751 h 548999"/>
                <a:gd name="connsiteX16" fmla="*/ 556973 w 607639"/>
                <a:gd name="connsiteY16" fmla="*/ 375619 h 548999"/>
                <a:gd name="connsiteX17" fmla="*/ 513542 w 607639"/>
                <a:gd name="connsiteY17" fmla="*/ 375619 h 548999"/>
                <a:gd name="connsiteX18" fmla="*/ 513542 w 607639"/>
                <a:gd name="connsiteY18" fmla="*/ 325040 h 548999"/>
                <a:gd name="connsiteX19" fmla="*/ 325490 w 607639"/>
                <a:gd name="connsiteY19" fmla="*/ 325040 h 548999"/>
                <a:gd name="connsiteX20" fmla="*/ 325490 w 607639"/>
                <a:gd name="connsiteY20" fmla="*/ 375619 h 548999"/>
                <a:gd name="connsiteX21" fmla="*/ 282149 w 607639"/>
                <a:gd name="connsiteY21" fmla="*/ 375619 h 548999"/>
                <a:gd name="connsiteX22" fmla="*/ 282149 w 607639"/>
                <a:gd name="connsiteY22" fmla="*/ 325040 h 548999"/>
                <a:gd name="connsiteX23" fmla="*/ 94097 w 607639"/>
                <a:gd name="connsiteY23" fmla="*/ 325040 h 548999"/>
                <a:gd name="connsiteX24" fmla="*/ 94097 w 607639"/>
                <a:gd name="connsiteY24" fmla="*/ 375619 h 548999"/>
                <a:gd name="connsiteX25" fmla="*/ 50666 w 607639"/>
                <a:gd name="connsiteY25" fmla="*/ 375619 h 548999"/>
                <a:gd name="connsiteX26" fmla="*/ 50666 w 607639"/>
                <a:gd name="connsiteY26" fmla="*/ 281751 h 548999"/>
                <a:gd name="connsiteX27" fmla="*/ 282149 w 607639"/>
                <a:gd name="connsiteY27" fmla="*/ 281751 h 548999"/>
                <a:gd name="connsiteX28" fmla="*/ 159125 w 607639"/>
                <a:gd name="connsiteY28" fmla="*/ 0 h 548999"/>
                <a:gd name="connsiteX29" fmla="*/ 448514 w 607639"/>
                <a:gd name="connsiteY29" fmla="*/ 0 h 548999"/>
                <a:gd name="connsiteX30" fmla="*/ 448514 w 607639"/>
                <a:gd name="connsiteY30" fmla="*/ 187845 h 548999"/>
                <a:gd name="connsiteX31" fmla="*/ 159125 w 607639"/>
                <a:gd name="connsiteY31" fmla="*/ 187845 h 54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548999">
                  <a:moveTo>
                    <a:pt x="462909" y="418947"/>
                  </a:moveTo>
                  <a:lnTo>
                    <a:pt x="607639" y="418947"/>
                  </a:lnTo>
                  <a:lnTo>
                    <a:pt x="607639" y="548999"/>
                  </a:lnTo>
                  <a:lnTo>
                    <a:pt x="462909" y="548999"/>
                  </a:lnTo>
                  <a:close/>
                  <a:moveTo>
                    <a:pt x="231525" y="418947"/>
                  </a:moveTo>
                  <a:lnTo>
                    <a:pt x="376114" y="418947"/>
                  </a:lnTo>
                  <a:lnTo>
                    <a:pt x="376114" y="548999"/>
                  </a:lnTo>
                  <a:lnTo>
                    <a:pt x="231525" y="548999"/>
                  </a:lnTo>
                  <a:close/>
                  <a:moveTo>
                    <a:pt x="0" y="418947"/>
                  </a:moveTo>
                  <a:lnTo>
                    <a:pt x="144659" y="418947"/>
                  </a:lnTo>
                  <a:lnTo>
                    <a:pt x="144659" y="548999"/>
                  </a:lnTo>
                  <a:lnTo>
                    <a:pt x="0" y="548999"/>
                  </a:lnTo>
                  <a:close/>
                  <a:moveTo>
                    <a:pt x="282149" y="231172"/>
                  </a:moveTo>
                  <a:lnTo>
                    <a:pt x="325490" y="231172"/>
                  </a:lnTo>
                  <a:lnTo>
                    <a:pt x="325490" y="281751"/>
                  </a:lnTo>
                  <a:lnTo>
                    <a:pt x="556973" y="281751"/>
                  </a:lnTo>
                  <a:lnTo>
                    <a:pt x="556973" y="375619"/>
                  </a:lnTo>
                  <a:lnTo>
                    <a:pt x="513542" y="375619"/>
                  </a:lnTo>
                  <a:lnTo>
                    <a:pt x="513542" y="325040"/>
                  </a:lnTo>
                  <a:lnTo>
                    <a:pt x="325490" y="325040"/>
                  </a:lnTo>
                  <a:lnTo>
                    <a:pt x="325490" y="375619"/>
                  </a:lnTo>
                  <a:lnTo>
                    <a:pt x="282149" y="375619"/>
                  </a:lnTo>
                  <a:lnTo>
                    <a:pt x="282149" y="325040"/>
                  </a:lnTo>
                  <a:lnTo>
                    <a:pt x="94097" y="325040"/>
                  </a:lnTo>
                  <a:lnTo>
                    <a:pt x="94097" y="375619"/>
                  </a:lnTo>
                  <a:lnTo>
                    <a:pt x="50666" y="375619"/>
                  </a:lnTo>
                  <a:lnTo>
                    <a:pt x="50666" y="281751"/>
                  </a:lnTo>
                  <a:lnTo>
                    <a:pt x="282149" y="281751"/>
                  </a:lnTo>
                  <a:close/>
                  <a:moveTo>
                    <a:pt x="159125" y="0"/>
                  </a:moveTo>
                  <a:lnTo>
                    <a:pt x="448514" y="0"/>
                  </a:lnTo>
                  <a:lnTo>
                    <a:pt x="448514" y="187845"/>
                  </a:lnTo>
                  <a:lnTo>
                    <a:pt x="159125" y="187845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sp>
        <p:nvSpPr>
          <p:cNvPr id="88" name="íṧ1ïdè">
            <a:extLst>
              <a:ext uri="{FF2B5EF4-FFF2-40B4-BE49-F238E27FC236}">
                <a16:creationId xmlns:a16="http://schemas.microsoft.com/office/drawing/2014/main" id="{E1A0CF73-E77A-526E-1C7E-C66B15DB2B66}"/>
              </a:ext>
            </a:extLst>
          </p:cNvPr>
          <p:cNvSpPr/>
          <p:nvPr/>
        </p:nvSpPr>
        <p:spPr>
          <a:xfrm>
            <a:off x="7731278" y="1359964"/>
            <a:ext cx="865128" cy="409522"/>
          </a:xfrm>
          <a:prstGeom prst="rect">
            <a:avLst/>
          </a:prstGeom>
        </p:spPr>
        <p:txBody>
          <a:bodyPr wrap="square" lIns="91428" tIns="45714" rIns="91428" bIns="45714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grpSp>
        <p:nvGrpSpPr>
          <p:cNvPr id="90" name="ïŝḻïḑê">
            <a:extLst>
              <a:ext uri="{FF2B5EF4-FFF2-40B4-BE49-F238E27FC236}">
                <a16:creationId xmlns:a16="http://schemas.microsoft.com/office/drawing/2014/main" id="{F8E05AF6-FCCC-7D07-6E65-39EA52C5ED5A}"/>
              </a:ext>
            </a:extLst>
          </p:cNvPr>
          <p:cNvGrpSpPr/>
          <p:nvPr/>
        </p:nvGrpSpPr>
        <p:grpSpPr>
          <a:xfrm>
            <a:off x="8127846" y="2712318"/>
            <a:ext cx="71991" cy="1767215"/>
            <a:chOff x="8128908" y="2482830"/>
            <a:chExt cx="72000" cy="1767446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4F62C24C-09E3-2502-08D0-0C1DC2335CCE}"/>
                </a:ext>
              </a:extLst>
            </p:cNvPr>
            <p:cNvCxnSpPr/>
            <p:nvPr/>
          </p:nvCxnSpPr>
          <p:spPr>
            <a:xfrm>
              <a:off x="8164908" y="2482830"/>
              <a:ext cx="0" cy="1767446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íşlíḋê">
              <a:extLst>
                <a:ext uri="{FF2B5EF4-FFF2-40B4-BE49-F238E27FC236}">
                  <a16:creationId xmlns:a16="http://schemas.microsoft.com/office/drawing/2014/main" id="{22523101-139C-9049-AF75-7C05CBE5CE1F}"/>
                </a:ext>
              </a:extLst>
            </p:cNvPr>
            <p:cNvSpPr/>
            <p:nvPr/>
          </p:nvSpPr>
          <p:spPr>
            <a:xfrm>
              <a:off x="8128908" y="2938509"/>
              <a:ext cx="72000" cy="7200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grpSp>
        <p:nvGrpSpPr>
          <p:cNvPr id="98" name="iṥļíďè">
            <a:extLst>
              <a:ext uri="{FF2B5EF4-FFF2-40B4-BE49-F238E27FC236}">
                <a16:creationId xmlns:a16="http://schemas.microsoft.com/office/drawing/2014/main" id="{2ABF7496-7F28-652C-F8A2-BCF434B22839}"/>
              </a:ext>
            </a:extLst>
          </p:cNvPr>
          <p:cNvGrpSpPr/>
          <p:nvPr/>
        </p:nvGrpSpPr>
        <p:grpSpPr>
          <a:xfrm>
            <a:off x="9813959" y="1769485"/>
            <a:ext cx="849731" cy="942833"/>
            <a:chOff x="9815242" y="1539875"/>
            <a:chExt cx="849842" cy="942956"/>
          </a:xfrm>
        </p:grpSpPr>
        <p:sp>
          <p:nvSpPr>
            <p:cNvPr id="106" name="is1íďê">
              <a:extLst>
                <a:ext uri="{FF2B5EF4-FFF2-40B4-BE49-F238E27FC236}">
                  <a16:creationId xmlns:a16="http://schemas.microsoft.com/office/drawing/2014/main" id="{EACD286A-AE69-D5C9-37BA-E5BF07744C2E}"/>
                </a:ext>
              </a:extLst>
            </p:cNvPr>
            <p:cNvSpPr/>
            <p:nvPr/>
          </p:nvSpPr>
          <p:spPr bwMode="auto">
            <a:xfrm>
              <a:off x="9815242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ru-RU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7" name="îṥļiḋe">
              <a:extLst>
                <a:ext uri="{FF2B5EF4-FFF2-40B4-BE49-F238E27FC236}">
                  <a16:creationId xmlns:a16="http://schemas.microsoft.com/office/drawing/2014/main" id="{3E04CF53-112A-5617-2FAB-E140A2DFD066}"/>
                </a:ext>
              </a:extLst>
            </p:cNvPr>
            <p:cNvSpPr/>
            <p:nvPr/>
          </p:nvSpPr>
          <p:spPr>
            <a:xfrm>
              <a:off x="10066429" y="1839538"/>
              <a:ext cx="347468" cy="343630"/>
            </a:xfrm>
            <a:custGeom>
              <a:avLst/>
              <a:gdLst>
                <a:gd name="connsiteX0" fmla="*/ 466437 w 600511"/>
                <a:gd name="connsiteY0" fmla="*/ 421770 h 593879"/>
                <a:gd name="connsiteX1" fmla="*/ 504684 w 600511"/>
                <a:gd name="connsiteY1" fmla="*/ 459981 h 593879"/>
                <a:gd name="connsiteX2" fmla="*/ 466437 w 600511"/>
                <a:gd name="connsiteY2" fmla="*/ 498192 h 593879"/>
                <a:gd name="connsiteX3" fmla="*/ 428190 w 600511"/>
                <a:gd name="connsiteY3" fmla="*/ 459981 h 593879"/>
                <a:gd name="connsiteX4" fmla="*/ 466437 w 600511"/>
                <a:gd name="connsiteY4" fmla="*/ 421770 h 593879"/>
                <a:gd name="connsiteX5" fmla="*/ 453390 w 600511"/>
                <a:gd name="connsiteY5" fmla="*/ 375066 h 593879"/>
                <a:gd name="connsiteX6" fmla="*/ 421127 w 600511"/>
                <a:gd name="connsiteY6" fmla="*/ 386990 h 593879"/>
                <a:gd name="connsiteX7" fmla="*/ 418868 w 600511"/>
                <a:gd name="connsiteY7" fmla="*/ 392146 h 593879"/>
                <a:gd name="connsiteX8" fmla="*/ 424031 w 600511"/>
                <a:gd name="connsiteY8" fmla="*/ 406325 h 593879"/>
                <a:gd name="connsiteX9" fmla="*/ 423385 w 600511"/>
                <a:gd name="connsiteY9" fmla="*/ 411481 h 593879"/>
                <a:gd name="connsiteX10" fmla="*/ 416287 w 600511"/>
                <a:gd name="connsiteY10" fmla="*/ 413737 h 593879"/>
                <a:gd name="connsiteX11" fmla="*/ 402414 w 600511"/>
                <a:gd name="connsiteY11" fmla="*/ 407292 h 593879"/>
                <a:gd name="connsiteX12" fmla="*/ 397252 w 600511"/>
                <a:gd name="connsiteY12" fmla="*/ 409226 h 593879"/>
                <a:gd name="connsiteX13" fmla="*/ 383056 w 600511"/>
                <a:gd name="connsiteY13" fmla="*/ 440485 h 593879"/>
                <a:gd name="connsiteX14" fmla="*/ 384669 w 600511"/>
                <a:gd name="connsiteY14" fmla="*/ 445318 h 593879"/>
                <a:gd name="connsiteX15" fmla="*/ 398542 w 600511"/>
                <a:gd name="connsiteY15" fmla="*/ 451764 h 593879"/>
                <a:gd name="connsiteX16" fmla="*/ 401769 w 600511"/>
                <a:gd name="connsiteY16" fmla="*/ 455953 h 593879"/>
                <a:gd name="connsiteX17" fmla="*/ 398220 w 600511"/>
                <a:gd name="connsiteY17" fmla="*/ 462720 h 593879"/>
                <a:gd name="connsiteX18" fmla="*/ 384024 w 600511"/>
                <a:gd name="connsiteY18" fmla="*/ 467876 h 593879"/>
                <a:gd name="connsiteX19" fmla="*/ 381766 w 600511"/>
                <a:gd name="connsiteY19" fmla="*/ 472710 h 593879"/>
                <a:gd name="connsiteX20" fmla="*/ 393380 w 600511"/>
                <a:gd name="connsiteY20" fmla="*/ 504936 h 593879"/>
                <a:gd name="connsiteX21" fmla="*/ 398542 w 600511"/>
                <a:gd name="connsiteY21" fmla="*/ 507192 h 593879"/>
                <a:gd name="connsiteX22" fmla="*/ 412738 w 600511"/>
                <a:gd name="connsiteY22" fmla="*/ 502036 h 593879"/>
                <a:gd name="connsiteX23" fmla="*/ 417900 w 600511"/>
                <a:gd name="connsiteY23" fmla="*/ 502680 h 593879"/>
                <a:gd name="connsiteX24" fmla="*/ 420159 w 600511"/>
                <a:gd name="connsiteY24" fmla="*/ 510092 h 593879"/>
                <a:gd name="connsiteX25" fmla="*/ 413706 w 600511"/>
                <a:gd name="connsiteY25" fmla="*/ 523949 h 593879"/>
                <a:gd name="connsiteX26" fmla="*/ 415642 w 600511"/>
                <a:gd name="connsiteY26" fmla="*/ 528783 h 593879"/>
                <a:gd name="connsiteX27" fmla="*/ 446937 w 600511"/>
                <a:gd name="connsiteY27" fmla="*/ 543285 h 593879"/>
                <a:gd name="connsiteX28" fmla="*/ 451777 w 600511"/>
                <a:gd name="connsiteY28" fmla="*/ 541351 h 593879"/>
                <a:gd name="connsiteX29" fmla="*/ 458230 w 600511"/>
                <a:gd name="connsiteY29" fmla="*/ 527494 h 593879"/>
                <a:gd name="connsiteX30" fmla="*/ 462424 w 600511"/>
                <a:gd name="connsiteY30" fmla="*/ 524272 h 593879"/>
                <a:gd name="connsiteX31" fmla="*/ 469199 w 600511"/>
                <a:gd name="connsiteY31" fmla="*/ 528139 h 593879"/>
                <a:gd name="connsiteX32" fmla="*/ 474361 w 600511"/>
                <a:gd name="connsiteY32" fmla="*/ 542318 h 593879"/>
                <a:gd name="connsiteX33" fmla="*/ 479201 w 600511"/>
                <a:gd name="connsiteY33" fmla="*/ 544574 h 593879"/>
                <a:gd name="connsiteX34" fmla="*/ 511464 w 600511"/>
                <a:gd name="connsiteY34" fmla="*/ 532650 h 593879"/>
                <a:gd name="connsiteX35" fmla="*/ 513723 w 600511"/>
                <a:gd name="connsiteY35" fmla="*/ 527816 h 593879"/>
                <a:gd name="connsiteX36" fmla="*/ 508560 w 600511"/>
                <a:gd name="connsiteY36" fmla="*/ 513315 h 593879"/>
                <a:gd name="connsiteX37" fmla="*/ 509206 w 600511"/>
                <a:gd name="connsiteY37" fmla="*/ 508159 h 593879"/>
                <a:gd name="connsiteX38" fmla="*/ 516626 w 600511"/>
                <a:gd name="connsiteY38" fmla="*/ 506225 h 593879"/>
                <a:gd name="connsiteX39" fmla="*/ 530500 w 600511"/>
                <a:gd name="connsiteY39" fmla="*/ 512348 h 593879"/>
                <a:gd name="connsiteX40" fmla="*/ 535339 w 600511"/>
                <a:gd name="connsiteY40" fmla="*/ 510737 h 593879"/>
                <a:gd name="connsiteX41" fmla="*/ 549858 w 600511"/>
                <a:gd name="connsiteY41" fmla="*/ 479478 h 593879"/>
                <a:gd name="connsiteX42" fmla="*/ 547922 w 600511"/>
                <a:gd name="connsiteY42" fmla="*/ 474322 h 593879"/>
                <a:gd name="connsiteX43" fmla="*/ 534049 w 600511"/>
                <a:gd name="connsiteY43" fmla="*/ 467876 h 593879"/>
                <a:gd name="connsiteX44" fmla="*/ 531145 w 600511"/>
                <a:gd name="connsiteY44" fmla="*/ 461109 h 593879"/>
                <a:gd name="connsiteX45" fmla="*/ 534694 w 600511"/>
                <a:gd name="connsiteY45" fmla="*/ 457242 h 593879"/>
                <a:gd name="connsiteX46" fmla="*/ 548890 w 600511"/>
                <a:gd name="connsiteY46" fmla="*/ 451764 h 593879"/>
                <a:gd name="connsiteX47" fmla="*/ 551148 w 600511"/>
                <a:gd name="connsiteY47" fmla="*/ 446930 h 593879"/>
                <a:gd name="connsiteX48" fmla="*/ 539211 w 600511"/>
                <a:gd name="connsiteY48" fmla="*/ 414704 h 593879"/>
                <a:gd name="connsiteX49" fmla="*/ 534371 w 600511"/>
                <a:gd name="connsiteY49" fmla="*/ 412448 h 593879"/>
                <a:gd name="connsiteX50" fmla="*/ 520175 w 600511"/>
                <a:gd name="connsiteY50" fmla="*/ 417604 h 593879"/>
                <a:gd name="connsiteX51" fmla="*/ 514691 w 600511"/>
                <a:gd name="connsiteY51" fmla="*/ 416960 h 593879"/>
                <a:gd name="connsiteX52" fmla="*/ 512755 w 600511"/>
                <a:gd name="connsiteY52" fmla="*/ 409548 h 593879"/>
                <a:gd name="connsiteX53" fmla="*/ 518885 w 600511"/>
                <a:gd name="connsiteY53" fmla="*/ 396013 h 593879"/>
                <a:gd name="connsiteX54" fmla="*/ 516949 w 600511"/>
                <a:gd name="connsiteY54" fmla="*/ 390857 h 593879"/>
                <a:gd name="connsiteX55" fmla="*/ 485976 w 600511"/>
                <a:gd name="connsiteY55" fmla="*/ 376355 h 593879"/>
                <a:gd name="connsiteX56" fmla="*/ 480814 w 600511"/>
                <a:gd name="connsiteY56" fmla="*/ 378289 h 593879"/>
                <a:gd name="connsiteX57" fmla="*/ 474361 w 600511"/>
                <a:gd name="connsiteY57" fmla="*/ 392146 h 593879"/>
                <a:gd name="connsiteX58" fmla="*/ 470167 w 600511"/>
                <a:gd name="connsiteY58" fmla="*/ 395368 h 593879"/>
                <a:gd name="connsiteX59" fmla="*/ 463714 w 600511"/>
                <a:gd name="connsiteY59" fmla="*/ 391824 h 593879"/>
                <a:gd name="connsiteX60" fmla="*/ 458230 w 600511"/>
                <a:gd name="connsiteY60" fmla="*/ 377322 h 593879"/>
                <a:gd name="connsiteX61" fmla="*/ 453390 w 600511"/>
                <a:gd name="connsiteY61" fmla="*/ 375066 h 593879"/>
                <a:gd name="connsiteX62" fmla="*/ 0 w 600511"/>
                <a:gd name="connsiteY62" fmla="*/ 372515 h 593879"/>
                <a:gd name="connsiteX63" fmla="*/ 233292 w 600511"/>
                <a:gd name="connsiteY63" fmla="*/ 465626 h 593879"/>
                <a:gd name="connsiteX64" fmla="*/ 305248 w 600511"/>
                <a:gd name="connsiteY64" fmla="*/ 461116 h 593879"/>
                <a:gd name="connsiteX65" fmla="*/ 332998 w 600511"/>
                <a:gd name="connsiteY65" fmla="*/ 549716 h 593879"/>
                <a:gd name="connsiteX66" fmla="*/ 233292 w 600511"/>
                <a:gd name="connsiteY66" fmla="*/ 558737 h 593879"/>
                <a:gd name="connsiteX67" fmla="*/ 0 w 600511"/>
                <a:gd name="connsiteY67" fmla="*/ 465626 h 593879"/>
                <a:gd name="connsiteX68" fmla="*/ 466295 w 600511"/>
                <a:gd name="connsiteY68" fmla="*/ 326083 h 593879"/>
                <a:gd name="connsiteX69" fmla="*/ 600511 w 600511"/>
                <a:gd name="connsiteY69" fmla="*/ 459820 h 593879"/>
                <a:gd name="connsiteX70" fmla="*/ 466295 w 600511"/>
                <a:gd name="connsiteY70" fmla="*/ 593879 h 593879"/>
                <a:gd name="connsiteX71" fmla="*/ 332080 w 600511"/>
                <a:gd name="connsiteY71" fmla="*/ 459820 h 593879"/>
                <a:gd name="connsiteX72" fmla="*/ 466295 w 600511"/>
                <a:gd name="connsiteY72" fmla="*/ 326083 h 593879"/>
                <a:gd name="connsiteX73" fmla="*/ 0 w 600511"/>
                <a:gd name="connsiteY73" fmla="*/ 232654 h 593879"/>
                <a:gd name="connsiteX74" fmla="*/ 233309 w 600511"/>
                <a:gd name="connsiteY74" fmla="*/ 326103 h 593879"/>
                <a:gd name="connsiteX75" fmla="*/ 466296 w 600511"/>
                <a:gd name="connsiteY75" fmla="*/ 232654 h 593879"/>
                <a:gd name="connsiteX76" fmla="*/ 466296 w 600511"/>
                <a:gd name="connsiteY76" fmla="*/ 299035 h 593879"/>
                <a:gd name="connsiteX77" fmla="*/ 312370 w 600511"/>
                <a:gd name="connsiteY77" fmla="*/ 413429 h 593879"/>
                <a:gd name="connsiteX78" fmla="*/ 233309 w 600511"/>
                <a:gd name="connsiteY78" fmla="*/ 419229 h 593879"/>
                <a:gd name="connsiteX79" fmla="*/ 0 w 600511"/>
                <a:gd name="connsiteY79" fmla="*/ 326103 h 593879"/>
                <a:gd name="connsiteX80" fmla="*/ 233309 w 600511"/>
                <a:gd name="connsiteY80" fmla="*/ 23200 h 593879"/>
                <a:gd name="connsiteX81" fmla="*/ 23234 w 600511"/>
                <a:gd name="connsiteY81" fmla="*/ 93123 h 593879"/>
                <a:gd name="connsiteX82" fmla="*/ 233309 w 600511"/>
                <a:gd name="connsiteY82" fmla="*/ 163046 h 593879"/>
                <a:gd name="connsiteX83" fmla="*/ 443062 w 600511"/>
                <a:gd name="connsiteY83" fmla="*/ 93123 h 593879"/>
                <a:gd name="connsiteX84" fmla="*/ 233309 w 600511"/>
                <a:gd name="connsiteY84" fmla="*/ 23200 h 593879"/>
                <a:gd name="connsiteX85" fmla="*/ 233309 w 600511"/>
                <a:gd name="connsiteY85" fmla="*/ 0 h 593879"/>
                <a:gd name="connsiteX86" fmla="*/ 466296 w 600511"/>
                <a:gd name="connsiteY86" fmla="*/ 93123 h 593879"/>
                <a:gd name="connsiteX87" fmla="*/ 466296 w 600511"/>
                <a:gd name="connsiteY87" fmla="*/ 186246 h 593879"/>
                <a:gd name="connsiteX88" fmla="*/ 233309 w 600511"/>
                <a:gd name="connsiteY88" fmla="*/ 279369 h 593879"/>
                <a:gd name="connsiteX89" fmla="*/ 0 w 600511"/>
                <a:gd name="connsiteY89" fmla="*/ 186246 h 593879"/>
                <a:gd name="connsiteX90" fmla="*/ 0 w 600511"/>
                <a:gd name="connsiteY90" fmla="*/ 93123 h 593879"/>
                <a:gd name="connsiteX91" fmla="*/ 233309 w 600511"/>
                <a:gd name="connsiteY91" fmla="*/ 0 h 59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0511" h="593879">
                  <a:moveTo>
                    <a:pt x="466437" y="421770"/>
                  </a:moveTo>
                  <a:cubicBezTo>
                    <a:pt x="487560" y="421770"/>
                    <a:pt x="504684" y="438878"/>
                    <a:pt x="504684" y="459981"/>
                  </a:cubicBezTo>
                  <a:cubicBezTo>
                    <a:pt x="504684" y="481084"/>
                    <a:pt x="487560" y="498192"/>
                    <a:pt x="466437" y="498192"/>
                  </a:cubicBezTo>
                  <a:cubicBezTo>
                    <a:pt x="445314" y="498192"/>
                    <a:pt x="428190" y="481084"/>
                    <a:pt x="428190" y="459981"/>
                  </a:cubicBezTo>
                  <a:cubicBezTo>
                    <a:pt x="428190" y="438878"/>
                    <a:pt x="445314" y="421770"/>
                    <a:pt x="466437" y="421770"/>
                  </a:cubicBezTo>
                  <a:close/>
                  <a:moveTo>
                    <a:pt x="453390" y="375066"/>
                  </a:moveTo>
                  <a:lnTo>
                    <a:pt x="421127" y="386990"/>
                  </a:lnTo>
                  <a:cubicBezTo>
                    <a:pt x="419191" y="387957"/>
                    <a:pt x="418223" y="389890"/>
                    <a:pt x="418868" y="392146"/>
                  </a:cubicBezTo>
                  <a:lnTo>
                    <a:pt x="424031" y="406325"/>
                  </a:lnTo>
                  <a:cubicBezTo>
                    <a:pt x="424998" y="408259"/>
                    <a:pt x="424676" y="410515"/>
                    <a:pt x="423385" y="411481"/>
                  </a:cubicBezTo>
                  <a:cubicBezTo>
                    <a:pt x="422417" y="412448"/>
                    <a:pt x="418223" y="414382"/>
                    <a:pt x="416287" y="413737"/>
                  </a:cubicBezTo>
                  <a:lnTo>
                    <a:pt x="402414" y="407292"/>
                  </a:lnTo>
                  <a:cubicBezTo>
                    <a:pt x="400478" y="406325"/>
                    <a:pt x="398220" y="407292"/>
                    <a:pt x="397252" y="409226"/>
                  </a:cubicBezTo>
                  <a:lnTo>
                    <a:pt x="383056" y="440485"/>
                  </a:lnTo>
                  <a:cubicBezTo>
                    <a:pt x="382088" y="442096"/>
                    <a:pt x="383056" y="444674"/>
                    <a:pt x="384669" y="445318"/>
                  </a:cubicBezTo>
                  <a:lnTo>
                    <a:pt x="398542" y="451764"/>
                  </a:lnTo>
                  <a:cubicBezTo>
                    <a:pt x="400478" y="452730"/>
                    <a:pt x="402091" y="454664"/>
                    <a:pt x="401769" y="455953"/>
                  </a:cubicBezTo>
                  <a:cubicBezTo>
                    <a:pt x="401769" y="457564"/>
                    <a:pt x="400156" y="462076"/>
                    <a:pt x="398220" y="462720"/>
                  </a:cubicBezTo>
                  <a:lnTo>
                    <a:pt x="384024" y="467876"/>
                  </a:lnTo>
                  <a:cubicBezTo>
                    <a:pt x="382088" y="468521"/>
                    <a:pt x="381120" y="470777"/>
                    <a:pt x="381766" y="472710"/>
                  </a:cubicBezTo>
                  <a:lnTo>
                    <a:pt x="393380" y="504936"/>
                  </a:lnTo>
                  <a:cubicBezTo>
                    <a:pt x="394348" y="506870"/>
                    <a:pt x="396607" y="507836"/>
                    <a:pt x="398542" y="507192"/>
                  </a:cubicBezTo>
                  <a:lnTo>
                    <a:pt x="412738" y="502036"/>
                  </a:lnTo>
                  <a:cubicBezTo>
                    <a:pt x="414674" y="501391"/>
                    <a:pt x="417255" y="501713"/>
                    <a:pt x="417900" y="502680"/>
                  </a:cubicBezTo>
                  <a:cubicBezTo>
                    <a:pt x="418868" y="503969"/>
                    <a:pt x="421127" y="508159"/>
                    <a:pt x="420159" y="510092"/>
                  </a:cubicBezTo>
                  <a:lnTo>
                    <a:pt x="413706" y="523949"/>
                  </a:lnTo>
                  <a:cubicBezTo>
                    <a:pt x="412738" y="525561"/>
                    <a:pt x="413706" y="527816"/>
                    <a:pt x="415642" y="528783"/>
                  </a:cubicBezTo>
                  <a:lnTo>
                    <a:pt x="446937" y="543285"/>
                  </a:lnTo>
                  <a:cubicBezTo>
                    <a:pt x="448873" y="544251"/>
                    <a:pt x="451132" y="543285"/>
                    <a:pt x="451777" y="541351"/>
                  </a:cubicBezTo>
                  <a:lnTo>
                    <a:pt x="458230" y="527494"/>
                  </a:lnTo>
                  <a:cubicBezTo>
                    <a:pt x="459198" y="525561"/>
                    <a:pt x="461133" y="524272"/>
                    <a:pt x="462424" y="524272"/>
                  </a:cubicBezTo>
                  <a:cubicBezTo>
                    <a:pt x="464037" y="524272"/>
                    <a:pt x="468554" y="525883"/>
                    <a:pt x="469199" y="528139"/>
                  </a:cubicBezTo>
                  <a:lnTo>
                    <a:pt x="474361" y="542318"/>
                  </a:lnTo>
                  <a:cubicBezTo>
                    <a:pt x="475007" y="544251"/>
                    <a:pt x="477265" y="545218"/>
                    <a:pt x="479201" y="544574"/>
                  </a:cubicBezTo>
                  <a:lnTo>
                    <a:pt x="511464" y="532650"/>
                  </a:lnTo>
                  <a:cubicBezTo>
                    <a:pt x="513400" y="532006"/>
                    <a:pt x="514368" y="529750"/>
                    <a:pt x="513723" y="527816"/>
                  </a:cubicBezTo>
                  <a:lnTo>
                    <a:pt x="508560" y="513315"/>
                  </a:lnTo>
                  <a:cubicBezTo>
                    <a:pt x="507915" y="511381"/>
                    <a:pt x="508238" y="509125"/>
                    <a:pt x="509206" y="508159"/>
                  </a:cubicBezTo>
                  <a:cubicBezTo>
                    <a:pt x="510496" y="507192"/>
                    <a:pt x="514691" y="505258"/>
                    <a:pt x="516626" y="506225"/>
                  </a:cubicBezTo>
                  <a:lnTo>
                    <a:pt x="530500" y="512348"/>
                  </a:lnTo>
                  <a:cubicBezTo>
                    <a:pt x="532435" y="513315"/>
                    <a:pt x="534694" y="512348"/>
                    <a:pt x="535339" y="510737"/>
                  </a:cubicBezTo>
                  <a:lnTo>
                    <a:pt x="549858" y="479478"/>
                  </a:lnTo>
                  <a:cubicBezTo>
                    <a:pt x="550825" y="477544"/>
                    <a:pt x="549858" y="475288"/>
                    <a:pt x="547922" y="474322"/>
                  </a:cubicBezTo>
                  <a:lnTo>
                    <a:pt x="534049" y="467876"/>
                  </a:lnTo>
                  <a:cubicBezTo>
                    <a:pt x="532113" y="467232"/>
                    <a:pt x="531145" y="462398"/>
                    <a:pt x="531145" y="461109"/>
                  </a:cubicBezTo>
                  <a:cubicBezTo>
                    <a:pt x="531145" y="459498"/>
                    <a:pt x="532435" y="457886"/>
                    <a:pt x="534694" y="457242"/>
                  </a:cubicBezTo>
                  <a:lnTo>
                    <a:pt x="548890" y="451764"/>
                  </a:lnTo>
                  <a:cubicBezTo>
                    <a:pt x="550825" y="451119"/>
                    <a:pt x="551793" y="448863"/>
                    <a:pt x="551148" y="446930"/>
                  </a:cubicBezTo>
                  <a:lnTo>
                    <a:pt x="539211" y="414704"/>
                  </a:lnTo>
                  <a:cubicBezTo>
                    <a:pt x="538565" y="412770"/>
                    <a:pt x="536307" y="411804"/>
                    <a:pt x="534371" y="412448"/>
                  </a:cubicBezTo>
                  <a:lnTo>
                    <a:pt x="520175" y="417604"/>
                  </a:lnTo>
                  <a:cubicBezTo>
                    <a:pt x="517917" y="418571"/>
                    <a:pt x="515658" y="418249"/>
                    <a:pt x="514691" y="416960"/>
                  </a:cubicBezTo>
                  <a:cubicBezTo>
                    <a:pt x="513723" y="415993"/>
                    <a:pt x="511787" y="411481"/>
                    <a:pt x="512755" y="409548"/>
                  </a:cubicBezTo>
                  <a:lnTo>
                    <a:pt x="518885" y="396013"/>
                  </a:lnTo>
                  <a:cubicBezTo>
                    <a:pt x="519853" y="394079"/>
                    <a:pt x="518885" y="391824"/>
                    <a:pt x="516949" y="390857"/>
                  </a:cubicBezTo>
                  <a:lnTo>
                    <a:pt x="485976" y="376355"/>
                  </a:lnTo>
                  <a:cubicBezTo>
                    <a:pt x="484040" y="375711"/>
                    <a:pt x="481782" y="376355"/>
                    <a:pt x="480814" y="378289"/>
                  </a:cubicBezTo>
                  <a:lnTo>
                    <a:pt x="474361" y="392146"/>
                  </a:lnTo>
                  <a:cubicBezTo>
                    <a:pt x="473716" y="394079"/>
                    <a:pt x="471780" y="395691"/>
                    <a:pt x="470167" y="395368"/>
                  </a:cubicBezTo>
                  <a:cubicBezTo>
                    <a:pt x="468877" y="395368"/>
                    <a:pt x="464360" y="393757"/>
                    <a:pt x="463714" y="391824"/>
                  </a:cubicBezTo>
                  <a:lnTo>
                    <a:pt x="458230" y="377322"/>
                  </a:lnTo>
                  <a:cubicBezTo>
                    <a:pt x="457584" y="375389"/>
                    <a:pt x="455326" y="374422"/>
                    <a:pt x="453390" y="375066"/>
                  </a:cubicBezTo>
                  <a:close/>
                  <a:moveTo>
                    <a:pt x="0" y="372515"/>
                  </a:moveTo>
                  <a:cubicBezTo>
                    <a:pt x="0" y="424064"/>
                    <a:pt x="104223" y="465626"/>
                    <a:pt x="233292" y="465626"/>
                  </a:cubicBezTo>
                  <a:cubicBezTo>
                    <a:pt x="258461" y="465626"/>
                    <a:pt x="282661" y="464015"/>
                    <a:pt x="305248" y="461116"/>
                  </a:cubicBezTo>
                  <a:cubicBezTo>
                    <a:pt x="305571" y="493978"/>
                    <a:pt x="315574" y="524264"/>
                    <a:pt x="332998" y="549716"/>
                  </a:cubicBezTo>
                  <a:cubicBezTo>
                    <a:pt x="302667" y="555515"/>
                    <a:pt x="268786" y="558737"/>
                    <a:pt x="233292" y="558737"/>
                  </a:cubicBezTo>
                  <a:cubicBezTo>
                    <a:pt x="104546" y="558737"/>
                    <a:pt x="0" y="517175"/>
                    <a:pt x="0" y="465626"/>
                  </a:cubicBezTo>
                  <a:close/>
                  <a:moveTo>
                    <a:pt x="466295" y="326083"/>
                  </a:moveTo>
                  <a:cubicBezTo>
                    <a:pt x="540501" y="326083"/>
                    <a:pt x="600511" y="386023"/>
                    <a:pt x="600511" y="459820"/>
                  </a:cubicBezTo>
                  <a:cubicBezTo>
                    <a:pt x="600511" y="533939"/>
                    <a:pt x="540501" y="593879"/>
                    <a:pt x="466295" y="593879"/>
                  </a:cubicBezTo>
                  <a:cubicBezTo>
                    <a:pt x="392412" y="593879"/>
                    <a:pt x="332080" y="533939"/>
                    <a:pt x="332080" y="459820"/>
                  </a:cubicBezTo>
                  <a:cubicBezTo>
                    <a:pt x="332080" y="386023"/>
                    <a:pt x="392412" y="326083"/>
                    <a:pt x="466295" y="326083"/>
                  </a:cubicBezTo>
                  <a:close/>
                  <a:moveTo>
                    <a:pt x="0" y="232654"/>
                  </a:moveTo>
                  <a:cubicBezTo>
                    <a:pt x="0" y="284212"/>
                    <a:pt x="104554" y="326103"/>
                    <a:pt x="233309" y="326103"/>
                  </a:cubicBezTo>
                  <a:cubicBezTo>
                    <a:pt x="362065" y="326103"/>
                    <a:pt x="466296" y="284212"/>
                    <a:pt x="466296" y="232654"/>
                  </a:cubicBezTo>
                  <a:lnTo>
                    <a:pt x="466296" y="299035"/>
                  </a:lnTo>
                  <a:cubicBezTo>
                    <a:pt x="393689" y="299035"/>
                    <a:pt x="332377" y="347370"/>
                    <a:pt x="312370" y="413429"/>
                  </a:cubicBezTo>
                  <a:cubicBezTo>
                    <a:pt x="287522" y="416973"/>
                    <a:pt x="261061" y="419229"/>
                    <a:pt x="233309" y="419229"/>
                  </a:cubicBezTo>
                  <a:cubicBezTo>
                    <a:pt x="104231" y="419229"/>
                    <a:pt x="0" y="377338"/>
                    <a:pt x="0" y="326103"/>
                  </a:cubicBezTo>
                  <a:close/>
                  <a:moveTo>
                    <a:pt x="233309" y="23200"/>
                  </a:moveTo>
                  <a:cubicBezTo>
                    <a:pt x="105199" y="23200"/>
                    <a:pt x="23234" y="64445"/>
                    <a:pt x="23234" y="93123"/>
                  </a:cubicBezTo>
                  <a:cubicBezTo>
                    <a:pt x="23234" y="121479"/>
                    <a:pt x="105199" y="163046"/>
                    <a:pt x="233309" y="163046"/>
                  </a:cubicBezTo>
                  <a:cubicBezTo>
                    <a:pt x="361420" y="163046"/>
                    <a:pt x="443062" y="121479"/>
                    <a:pt x="443062" y="93123"/>
                  </a:cubicBezTo>
                  <a:cubicBezTo>
                    <a:pt x="443062" y="64445"/>
                    <a:pt x="361420" y="23200"/>
                    <a:pt x="233309" y="23200"/>
                  </a:cubicBezTo>
                  <a:close/>
                  <a:moveTo>
                    <a:pt x="233309" y="0"/>
                  </a:moveTo>
                  <a:cubicBezTo>
                    <a:pt x="362065" y="0"/>
                    <a:pt x="466296" y="41567"/>
                    <a:pt x="466296" y="93123"/>
                  </a:cubicBezTo>
                  <a:lnTo>
                    <a:pt x="466296" y="186246"/>
                  </a:lnTo>
                  <a:cubicBezTo>
                    <a:pt x="466296" y="237802"/>
                    <a:pt x="362065" y="279369"/>
                    <a:pt x="233309" y="279369"/>
                  </a:cubicBezTo>
                  <a:cubicBezTo>
                    <a:pt x="104231" y="279369"/>
                    <a:pt x="0" y="237802"/>
                    <a:pt x="0" y="186246"/>
                  </a:cubicBezTo>
                  <a:lnTo>
                    <a:pt x="0" y="93123"/>
                  </a:lnTo>
                  <a:cubicBezTo>
                    <a:pt x="0" y="41567"/>
                    <a:pt x="104554" y="0"/>
                    <a:pt x="233309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263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9" name="işḷïdè">
            <a:extLst>
              <a:ext uri="{FF2B5EF4-FFF2-40B4-BE49-F238E27FC236}">
                <a16:creationId xmlns:a16="http://schemas.microsoft.com/office/drawing/2014/main" id="{D85A7758-7360-AB6C-8AF4-161451A294B2}"/>
              </a:ext>
            </a:extLst>
          </p:cNvPr>
          <p:cNvSpPr/>
          <p:nvPr/>
        </p:nvSpPr>
        <p:spPr>
          <a:xfrm>
            <a:off x="9806261" y="1359963"/>
            <a:ext cx="865128" cy="409522"/>
          </a:xfrm>
          <a:prstGeom prst="rect">
            <a:avLst/>
          </a:prstGeom>
        </p:spPr>
        <p:txBody>
          <a:bodyPr wrap="square" lIns="91428" tIns="45714" rIns="91428" bIns="45714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2025</a:t>
            </a:r>
          </a:p>
        </p:txBody>
      </p:sp>
      <p:grpSp>
        <p:nvGrpSpPr>
          <p:cNvPr id="100" name="ïŝḷíḋê">
            <a:extLst>
              <a:ext uri="{FF2B5EF4-FFF2-40B4-BE49-F238E27FC236}">
                <a16:creationId xmlns:a16="http://schemas.microsoft.com/office/drawing/2014/main" id="{68912421-0463-D7AB-5B0A-E6F3B2415235}"/>
              </a:ext>
            </a:extLst>
          </p:cNvPr>
          <p:cNvGrpSpPr/>
          <p:nvPr/>
        </p:nvGrpSpPr>
        <p:grpSpPr>
          <a:xfrm>
            <a:off x="10202829" y="2712318"/>
            <a:ext cx="71991" cy="527609"/>
            <a:chOff x="10204163" y="2482831"/>
            <a:chExt cx="72000" cy="527678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1ABBFD72-D07C-0527-B09B-B04B2C56F1FB}"/>
                </a:ext>
              </a:extLst>
            </p:cNvPr>
            <p:cNvCxnSpPr/>
            <p:nvPr/>
          </p:nvCxnSpPr>
          <p:spPr>
            <a:xfrm>
              <a:off x="10240163" y="2482831"/>
              <a:ext cx="0" cy="45567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ïṣḷiḓè">
              <a:extLst>
                <a:ext uri="{FF2B5EF4-FFF2-40B4-BE49-F238E27FC236}">
                  <a16:creationId xmlns:a16="http://schemas.microsoft.com/office/drawing/2014/main" id="{DE37B23D-FFD9-3A4D-7E7B-8A7E9578148D}"/>
                </a:ext>
              </a:extLst>
            </p:cNvPr>
            <p:cNvSpPr/>
            <p:nvPr/>
          </p:nvSpPr>
          <p:spPr>
            <a:xfrm>
              <a:off x="10204163" y="2938509"/>
              <a:ext cx="72000" cy="7200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D9617983-C1DD-E457-8D39-101BD3008A0D}"/>
              </a:ext>
            </a:extLst>
          </p:cNvPr>
          <p:cNvGrpSpPr/>
          <p:nvPr/>
        </p:nvGrpSpPr>
        <p:grpSpPr>
          <a:xfrm>
            <a:off x="894361" y="3543984"/>
            <a:ext cx="2067674" cy="1158958"/>
            <a:chOff x="4954648" y="2637236"/>
            <a:chExt cx="2067674" cy="1158958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4E4BA643-B6B6-DA42-7E32-CF746C56B29A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E29BB5A1-9E2B-8622-1D5F-F835F57D251B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A42CDFD-866A-B790-3F45-8CC572F37FDF}"/>
              </a:ext>
            </a:extLst>
          </p:cNvPr>
          <p:cNvGrpSpPr/>
          <p:nvPr/>
        </p:nvGrpSpPr>
        <p:grpSpPr>
          <a:xfrm>
            <a:off x="5073017" y="3543984"/>
            <a:ext cx="2067674" cy="1408385"/>
            <a:chOff x="4954648" y="2637236"/>
            <a:chExt cx="2067674" cy="1408385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A28954D-5CE1-FFDE-DF41-41134C1C0045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7EFC02BC-B7FF-EAB1-8B4F-9607E4C643D5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 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349B8BCB-1709-7734-8957-5C586488F506}"/>
              </a:ext>
            </a:extLst>
          </p:cNvPr>
          <p:cNvGrpSpPr/>
          <p:nvPr/>
        </p:nvGrpSpPr>
        <p:grpSpPr>
          <a:xfrm>
            <a:off x="9229965" y="3543984"/>
            <a:ext cx="2067674" cy="1158958"/>
            <a:chOff x="4954648" y="2637236"/>
            <a:chExt cx="2067674" cy="1158958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B18B09EE-A3BE-2382-25FF-3E3AEFBCCC38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B5EB8B6D-000B-59C7-0066-17A301A7E93B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DC9AF45-1E3D-63AD-3B87-CE611AFCB073}"/>
              </a:ext>
            </a:extLst>
          </p:cNvPr>
          <p:cNvGrpSpPr/>
          <p:nvPr/>
        </p:nvGrpSpPr>
        <p:grpSpPr>
          <a:xfrm>
            <a:off x="7118680" y="4792116"/>
            <a:ext cx="2067674" cy="1158958"/>
            <a:chOff x="4954648" y="2637236"/>
            <a:chExt cx="2067674" cy="1158958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5A8EC699-8D3F-A620-E553-840DD2512E3E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FDD1E2DC-BB40-2F72-090F-02CB1FFA6FE5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6C385893-07BB-720C-E2C9-6751928C5EC4}"/>
              </a:ext>
            </a:extLst>
          </p:cNvPr>
          <p:cNvGrpSpPr/>
          <p:nvPr/>
        </p:nvGrpSpPr>
        <p:grpSpPr>
          <a:xfrm>
            <a:off x="2956737" y="4792116"/>
            <a:ext cx="2067674" cy="1158958"/>
            <a:chOff x="4954648" y="2637236"/>
            <a:chExt cx="2067674" cy="1158958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BE8C865-A3DF-4EAF-E703-7C352B187A0C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4573F531-7E6C-7B14-F7B8-8D3622BB6D4F}"/>
                </a:ext>
              </a:extLst>
            </p:cNvPr>
            <p:cNvSpPr txBox="1"/>
            <p:nvPr/>
          </p:nvSpPr>
          <p:spPr>
            <a:xfrm>
              <a:off x="4954648" y="2965838"/>
              <a:ext cx="206767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12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53062" cy="546943"/>
            <a:chOff x="5019455" y="1834200"/>
            <a:chExt cx="5530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25575" y="19031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" name="图形 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1225285-FFAE-FD57-6295-0349FAAF3B86}"/>
              </a:ext>
            </a:extLst>
          </p:cNvPr>
          <p:cNvGrpSpPr/>
          <p:nvPr/>
        </p:nvGrpSpPr>
        <p:grpSpPr>
          <a:xfrm>
            <a:off x="5048252" y="848211"/>
            <a:ext cx="6515097" cy="4834010"/>
            <a:chOff x="2838452" y="1011804"/>
            <a:chExt cx="6515097" cy="4834010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DD0625CF-3444-0A24-5B89-09B3DA953B77}"/>
                </a:ext>
              </a:extLst>
            </p:cNvPr>
            <p:cNvGrpSpPr/>
            <p:nvPr/>
          </p:nvGrpSpPr>
          <p:grpSpPr>
            <a:xfrm>
              <a:off x="3889609" y="1229201"/>
              <a:ext cx="5164245" cy="3180115"/>
              <a:chOff x="3889609" y="1229201"/>
              <a:chExt cx="5164245" cy="3180115"/>
            </a:xfrm>
            <a:solidFill>
              <a:srgbClr val="FECFC4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E3FF1FF0-03B6-B89A-D8CE-B6958F236EAA}"/>
                  </a:ext>
                </a:extLst>
              </p:cNvPr>
              <p:cNvSpPr/>
              <p:nvPr/>
            </p:nvSpPr>
            <p:spPr>
              <a:xfrm>
                <a:off x="5979374" y="2573464"/>
                <a:ext cx="1492141" cy="1613892"/>
              </a:xfrm>
              <a:custGeom>
                <a:avLst/>
                <a:gdLst>
                  <a:gd name="connsiteX0" fmla="*/ 1457364 w 1492141"/>
                  <a:gd name="connsiteY0" fmla="*/ 863868 h 1613892"/>
                  <a:gd name="connsiteX1" fmla="*/ 1250835 w 1492141"/>
                  <a:gd name="connsiteY1" fmla="*/ 435860 h 1613892"/>
                  <a:gd name="connsiteX2" fmla="*/ 1057989 w 1492141"/>
                  <a:gd name="connsiteY2" fmla="*/ 241710 h 1613892"/>
                  <a:gd name="connsiteX3" fmla="*/ 914691 w 1492141"/>
                  <a:gd name="connsiteY3" fmla="*/ 196104 h 1613892"/>
                  <a:gd name="connsiteX4" fmla="*/ 895282 w 1492141"/>
                  <a:gd name="connsiteY4" fmla="*/ 204266 h 1613892"/>
                  <a:gd name="connsiteX5" fmla="*/ 842167 w 1492141"/>
                  <a:gd name="connsiteY5" fmla="*/ 267393 h 1613892"/>
                  <a:gd name="connsiteX6" fmla="*/ 807877 w 1492141"/>
                  <a:gd name="connsiteY6" fmla="*/ 323149 h 1613892"/>
                  <a:gd name="connsiteX7" fmla="*/ 690605 w 1492141"/>
                  <a:gd name="connsiteY7" fmla="*/ 325755 h 1613892"/>
                  <a:gd name="connsiteX8" fmla="*/ 618014 w 1492141"/>
                  <a:gd name="connsiteY8" fmla="*/ 344477 h 1613892"/>
                  <a:gd name="connsiteX9" fmla="*/ 644348 w 1492141"/>
                  <a:gd name="connsiteY9" fmla="*/ 0 h 1613892"/>
                  <a:gd name="connsiteX10" fmla="*/ 187674 w 1492141"/>
                  <a:gd name="connsiteY10" fmla="*/ 37719 h 1613892"/>
                  <a:gd name="connsiteX11" fmla="*/ 66219 w 1492141"/>
                  <a:gd name="connsiteY11" fmla="*/ 91163 h 1613892"/>
                  <a:gd name="connsiteX12" fmla="*/ 2892 w 1492141"/>
                  <a:gd name="connsiteY12" fmla="*/ 207777 h 1613892"/>
                  <a:gd name="connsiteX13" fmla="*/ 24196 w 1492141"/>
                  <a:gd name="connsiteY13" fmla="*/ 338751 h 1613892"/>
                  <a:gd name="connsiteX14" fmla="*/ 121220 w 1492141"/>
                  <a:gd name="connsiteY14" fmla="*/ 429276 h 1613892"/>
                  <a:gd name="connsiteX15" fmla="*/ 424138 w 1492141"/>
                  <a:gd name="connsiteY15" fmla="*/ 564756 h 1613892"/>
                  <a:gd name="connsiteX16" fmla="*/ 387002 w 1492141"/>
                  <a:gd name="connsiteY16" fmla="*/ 746493 h 1613892"/>
                  <a:gd name="connsiteX17" fmla="*/ 954467 w 1492141"/>
                  <a:gd name="connsiteY17" fmla="*/ 1014915 h 1613892"/>
                  <a:gd name="connsiteX18" fmla="*/ 1117962 w 1492141"/>
                  <a:gd name="connsiteY18" fmla="*/ 661145 h 1613892"/>
                  <a:gd name="connsiteX19" fmla="*/ 1117962 w 1492141"/>
                  <a:gd name="connsiteY19" fmla="*/ 872235 h 1613892"/>
                  <a:gd name="connsiteX20" fmla="*/ 1190279 w 1492141"/>
                  <a:gd name="connsiteY20" fmla="*/ 1001851 h 1613892"/>
                  <a:gd name="connsiteX21" fmla="*/ 1006725 w 1492141"/>
                  <a:gd name="connsiteY21" fmla="*/ 1507045 h 1613892"/>
                  <a:gd name="connsiteX22" fmla="*/ 1318112 w 1492141"/>
                  <a:gd name="connsiteY22" fmla="*/ 1613893 h 1613892"/>
                  <a:gd name="connsiteX23" fmla="*/ 1473172 w 1492141"/>
                  <a:gd name="connsiteY23" fmla="*/ 1140280 h 1613892"/>
                  <a:gd name="connsiteX24" fmla="*/ 1457364 w 1492141"/>
                  <a:gd name="connsiteY24" fmla="*/ 863868 h 1613892"/>
                  <a:gd name="connsiteX25" fmla="*/ 1457364 w 1492141"/>
                  <a:gd name="connsiteY25" fmla="*/ 863868 h 1613892"/>
                  <a:gd name="connsiteX26" fmla="*/ 454244 w 1492141"/>
                  <a:gd name="connsiteY26" fmla="*/ 423481 h 1613892"/>
                  <a:gd name="connsiteX27" fmla="*/ 165008 w 1492141"/>
                  <a:gd name="connsiteY27" fmla="*/ 407879 h 1613892"/>
                  <a:gd name="connsiteX28" fmla="*/ 462062 w 1492141"/>
                  <a:gd name="connsiteY28" fmla="*/ 384425 h 1613892"/>
                  <a:gd name="connsiteX29" fmla="*/ 454244 w 1492141"/>
                  <a:gd name="connsiteY29" fmla="*/ 423481 h 161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92141" h="1613892">
                    <a:moveTo>
                      <a:pt x="1457364" y="863868"/>
                    </a:moveTo>
                    <a:cubicBezTo>
                      <a:pt x="1393516" y="725748"/>
                      <a:pt x="1297092" y="520522"/>
                      <a:pt x="1250835" y="435860"/>
                    </a:cubicBezTo>
                    <a:cubicBezTo>
                      <a:pt x="1177626" y="302472"/>
                      <a:pt x="1118990" y="298940"/>
                      <a:pt x="1057989" y="241710"/>
                    </a:cubicBezTo>
                    <a:cubicBezTo>
                      <a:pt x="1007514" y="236834"/>
                      <a:pt x="958685" y="221290"/>
                      <a:pt x="914691" y="196104"/>
                    </a:cubicBezTo>
                    <a:cubicBezTo>
                      <a:pt x="908553" y="199588"/>
                      <a:pt x="902037" y="202328"/>
                      <a:pt x="895282" y="204266"/>
                    </a:cubicBezTo>
                    <a:cubicBezTo>
                      <a:pt x="910884" y="228268"/>
                      <a:pt x="875291" y="258821"/>
                      <a:pt x="842167" y="267393"/>
                    </a:cubicBezTo>
                    <a:cubicBezTo>
                      <a:pt x="859312" y="279841"/>
                      <a:pt x="841859" y="317457"/>
                      <a:pt x="807877" y="323149"/>
                    </a:cubicBezTo>
                    <a:cubicBezTo>
                      <a:pt x="790972" y="323149"/>
                      <a:pt x="771393" y="325344"/>
                      <a:pt x="690605" y="325755"/>
                    </a:cubicBezTo>
                    <a:cubicBezTo>
                      <a:pt x="668488" y="379762"/>
                      <a:pt x="639788" y="380139"/>
                      <a:pt x="618014" y="344477"/>
                    </a:cubicBezTo>
                    <a:cubicBezTo>
                      <a:pt x="570796" y="267222"/>
                      <a:pt x="576660" y="17659"/>
                      <a:pt x="644348" y="0"/>
                    </a:cubicBezTo>
                    <a:lnTo>
                      <a:pt x="187674" y="37719"/>
                    </a:lnTo>
                    <a:cubicBezTo>
                      <a:pt x="142377" y="41583"/>
                      <a:pt x="99662" y="60384"/>
                      <a:pt x="66219" y="91163"/>
                    </a:cubicBezTo>
                    <a:cubicBezTo>
                      <a:pt x="32772" y="121945"/>
                      <a:pt x="10497" y="162963"/>
                      <a:pt x="2892" y="207777"/>
                    </a:cubicBezTo>
                    <a:cubicBezTo>
                      <a:pt x="-4713" y="252587"/>
                      <a:pt x="2782" y="298659"/>
                      <a:pt x="24196" y="338751"/>
                    </a:cubicBezTo>
                    <a:cubicBezTo>
                      <a:pt x="45614" y="378843"/>
                      <a:pt x="79743" y="410684"/>
                      <a:pt x="121220" y="429276"/>
                    </a:cubicBezTo>
                    <a:lnTo>
                      <a:pt x="424138" y="564756"/>
                    </a:lnTo>
                    <a:lnTo>
                      <a:pt x="387002" y="746493"/>
                    </a:lnTo>
                    <a:lnTo>
                      <a:pt x="954467" y="1014915"/>
                    </a:lnTo>
                    <a:lnTo>
                      <a:pt x="1117962" y="661145"/>
                    </a:lnTo>
                    <a:lnTo>
                      <a:pt x="1117962" y="872235"/>
                    </a:lnTo>
                    <a:lnTo>
                      <a:pt x="1190279" y="1001851"/>
                    </a:lnTo>
                    <a:lnTo>
                      <a:pt x="1006725" y="1507045"/>
                    </a:lnTo>
                    <a:cubicBezTo>
                      <a:pt x="1097593" y="1572779"/>
                      <a:pt x="1206019" y="1609984"/>
                      <a:pt x="1318112" y="1613893"/>
                    </a:cubicBezTo>
                    <a:lnTo>
                      <a:pt x="1473172" y="1140280"/>
                    </a:lnTo>
                    <a:cubicBezTo>
                      <a:pt x="1503107" y="1049480"/>
                      <a:pt x="1497449" y="950690"/>
                      <a:pt x="1457364" y="863868"/>
                    </a:cubicBezTo>
                    <a:lnTo>
                      <a:pt x="1457364" y="863868"/>
                    </a:lnTo>
                    <a:close/>
                    <a:moveTo>
                      <a:pt x="454244" y="423481"/>
                    </a:moveTo>
                    <a:lnTo>
                      <a:pt x="165008" y="407879"/>
                    </a:lnTo>
                    <a:lnTo>
                      <a:pt x="462062" y="384425"/>
                    </a:lnTo>
                    <a:lnTo>
                      <a:pt x="454244" y="423481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13479CC-2C0E-4DF2-74BB-EED6428F199B}"/>
                  </a:ext>
                </a:extLst>
              </p:cNvPr>
              <p:cNvSpPr/>
              <p:nvPr/>
            </p:nvSpPr>
            <p:spPr>
              <a:xfrm>
                <a:off x="3889609" y="3299399"/>
                <a:ext cx="994184" cy="638146"/>
              </a:xfrm>
              <a:custGeom>
                <a:avLst/>
                <a:gdLst>
                  <a:gd name="connsiteX0" fmla="*/ 973973 w 994184"/>
                  <a:gd name="connsiteY0" fmla="*/ 216765 h 638146"/>
                  <a:gd name="connsiteX1" fmla="*/ 619552 w 994184"/>
                  <a:gd name="connsiteY1" fmla="*/ 5676 h 638146"/>
                  <a:gd name="connsiteX2" fmla="*/ 588931 w 994184"/>
                  <a:gd name="connsiteY2" fmla="*/ 1115 h 638146"/>
                  <a:gd name="connsiteX3" fmla="*/ 16939 w 994184"/>
                  <a:gd name="connsiteY3" fmla="*/ 76554 h 638146"/>
                  <a:gd name="connsiteX4" fmla="*/ 622192 w 994184"/>
                  <a:gd name="connsiteY4" fmla="*/ 289734 h 638146"/>
                  <a:gd name="connsiteX5" fmla="*/ 641484 w 994184"/>
                  <a:gd name="connsiteY5" fmla="*/ 305919 h 638146"/>
                  <a:gd name="connsiteX6" fmla="*/ 644995 w 994184"/>
                  <a:gd name="connsiteY6" fmla="*/ 330882 h 638146"/>
                  <a:gd name="connsiteX7" fmla="*/ 638686 w 994184"/>
                  <a:gd name="connsiteY7" fmla="*/ 343330 h 638146"/>
                  <a:gd name="connsiteX8" fmla="*/ 627939 w 994184"/>
                  <a:gd name="connsiteY8" fmla="*/ 352245 h 638146"/>
                  <a:gd name="connsiteX9" fmla="*/ 614535 w 994184"/>
                  <a:gd name="connsiteY9" fmla="*/ 356120 h 638146"/>
                  <a:gd name="connsiteX10" fmla="*/ 600692 w 994184"/>
                  <a:gd name="connsiteY10" fmla="*/ 354337 h 638146"/>
                  <a:gd name="connsiteX11" fmla="*/ 0 w 994184"/>
                  <a:gd name="connsiteY11" fmla="*/ 113827 h 638146"/>
                  <a:gd name="connsiteX12" fmla="*/ 385591 w 994184"/>
                  <a:gd name="connsiteY12" fmla="*/ 550304 h 638146"/>
                  <a:gd name="connsiteX13" fmla="*/ 411652 w 994184"/>
                  <a:gd name="connsiteY13" fmla="*/ 566592 h 638146"/>
                  <a:gd name="connsiteX14" fmla="*/ 817645 w 994184"/>
                  <a:gd name="connsiteY14" fmla="*/ 637607 h 638146"/>
                  <a:gd name="connsiteX15" fmla="*/ 845530 w 994184"/>
                  <a:gd name="connsiteY15" fmla="*/ 632497 h 638146"/>
                  <a:gd name="connsiteX16" fmla="*/ 863902 w 994184"/>
                  <a:gd name="connsiteY16" fmla="*/ 610895 h 638146"/>
                  <a:gd name="connsiteX17" fmla="*/ 991598 w 994184"/>
                  <a:gd name="connsiteY17" fmla="*/ 266931 h 638146"/>
                  <a:gd name="connsiteX18" fmla="*/ 991828 w 994184"/>
                  <a:gd name="connsiteY18" fmla="*/ 238677 h 638146"/>
                  <a:gd name="connsiteX19" fmla="*/ 973973 w 994184"/>
                  <a:gd name="connsiteY19" fmla="*/ 216765 h 638146"/>
                  <a:gd name="connsiteX20" fmla="*/ 973973 w 994184"/>
                  <a:gd name="connsiteY20" fmla="*/ 216765 h 63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94184" h="638146">
                    <a:moveTo>
                      <a:pt x="973973" y="216765"/>
                    </a:moveTo>
                    <a:lnTo>
                      <a:pt x="619552" y="5676"/>
                    </a:lnTo>
                    <a:cubicBezTo>
                      <a:pt x="610304" y="292"/>
                      <a:pt x="599345" y="-1340"/>
                      <a:pt x="588931" y="1115"/>
                    </a:cubicBezTo>
                    <a:lnTo>
                      <a:pt x="16939" y="76554"/>
                    </a:lnTo>
                    <a:lnTo>
                      <a:pt x="622192" y="289734"/>
                    </a:lnTo>
                    <a:cubicBezTo>
                      <a:pt x="630401" y="292580"/>
                      <a:pt x="637273" y="298341"/>
                      <a:pt x="641484" y="305919"/>
                    </a:cubicBezTo>
                    <a:cubicBezTo>
                      <a:pt x="645691" y="313532"/>
                      <a:pt x="646943" y="322413"/>
                      <a:pt x="644995" y="330882"/>
                    </a:cubicBezTo>
                    <a:cubicBezTo>
                      <a:pt x="643767" y="335409"/>
                      <a:pt x="641621" y="339661"/>
                      <a:pt x="638686" y="343330"/>
                    </a:cubicBezTo>
                    <a:cubicBezTo>
                      <a:pt x="635750" y="346999"/>
                      <a:pt x="632092" y="350016"/>
                      <a:pt x="627939" y="352245"/>
                    </a:cubicBezTo>
                    <a:cubicBezTo>
                      <a:pt x="623783" y="354440"/>
                      <a:pt x="619223" y="355743"/>
                      <a:pt x="614535" y="356120"/>
                    </a:cubicBezTo>
                    <a:cubicBezTo>
                      <a:pt x="609848" y="356463"/>
                      <a:pt x="605136" y="355880"/>
                      <a:pt x="600692" y="354337"/>
                    </a:cubicBezTo>
                    <a:lnTo>
                      <a:pt x="0" y="113827"/>
                    </a:lnTo>
                    <a:lnTo>
                      <a:pt x="385591" y="550304"/>
                    </a:lnTo>
                    <a:cubicBezTo>
                      <a:pt x="391966" y="558774"/>
                      <a:pt x="401251" y="564569"/>
                      <a:pt x="411652" y="566592"/>
                    </a:cubicBezTo>
                    <a:lnTo>
                      <a:pt x="817645" y="637607"/>
                    </a:lnTo>
                    <a:cubicBezTo>
                      <a:pt x="827253" y="639150"/>
                      <a:pt x="837101" y="637366"/>
                      <a:pt x="845530" y="632497"/>
                    </a:cubicBezTo>
                    <a:cubicBezTo>
                      <a:pt x="853958" y="627628"/>
                      <a:pt x="860449" y="619981"/>
                      <a:pt x="863902" y="610895"/>
                    </a:cubicBezTo>
                    <a:lnTo>
                      <a:pt x="991598" y="266931"/>
                    </a:lnTo>
                    <a:cubicBezTo>
                      <a:pt x="994966" y="257810"/>
                      <a:pt x="995048" y="247832"/>
                      <a:pt x="991828" y="238677"/>
                    </a:cubicBezTo>
                    <a:cubicBezTo>
                      <a:pt x="988612" y="229521"/>
                      <a:pt x="982295" y="221772"/>
                      <a:pt x="973973" y="216765"/>
                    </a:cubicBezTo>
                    <a:lnTo>
                      <a:pt x="973973" y="216765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F794D88-8D0F-A672-1F60-3C3B19412C47}"/>
                  </a:ext>
                </a:extLst>
              </p:cNvPr>
              <p:cNvSpPr/>
              <p:nvPr/>
            </p:nvSpPr>
            <p:spPr>
              <a:xfrm>
                <a:off x="8460363" y="4150050"/>
                <a:ext cx="217604" cy="259266"/>
              </a:xfrm>
              <a:custGeom>
                <a:avLst/>
                <a:gdLst>
                  <a:gd name="connsiteX0" fmla="*/ 0 w 217604"/>
                  <a:gd name="connsiteY0" fmla="*/ 200014 h 259266"/>
                  <a:gd name="connsiteX1" fmla="*/ 110757 w 217604"/>
                  <a:gd name="connsiteY1" fmla="*/ 0 h 259266"/>
                  <a:gd name="connsiteX2" fmla="*/ 217605 w 217604"/>
                  <a:gd name="connsiteY2" fmla="*/ 59288 h 259266"/>
                  <a:gd name="connsiteX3" fmla="*/ 106848 w 217604"/>
                  <a:gd name="connsiteY3" fmla="*/ 259267 h 259266"/>
                  <a:gd name="connsiteX4" fmla="*/ 0 w 217604"/>
                  <a:gd name="connsiteY4" fmla="*/ 200014 h 25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604" h="259266">
                    <a:moveTo>
                      <a:pt x="0" y="200014"/>
                    </a:moveTo>
                    <a:lnTo>
                      <a:pt x="110757" y="0"/>
                    </a:lnTo>
                    <a:lnTo>
                      <a:pt x="217605" y="59288"/>
                    </a:lnTo>
                    <a:lnTo>
                      <a:pt x="106848" y="259267"/>
                    </a:lnTo>
                    <a:lnTo>
                      <a:pt x="0" y="200014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C40E374-A7A1-AA50-193C-D25930CCC783}"/>
                  </a:ext>
                </a:extLst>
              </p:cNvPr>
              <p:cNvSpPr/>
              <p:nvPr/>
            </p:nvSpPr>
            <p:spPr>
              <a:xfrm>
                <a:off x="8926845" y="3721356"/>
                <a:ext cx="127009" cy="231286"/>
              </a:xfrm>
              <a:custGeom>
                <a:avLst/>
                <a:gdLst>
                  <a:gd name="connsiteX0" fmla="*/ 4560 w 127009"/>
                  <a:gd name="connsiteY0" fmla="*/ 231286 h 231286"/>
                  <a:gd name="connsiteX1" fmla="*/ 0 w 127009"/>
                  <a:gd name="connsiteY1" fmla="*/ 2606 h 231286"/>
                  <a:gd name="connsiteX2" fmla="*/ 122450 w 127009"/>
                  <a:gd name="connsiteY2" fmla="*/ 0 h 231286"/>
                  <a:gd name="connsiteX3" fmla="*/ 127010 w 127009"/>
                  <a:gd name="connsiteY3" fmla="*/ 228680 h 231286"/>
                  <a:gd name="connsiteX4" fmla="*/ 4560 w 127009"/>
                  <a:gd name="connsiteY4" fmla="*/ 231286 h 231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9" h="231286">
                    <a:moveTo>
                      <a:pt x="4560" y="231286"/>
                    </a:moveTo>
                    <a:lnTo>
                      <a:pt x="0" y="2606"/>
                    </a:lnTo>
                    <a:lnTo>
                      <a:pt x="122450" y="0"/>
                    </a:lnTo>
                    <a:lnTo>
                      <a:pt x="127010" y="228680"/>
                    </a:lnTo>
                    <a:lnTo>
                      <a:pt x="4560" y="231286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84D31B1-5FC8-9E49-C1E4-5385BB3A8A06}"/>
                  </a:ext>
                </a:extLst>
              </p:cNvPr>
              <p:cNvSpPr/>
              <p:nvPr/>
            </p:nvSpPr>
            <p:spPr>
              <a:xfrm>
                <a:off x="8769831" y="3724614"/>
                <a:ext cx="127044" cy="231285"/>
              </a:xfrm>
              <a:custGeom>
                <a:avLst/>
                <a:gdLst>
                  <a:gd name="connsiteX0" fmla="*/ 5212 w 127044"/>
                  <a:gd name="connsiteY0" fmla="*/ 231286 h 231285"/>
                  <a:gd name="connsiteX1" fmla="*/ 0 w 127044"/>
                  <a:gd name="connsiteY1" fmla="*/ 2606 h 231285"/>
                  <a:gd name="connsiteX2" fmla="*/ 122484 w 127044"/>
                  <a:gd name="connsiteY2" fmla="*/ 0 h 231285"/>
                  <a:gd name="connsiteX3" fmla="*/ 127045 w 127044"/>
                  <a:gd name="connsiteY3" fmla="*/ 228680 h 231285"/>
                  <a:gd name="connsiteX4" fmla="*/ 5212 w 127044"/>
                  <a:gd name="connsiteY4" fmla="*/ 231286 h 23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44" h="231285">
                    <a:moveTo>
                      <a:pt x="5212" y="231286"/>
                    </a:moveTo>
                    <a:lnTo>
                      <a:pt x="0" y="2606"/>
                    </a:lnTo>
                    <a:lnTo>
                      <a:pt x="122484" y="0"/>
                    </a:lnTo>
                    <a:lnTo>
                      <a:pt x="127045" y="228680"/>
                    </a:lnTo>
                    <a:lnTo>
                      <a:pt x="5212" y="231286"/>
                    </a:ln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779F248-2B61-81AF-6474-6CA41BD7C42F}"/>
                  </a:ext>
                </a:extLst>
              </p:cNvPr>
              <p:cNvSpPr/>
              <p:nvPr/>
            </p:nvSpPr>
            <p:spPr>
              <a:xfrm>
                <a:off x="7687055" y="1229201"/>
                <a:ext cx="1012385" cy="822703"/>
              </a:xfrm>
              <a:custGeom>
                <a:avLst/>
                <a:gdLst>
                  <a:gd name="connsiteX0" fmla="*/ 800672 w 1012385"/>
                  <a:gd name="connsiteY0" fmla="*/ 74538 h 822703"/>
                  <a:gd name="connsiteX1" fmla="*/ 215650 w 1012385"/>
                  <a:gd name="connsiteY1" fmla="*/ 174871 h 822703"/>
                  <a:gd name="connsiteX2" fmla="*/ 157734 w 1012385"/>
                  <a:gd name="connsiteY2" fmla="*/ 393744 h 822703"/>
                  <a:gd name="connsiteX3" fmla="*/ 0 w 1012385"/>
                  <a:gd name="connsiteY3" fmla="*/ 511016 h 822703"/>
                  <a:gd name="connsiteX4" fmla="*/ 194459 w 1012385"/>
                  <a:gd name="connsiteY4" fmla="*/ 546814 h 822703"/>
                  <a:gd name="connsiteX5" fmla="*/ 368721 w 1012385"/>
                  <a:gd name="connsiteY5" fmla="*/ 748165 h 822703"/>
                  <a:gd name="connsiteX6" fmla="*/ 953742 w 1012385"/>
                  <a:gd name="connsiteY6" fmla="*/ 647833 h 822703"/>
                  <a:gd name="connsiteX7" fmla="*/ 800672 w 1012385"/>
                  <a:gd name="connsiteY7" fmla="*/ 74538 h 82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2385" h="822703">
                    <a:moveTo>
                      <a:pt x="800672" y="74538"/>
                    </a:moveTo>
                    <a:cubicBezTo>
                      <a:pt x="596783" y="-55764"/>
                      <a:pt x="334876" y="-10809"/>
                      <a:pt x="215650" y="174871"/>
                    </a:cubicBezTo>
                    <a:cubicBezTo>
                      <a:pt x="173988" y="240008"/>
                      <a:pt x="153757" y="316533"/>
                      <a:pt x="157734" y="393744"/>
                    </a:cubicBezTo>
                    <a:lnTo>
                      <a:pt x="0" y="511016"/>
                    </a:lnTo>
                    <a:lnTo>
                      <a:pt x="194459" y="546814"/>
                    </a:lnTo>
                    <a:cubicBezTo>
                      <a:pt x="231766" y="629433"/>
                      <a:pt x="292323" y="699398"/>
                      <a:pt x="368721" y="748165"/>
                    </a:cubicBezTo>
                    <a:cubicBezTo>
                      <a:pt x="572643" y="878467"/>
                      <a:pt x="834516" y="833513"/>
                      <a:pt x="953742" y="647833"/>
                    </a:cubicBezTo>
                    <a:cubicBezTo>
                      <a:pt x="1072968" y="462152"/>
                      <a:pt x="1004697" y="204840"/>
                      <a:pt x="800672" y="74538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4A9A8B5B-08F0-D564-7506-77BB53A22BC1}"/>
                </a:ext>
              </a:extLst>
            </p:cNvPr>
            <p:cNvGrpSpPr/>
            <p:nvPr/>
          </p:nvGrpSpPr>
          <p:grpSpPr>
            <a:xfrm>
              <a:off x="2838452" y="1753276"/>
              <a:ext cx="6515097" cy="3667922"/>
              <a:chOff x="2838452" y="1753276"/>
              <a:chExt cx="6515097" cy="3667922"/>
            </a:xfrm>
            <a:solidFill>
              <a:srgbClr val="6153BD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1E46346-8D3E-2119-48B9-AF9A1759C889}"/>
                  </a:ext>
                </a:extLst>
              </p:cNvPr>
              <p:cNvSpPr/>
              <p:nvPr/>
            </p:nvSpPr>
            <p:spPr>
              <a:xfrm>
                <a:off x="7477304" y="4492709"/>
                <a:ext cx="420189" cy="629324"/>
              </a:xfrm>
              <a:custGeom>
                <a:avLst/>
                <a:gdLst>
                  <a:gd name="connsiteX0" fmla="*/ 420190 w 420189"/>
                  <a:gd name="connsiteY0" fmla="*/ 80136 h 629324"/>
                  <a:gd name="connsiteX1" fmla="*/ 216267 w 420189"/>
                  <a:gd name="connsiteY1" fmla="*/ 629324 h 629324"/>
                  <a:gd name="connsiteX2" fmla="*/ 0 w 420189"/>
                  <a:gd name="connsiteY2" fmla="*/ 548571 h 629324"/>
                  <a:gd name="connsiteX3" fmla="*/ 203888 w 420189"/>
                  <a:gd name="connsiteY3" fmla="*/ 0 h 629324"/>
                  <a:gd name="connsiteX4" fmla="*/ 420190 w 420189"/>
                  <a:gd name="connsiteY4" fmla="*/ 80136 h 62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189" h="629324">
                    <a:moveTo>
                      <a:pt x="420190" y="80136"/>
                    </a:moveTo>
                    <a:lnTo>
                      <a:pt x="216267" y="629324"/>
                    </a:lnTo>
                    <a:lnTo>
                      <a:pt x="0" y="548571"/>
                    </a:lnTo>
                    <a:lnTo>
                      <a:pt x="203888" y="0"/>
                    </a:lnTo>
                    <a:lnTo>
                      <a:pt x="420190" y="8013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75C494F-9F70-3E90-CA67-90FB7DDFCFD1}"/>
                  </a:ext>
                </a:extLst>
              </p:cNvPr>
              <p:cNvSpPr/>
              <p:nvPr/>
            </p:nvSpPr>
            <p:spPr>
              <a:xfrm>
                <a:off x="7070281" y="2337643"/>
                <a:ext cx="331773" cy="400533"/>
              </a:xfrm>
              <a:custGeom>
                <a:avLst/>
                <a:gdLst>
                  <a:gd name="connsiteX0" fmla="*/ 298769 w 331773"/>
                  <a:gd name="connsiteY0" fmla="*/ 206880 h 400533"/>
                  <a:gd name="connsiteX1" fmla="*/ 278675 w 331773"/>
                  <a:gd name="connsiteY1" fmla="*/ 190866 h 400533"/>
                  <a:gd name="connsiteX2" fmla="*/ 275418 w 331773"/>
                  <a:gd name="connsiteY2" fmla="*/ 93826 h 400533"/>
                  <a:gd name="connsiteX3" fmla="*/ 1440 w 331773"/>
                  <a:gd name="connsiteY3" fmla="*/ 8992 h 400533"/>
                  <a:gd name="connsiteX4" fmla="*/ 68889 w 331773"/>
                  <a:gd name="connsiteY4" fmla="*/ 143306 h 400533"/>
                  <a:gd name="connsiteX5" fmla="*/ 96321 w 331773"/>
                  <a:gd name="connsiteY5" fmla="*/ 157639 h 400533"/>
                  <a:gd name="connsiteX6" fmla="*/ 72318 w 331773"/>
                  <a:gd name="connsiteY6" fmla="*/ 222790 h 400533"/>
                  <a:gd name="connsiteX7" fmla="*/ 0 w 331773"/>
                  <a:gd name="connsiteY7" fmla="*/ 318562 h 400533"/>
                  <a:gd name="connsiteX8" fmla="*/ 38782 w 331773"/>
                  <a:gd name="connsiteY8" fmla="*/ 292430 h 400533"/>
                  <a:gd name="connsiteX9" fmla="*/ 85348 w 331773"/>
                  <a:gd name="connsiteY9" fmla="*/ 288387 h 400533"/>
                  <a:gd name="connsiteX10" fmla="*/ 241059 w 331773"/>
                  <a:gd name="connsiteY10" fmla="*/ 366774 h 400533"/>
                  <a:gd name="connsiteX11" fmla="*/ 324452 w 331773"/>
                  <a:gd name="connsiteY11" fmla="*/ 394206 h 400533"/>
                  <a:gd name="connsiteX12" fmla="*/ 294483 w 331773"/>
                  <a:gd name="connsiteY12" fmla="*/ 312116 h 400533"/>
                  <a:gd name="connsiteX13" fmla="*/ 277132 w 331773"/>
                  <a:gd name="connsiteY13" fmla="*/ 294971 h 400533"/>
                  <a:gd name="connsiteX14" fmla="*/ 298769 w 331773"/>
                  <a:gd name="connsiteY14" fmla="*/ 206880 h 40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1773" h="400533">
                    <a:moveTo>
                      <a:pt x="298769" y="206880"/>
                    </a:moveTo>
                    <a:cubicBezTo>
                      <a:pt x="292460" y="201061"/>
                      <a:pt x="285739" y="195708"/>
                      <a:pt x="278675" y="190866"/>
                    </a:cubicBezTo>
                    <a:cubicBezTo>
                      <a:pt x="348935" y="225602"/>
                      <a:pt x="351095" y="146735"/>
                      <a:pt x="275418" y="93826"/>
                    </a:cubicBezTo>
                    <a:cubicBezTo>
                      <a:pt x="156431" y="-6233"/>
                      <a:pt x="63163" y="-10004"/>
                      <a:pt x="1440" y="8992"/>
                    </a:cubicBezTo>
                    <a:cubicBezTo>
                      <a:pt x="76673" y="2443"/>
                      <a:pt x="91452" y="72292"/>
                      <a:pt x="68889" y="143306"/>
                    </a:cubicBezTo>
                    <a:cubicBezTo>
                      <a:pt x="61585" y="159765"/>
                      <a:pt x="78421" y="160451"/>
                      <a:pt x="96321" y="157639"/>
                    </a:cubicBezTo>
                    <a:cubicBezTo>
                      <a:pt x="149745" y="150473"/>
                      <a:pt x="141275" y="233077"/>
                      <a:pt x="72318" y="222790"/>
                    </a:cubicBezTo>
                    <a:cubicBezTo>
                      <a:pt x="68889" y="227385"/>
                      <a:pt x="2812" y="314688"/>
                      <a:pt x="0" y="318562"/>
                    </a:cubicBezTo>
                    <a:cubicBezTo>
                      <a:pt x="10493" y="306702"/>
                      <a:pt x="23832" y="297707"/>
                      <a:pt x="38782" y="292430"/>
                    </a:cubicBezTo>
                    <a:cubicBezTo>
                      <a:pt x="53698" y="287149"/>
                      <a:pt x="69746" y="285761"/>
                      <a:pt x="85348" y="288387"/>
                    </a:cubicBezTo>
                    <a:cubicBezTo>
                      <a:pt x="142955" y="301174"/>
                      <a:pt x="196482" y="328116"/>
                      <a:pt x="241059" y="366774"/>
                    </a:cubicBezTo>
                    <a:cubicBezTo>
                      <a:pt x="272331" y="396743"/>
                      <a:pt x="309639" y="409122"/>
                      <a:pt x="324452" y="394206"/>
                    </a:cubicBezTo>
                    <a:cubicBezTo>
                      <a:pt x="339266" y="379290"/>
                      <a:pt x="325755" y="342085"/>
                      <a:pt x="294483" y="312116"/>
                    </a:cubicBezTo>
                    <a:cubicBezTo>
                      <a:pt x="289237" y="307144"/>
                      <a:pt x="283201" y="300972"/>
                      <a:pt x="277132" y="294971"/>
                    </a:cubicBezTo>
                    <a:cubicBezTo>
                      <a:pt x="330796" y="314105"/>
                      <a:pt x="354319" y="260098"/>
                      <a:pt x="298769" y="20688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06253EE-BCEC-11EA-32C6-BE99F471B869}"/>
                  </a:ext>
                </a:extLst>
              </p:cNvPr>
              <p:cNvSpPr/>
              <p:nvPr/>
            </p:nvSpPr>
            <p:spPr>
              <a:xfrm>
                <a:off x="6061641" y="3664023"/>
                <a:ext cx="366114" cy="105544"/>
              </a:xfrm>
              <a:custGeom>
                <a:avLst/>
                <a:gdLst>
                  <a:gd name="connsiteX0" fmla="*/ 0 w 366114"/>
                  <a:gd name="connsiteY0" fmla="*/ 16974 h 105544"/>
                  <a:gd name="connsiteX1" fmla="*/ 39742 w 366114"/>
                  <a:gd name="connsiteY1" fmla="*/ 105545 h 105544"/>
                  <a:gd name="connsiteX2" fmla="*/ 366114 w 366114"/>
                  <a:gd name="connsiteY2" fmla="*/ 0 h 105544"/>
                  <a:gd name="connsiteX3" fmla="*/ 0 w 366114"/>
                  <a:gd name="connsiteY3" fmla="*/ 16974 h 10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114" h="105544">
                    <a:moveTo>
                      <a:pt x="0" y="16974"/>
                    </a:moveTo>
                    <a:lnTo>
                      <a:pt x="39742" y="105545"/>
                    </a:lnTo>
                    <a:lnTo>
                      <a:pt x="366114" y="0"/>
                    </a:lnTo>
                    <a:lnTo>
                      <a:pt x="0" y="16974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10D124E-A753-AF09-C636-A52B2F60055C}"/>
                  </a:ext>
                </a:extLst>
              </p:cNvPr>
              <p:cNvSpPr/>
              <p:nvPr/>
            </p:nvSpPr>
            <p:spPr>
              <a:xfrm>
                <a:off x="7044735" y="3234712"/>
                <a:ext cx="53389" cy="211089"/>
              </a:xfrm>
              <a:custGeom>
                <a:avLst/>
                <a:gdLst>
                  <a:gd name="connsiteX0" fmla="*/ 53390 w 53389"/>
                  <a:gd name="connsiteY0" fmla="*/ 0 h 211089"/>
                  <a:gd name="connsiteX1" fmla="*/ 53390 w 53389"/>
                  <a:gd name="connsiteY1" fmla="*/ 211089 h 211089"/>
                  <a:gd name="connsiteX2" fmla="*/ 0 w 53389"/>
                  <a:gd name="connsiteY2" fmla="*/ 115352 h 211089"/>
                  <a:gd name="connsiteX3" fmla="*/ 53390 w 53389"/>
                  <a:gd name="connsiteY3" fmla="*/ 0 h 21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89" h="211089">
                    <a:moveTo>
                      <a:pt x="53390" y="0"/>
                    </a:moveTo>
                    <a:lnTo>
                      <a:pt x="53390" y="211089"/>
                    </a:lnTo>
                    <a:lnTo>
                      <a:pt x="0" y="115352"/>
                    </a:lnTo>
                    <a:lnTo>
                      <a:pt x="5339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E5A9A64-96FC-ED8B-DBE3-B64E2663BB53}"/>
                  </a:ext>
                </a:extLst>
              </p:cNvPr>
              <p:cNvSpPr/>
              <p:nvPr/>
            </p:nvSpPr>
            <p:spPr>
              <a:xfrm>
                <a:off x="6588678" y="2899219"/>
                <a:ext cx="82090" cy="43663"/>
              </a:xfrm>
              <a:custGeom>
                <a:avLst/>
                <a:gdLst>
                  <a:gd name="connsiteX0" fmla="*/ 82090 w 82090"/>
                  <a:gd name="connsiteY0" fmla="*/ 0 h 43663"/>
                  <a:gd name="connsiteX1" fmla="*/ 0 w 82090"/>
                  <a:gd name="connsiteY1" fmla="*/ 1303 h 43663"/>
                  <a:gd name="connsiteX2" fmla="*/ 82090 w 82090"/>
                  <a:gd name="connsiteY2" fmla="*/ 0 h 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90" h="43663">
                    <a:moveTo>
                      <a:pt x="82090" y="0"/>
                    </a:moveTo>
                    <a:cubicBezTo>
                      <a:pt x="59288" y="56681"/>
                      <a:pt x="24757" y="59287"/>
                      <a:pt x="0" y="1303"/>
                    </a:cubicBezTo>
                    <a:cubicBezTo>
                      <a:pt x="22151" y="1303"/>
                      <a:pt x="52121" y="651"/>
                      <a:pt x="8209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27ED7A5-7318-7B69-425F-01BE0692643C}"/>
                  </a:ext>
                </a:extLst>
              </p:cNvPr>
              <p:cNvSpPr/>
              <p:nvPr/>
            </p:nvSpPr>
            <p:spPr>
              <a:xfrm>
                <a:off x="6585421" y="2573320"/>
                <a:ext cx="85999" cy="52264"/>
              </a:xfrm>
              <a:custGeom>
                <a:avLst/>
                <a:gdLst>
                  <a:gd name="connsiteX0" fmla="*/ 85999 w 85999"/>
                  <a:gd name="connsiteY0" fmla="*/ 44447 h 52264"/>
                  <a:gd name="connsiteX1" fmla="*/ 0 w 85999"/>
                  <a:gd name="connsiteY1" fmla="*/ 52265 h 52264"/>
                  <a:gd name="connsiteX2" fmla="*/ 85999 w 85999"/>
                  <a:gd name="connsiteY2" fmla="*/ 44447 h 5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999" h="52264">
                    <a:moveTo>
                      <a:pt x="85999" y="44447"/>
                    </a:moveTo>
                    <a:cubicBezTo>
                      <a:pt x="57573" y="49250"/>
                      <a:pt x="28838" y="51863"/>
                      <a:pt x="0" y="52265"/>
                    </a:cubicBezTo>
                    <a:cubicBezTo>
                      <a:pt x="22151" y="-10932"/>
                      <a:pt x="59219" y="-20705"/>
                      <a:pt x="85999" y="44447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0B2F156-9AE9-6999-A0E1-5A7E54AAF0DB}"/>
                  </a:ext>
                </a:extLst>
              </p:cNvPr>
              <p:cNvSpPr/>
              <p:nvPr/>
            </p:nvSpPr>
            <p:spPr>
              <a:xfrm>
                <a:off x="6144383" y="2957852"/>
                <a:ext cx="297054" cy="39056"/>
              </a:xfrm>
              <a:custGeom>
                <a:avLst/>
                <a:gdLst>
                  <a:gd name="connsiteX0" fmla="*/ 297054 w 297054"/>
                  <a:gd name="connsiteY0" fmla="*/ 0 h 39056"/>
                  <a:gd name="connsiteX1" fmla="*/ 289236 w 297054"/>
                  <a:gd name="connsiteY1" fmla="*/ 39056 h 39056"/>
                  <a:gd name="connsiteX2" fmla="*/ 0 w 297054"/>
                  <a:gd name="connsiteY2" fmla="*/ 23454 h 39056"/>
                  <a:gd name="connsiteX3" fmla="*/ 297054 w 297054"/>
                  <a:gd name="connsiteY3" fmla="*/ 0 h 3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054" h="39056">
                    <a:moveTo>
                      <a:pt x="297054" y="0"/>
                    </a:moveTo>
                    <a:lnTo>
                      <a:pt x="289236" y="39056"/>
                    </a:lnTo>
                    <a:lnTo>
                      <a:pt x="0" y="23454"/>
                    </a:lnTo>
                    <a:lnTo>
                      <a:pt x="297054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3F080CC-EEF4-068C-4EB6-A8BA0B3F751D}"/>
                  </a:ext>
                </a:extLst>
              </p:cNvPr>
              <p:cNvSpPr/>
              <p:nvPr/>
            </p:nvSpPr>
            <p:spPr>
              <a:xfrm>
                <a:off x="2838452" y="4209642"/>
                <a:ext cx="104879" cy="104915"/>
              </a:xfrm>
              <a:custGeom>
                <a:avLst/>
                <a:gdLst>
                  <a:gd name="connsiteX0" fmla="*/ 98718 w 104879"/>
                  <a:gd name="connsiteY0" fmla="*/ 77225 h 104915"/>
                  <a:gd name="connsiteX1" fmla="*/ 77168 w 104879"/>
                  <a:gd name="connsiteY1" fmla="*/ 98759 h 104915"/>
                  <a:gd name="connsiteX2" fmla="*/ 47292 w 104879"/>
                  <a:gd name="connsiteY2" fmla="*/ 104657 h 104915"/>
                  <a:gd name="connsiteX3" fmla="*/ 19159 w 104879"/>
                  <a:gd name="connsiteY3" fmla="*/ 92998 h 104915"/>
                  <a:gd name="connsiteX4" fmla="*/ 2251 w 104879"/>
                  <a:gd name="connsiteY4" fmla="*/ 67658 h 104915"/>
                  <a:gd name="connsiteX5" fmla="*/ 2267 w 104879"/>
                  <a:gd name="connsiteY5" fmla="*/ 37208 h 104915"/>
                  <a:gd name="connsiteX6" fmla="*/ 19202 w 104879"/>
                  <a:gd name="connsiteY6" fmla="*/ 11902 h 104915"/>
                  <a:gd name="connsiteX7" fmla="*/ 47348 w 104879"/>
                  <a:gd name="connsiteY7" fmla="*/ 244 h 104915"/>
                  <a:gd name="connsiteX8" fmla="*/ 77218 w 104879"/>
                  <a:gd name="connsiteY8" fmla="*/ 6210 h 104915"/>
                  <a:gd name="connsiteX9" fmla="*/ 102623 w 104879"/>
                  <a:gd name="connsiteY9" fmla="*/ 37277 h 104915"/>
                  <a:gd name="connsiteX10" fmla="*/ 98718 w 104879"/>
                  <a:gd name="connsiteY10" fmla="*/ 77225 h 104915"/>
                  <a:gd name="connsiteX11" fmla="*/ 98718 w 104879"/>
                  <a:gd name="connsiteY11" fmla="*/ 77225 h 10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879" h="104915">
                    <a:moveTo>
                      <a:pt x="98718" y="77225"/>
                    </a:moveTo>
                    <a:cubicBezTo>
                      <a:pt x="93821" y="86380"/>
                      <a:pt x="86322" y="93855"/>
                      <a:pt x="77168" y="98759"/>
                    </a:cubicBezTo>
                    <a:cubicBezTo>
                      <a:pt x="68014" y="103628"/>
                      <a:pt x="57618" y="105686"/>
                      <a:pt x="47292" y="104657"/>
                    </a:cubicBezTo>
                    <a:cubicBezTo>
                      <a:pt x="36966" y="103663"/>
                      <a:pt x="27176" y="99582"/>
                      <a:pt x="19159" y="92998"/>
                    </a:cubicBezTo>
                    <a:cubicBezTo>
                      <a:pt x="11141" y="86415"/>
                      <a:pt x="5258" y="77602"/>
                      <a:pt x="2251" y="67658"/>
                    </a:cubicBezTo>
                    <a:cubicBezTo>
                      <a:pt x="-756" y="57748"/>
                      <a:pt x="-750" y="47153"/>
                      <a:pt x="2267" y="37208"/>
                    </a:cubicBezTo>
                    <a:cubicBezTo>
                      <a:pt x="5285" y="27264"/>
                      <a:pt x="11178" y="18486"/>
                      <a:pt x="19202" y="11902"/>
                    </a:cubicBezTo>
                    <a:cubicBezTo>
                      <a:pt x="27227" y="5319"/>
                      <a:pt x="37021" y="1273"/>
                      <a:pt x="47348" y="244"/>
                    </a:cubicBezTo>
                    <a:cubicBezTo>
                      <a:pt x="57675" y="-750"/>
                      <a:pt x="68070" y="1307"/>
                      <a:pt x="77218" y="6210"/>
                    </a:cubicBezTo>
                    <a:cubicBezTo>
                      <a:pt x="89460" y="12794"/>
                      <a:pt x="98594" y="23972"/>
                      <a:pt x="102623" y="37277"/>
                    </a:cubicBezTo>
                    <a:cubicBezTo>
                      <a:pt x="106651" y="50581"/>
                      <a:pt x="105248" y="64949"/>
                      <a:pt x="98718" y="77225"/>
                    </a:cubicBezTo>
                    <a:lnTo>
                      <a:pt x="98718" y="77225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05757D3-FD34-5C42-9F7B-96543AE39075}"/>
                  </a:ext>
                </a:extLst>
              </p:cNvPr>
              <p:cNvSpPr/>
              <p:nvPr/>
            </p:nvSpPr>
            <p:spPr>
              <a:xfrm>
                <a:off x="4779197" y="2508619"/>
                <a:ext cx="104880" cy="104928"/>
              </a:xfrm>
              <a:custGeom>
                <a:avLst/>
                <a:gdLst>
                  <a:gd name="connsiteX0" fmla="*/ 98719 w 104880"/>
                  <a:gd name="connsiteY0" fmla="*/ 77224 h 104928"/>
                  <a:gd name="connsiteX1" fmla="*/ 77168 w 104880"/>
                  <a:gd name="connsiteY1" fmla="*/ 98748 h 104928"/>
                  <a:gd name="connsiteX2" fmla="*/ 47294 w 104880"/>
                  <a:gd name="connsiteY2" fmla="*/ 104673 h 104928"/>
                  <a:gd name="connsiteX3" fmla="*/ 19159 w 104880"/>
                  <a:gd name="connsiteY3" fmla="*/ 93001 h 104928"/>
                  <a:gd name="connsiteX4" fmla="*/ 2251 w 104880"/>
                  <a:gd name="connsiteY4" fmla="*/ 67667 h 104928"/>
                  <a:gd name="connsiteX5" fmla="*/ 2268 w 104880"/>
                  <a:gd name="connsiteY5" fmla="*/ 37208 h 104928"/>
                  <a:gd name="connsiteX6" fmla="*/ 19204 w 104880"/>
                  <a:gd name="connsiteY6" fmla="*/ 11891 h 104928"/>
                  <a:gd name="connsiteX7" fmla="*/ 47349 w 104880"/>
                  <a:gd name="connsiteY7" fmla="*/ 250 h 104928"/>
                  <a:gd name="connsiteX8" fmla="*/ 77219 w 104880"/>
                  <a:gd name="connsiteY8" fmla="*/ 6209 h 104928"/>
                  <a:gd name="connsiteX9" fmla="*/ 102624 w 104880"/>
                  <a:gd name="connsiteY9" fmla="*/ 37280 h 104928"/>
                  <a:gd name="connsiteX10" fmla="*/ 98719 w 104880"/>
                  <a:gd name="connsiteY10" fmla="*/ 77224 h 104928"/>
                  <a:gd name="connsiteX11" fmla="*/ 98719 w 104880"/>
                  <a:gd name="connsiteY11" fmla="*/ 77224 h 10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880" h="104928">
                    <a:moveTo>
                      <a:pt x="98719" y="77224"/>
                    </a:moveTo>
                    <a:cubicBezTo>
                      <a:pt x="93822" y="86369"/>
                      <a:pt x="86323" y="93862"/>
                      <a:pt x="77168" y="98748"/>
                    </a:cubicBezTo>
                    <a:cubicBezTo>
                      <a:pt x="68016" y="103634"/>
                      <a:pt x="57619" y="105695"/>
                      <a:pt x="47294" y="104673"/>
                    </a:cubicBezTo>
                    <a:cubicBezTo>
                      <a:pt x="36966" y="103651"/>
                      <a:pt x="27176" y="99588"/>
                      <a:pt x="19159" y="93001"/>
                    </a:cubicBezTo>
                    <a:cubicBezTo>
                      <a:pt x="11142" y="86414"/>
                      <a:pt x="5258" y="77598"/>
                      <a:pt x="2251" y="67667"/>
                    </a:cubicBezTo>
                    <a:cubicBezTo>
                      <a:pt x="-756" y="57737"/>
                      <a:pt x="-750" y="47135"/>
                      <a:pt x="2268" y="37208"/>
                    </a:cubicBezTo>
                    <a:cubicBezTo>
                      <a:pt x="5285" y="27281"/>
                      <a:pt x="11180" y="18472"/>
                      <a:pt x="19204" y="11891"/>
                    </a:cubicBezTo>
                    <a:cubicBezTo>
                      <a:pt x="27228" y="5315"/>
                      <a:pt x="37021" y="1261"/>
                      <a:pt x="47349" y="250"/>
                    </a:cubicBezTo>
                    <a:cubicBezTo>
                      <a:pt x="57677" y="-762"/>
                      <a:pt x="68070" y="1313"/>
                      <a:pt x="77219" y="6209"/>
                    </a:cubicBezTo>
                    <a:cubicBezTo>
                      <a:pt x="89461" y="12800"/>
                      <a:pt x="98595" y="23972"/>
                      <a:pt x="102624" y="37280"/>
                    </a:cubicBezTo>
                    <a:cubicBezTo>
                      <a:pt x="106653" y="50588"/>
                      <a:pt x="105247" y="64948"/>
                      <a:pt x="98719" y="77224"/>
                    </a:cubicBezTo>
                    <a:lnTo>
                      <a:pt x="98719" y="77224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1694241-260F-91E2-D60C-0244DE1B47BB}"/>
                  </a:ext>
                </a:extLst>
              </p:cNvPr>
              <p:cNvSpPr/>
              <p:nvPr/>
            </p:nvSpPr>
            <p:spPr>
              <a:xfrm>
                <a:off x="9054507" y="2767498"/>
                <a:ext cx="299042" cy="161890"/>
              </a:xfrm>
              <a:custGeom>
                <a:avLst/>
                <a:gdLst>
                  <a:gd name="connsiteX0" fmla="*/ 15636 w 299042"/>
                  <a:gd name="connsiteY0" fmla="*/ 17707 h 161890"/>
                  <a:gd name="connsiteX1" fmla="*/ 299043 w 299042"/>
                  <a:gd name="connsiteY1" fmla="*/ 72571 h 161890"/>
                  <a:gd name="connsiteX2" fmla="*/ 0 w 299042"/>
                  <a:gd name="connsiteY2" fmla="*/ 114267 h 161890"/>
                  <a:gd name="connsiteX3" fmla="*/ 15636 w 299042"/>
                  <a:gd name="connsiteY3" fmla="*/ 17707 h 16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042" h="161890">
                    <a:moveTo>
                      <a:pt x="15636" y="17707"/>
                    </a:moveTo>
                    <a:cubicBezTo>
                      <a:pt x="136817" y="-44015"/>
                      <a:pt x="194150" y="75691"/>
                      <a:pt x="299043" y="72571"/>
                    </a:cubicBezTo>
                    <a:cubicBezTo>
                      <a:pt x="219559" y="163782"/>
                      <a:pt x="85999" y="197661"/>
                      <a:pt x="0" y="114267"/>
                    </a:cubicBezTo>
                    <a:lnTo>
                      <a:pt x="15636" y="17707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38FFA95-CC36-A284-E6E7-A2FFE83D2D1D}"/>
                  </a:ext>
                </a:extLst>
              </p:cNvPr>
              <p:cNvSpPr/>
              <p:nvPr/>
            </p:nvSpPr>
            <p:spPr>
              <a:xfrm>
                <a:off x="8192658" y="1753276"/>
                <a:ext cx="41635" cy="41636"/>
              </a:xfrm>
              <a:custGeom>
                <a:avLst/>
                <a:gdLst>
                  <a:gd name="connsiteX0" fmla="*/ 40363 w 41635"/>
                  <a:gd name="connsiteY0" fmla="*/ 27986 h 41636"/>
                  <a:gd name="connsiteX1" fmla="*/ 29562 w 41635"/>
                  <a:gd name="connsiteY1" fmla="*/ 39707 h 41636"/>
                  <a:gd name="connsiteX2" fmla="*/ 13651 w 41635"/>
                  <a:gd name="connsiteY2" fmla="*/ 40365 h 41636"/>
                  <a:gd name="connsiteX3" fmla="*/ 1924 w 41635"/>
                  <a:gd name="connsiteY3" fmla="*/ 29570 h 41636"/>
                  <a:gd name="connsiteX4" fmla="*/ 1272 w 41635"/>
                  <a:gd name="connsiteY4" fmla="*/ 13653 h 41636"/>
                  <a:gd name="connsiteX5" fmla="*/ 12073 w 41635"/>
                  <a:gd name="connsiteY5" fmla="*/ 1929 h 41636"/>
                  <a:gd name="connsiteX6" fmla="*/ 27984 w 41635"/>
                  <a:gd name="connsiteY6" fmla="*/ 1274 h 41636"/>
                  <a:gd name="connsiteX7" fmla="*/ 39711 w 41635"/>
                  <a:gd name="connsiteY7" fmla="*/ 12065 h 41636"/>
                  <a:gd name="connsiteX8" fmla="*/ 40363 w 41635"/>
                  <a:gd name="connsiteY8" fmla="*/ 27986 h 41636"/>
                  <a:gd name="connsiteX9" fmla="*/ 40363 w 41635"/>
                  <a:gd name="connsiteY9" fmla="*/ 27986 h 41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5" h="41636">
                    <a:moveTo>
                      <a:pt x="40363" y="27986"/>
                    </a:moveTo>
                    <a:cubicBezTo>
                      <a:pt x="38477" y="33167"/>
                      <a:pt x="34568" y="37385"/>
                      <a:pt x="29562" y="39707"/>
                    </a:cubicBezTo>
                    <a:cubicBezTo>
                      <a:pt x="24555" y="42028"/>
                      <a:pt x="18829" y="42265"/>
                      <a:pt x="13651" y="40365"/>
                    </a:cubicBezTo>
                    <a:cubicBezTo>
                      <a:pt x="8473" y="38462"/>
                      <a:pt x="4255" y="34580"/>
                      <a:pt x="1924" y="29570"/>
                    </a:cubicBezTo>
                    <a:cubicBezTo>
                      <a:pt x="-408" y="24561"/>
                      <a:pt x="-614" y="18834"/>
                      <a:pt x="1272" y="13653"/>
                    </a:cubicBezTo>
                    <a:cubicBezTo>
                      <a:pt x="3158" y="8468"/>
                      <a:pt x="7067" y="4251"/>
                      <a:pt x="12073" y="1929"/>
                    </a:cubicBezTo>
                    <a:cubicBezTo>
                      <a:pt x="17080" y="-392"/>
                      <a:pt x="22806" y="-629"/>
                      <a:pt x="27984" y="1274"/>
                    </a:cubicBezTo>
                    <a:cubicBezTo>
                      <a:pt x="33162" y="3174"/>
                      <a:pt x="37380" y="7056"/>
                      <a:pt x="39711" y="12065"/>
                    </a:cubicBezTo>
                    <a:cubicBezTo>
                      <a:pt x="42043" y="17075"/>
                      <a:pt x="42249" y="22802"/>
                      <a:pt x="40363" y="27986"/>
                    </a:cubicBezTo>
                    <a:lnTo>
                      <a:pt x="40363" y="2798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D6B7A6D-95D2-70A7-0DA3-622FA9B81293}"/>
                  </a:ext>
                </a:extLst>
              </p:cNvPr>
              <p:cNvSpPr/>
              <p:nvPr/>
            </p:nvSpPr>
            <p:spPr>
              <a:xfrm>
                <a:off x="4741523" y="3187152"/>
                <a:ext cx="649096" cy="334502"/>
              </a:xfrm>
              <a:custGeom>
                <a:avLst/>
                <a:gdLst>
                  <a:gd name="connsiteX0" fmla="*/ 479053 w 649096"/>
                  <a:gd name="connsiteY0" fmla="*/ 0 h 334502"/>
                  <a:gd name="connsiteX1" fmla="*/ 254967 w 649096"/>
                  <a:gd name="connsiteY1" fmla="*/ 31924 h 334502"/>
                  <a:gd name="connsiteX2" fmla="*/ 2182 w 649096"/>
                  <a:gd name="connsiteY2" fmla="*/ 106848 h 334502"/>
                  <a:gd name="connsiteX3" fmla="*/ 421068 w 649096"/>
                  <a:gd name="connsiteY3" fmla="*/ 278298 h 334502"/>
                  <a:gd name="connsiteX4" fmla="*/ 649097 w 649096"/>
                  <a:gd name="connsiteY4" fmla="*/ 300449 h 334502"/>
                  <a:gd name="connsiteX5" fmla="*/ 479053 w 649096"/>
                  <a:gd name="connsiteY5" fmla="*/ 0 h 334502"/>
                  <a:gd name="connsiteX6" fmla="*/ 479053 w 649096"/>
                  <a:gd name="connsiteY6" fmla="*/ 0 h 33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096" h="334502">
                    <a:moveTo>
                      <a:pt x="479053" y="0"/>
                    </a:moveTo>
                    <a:cubicBezTo>
                      <a:pt x="396962" y="14985"/>
                      <a:pt x="316175" y="20848"/>
                      <a:pt x="254967" y="31924"/>
                    </a:cubicBezTo>
                    <a:cubicBezTo>
                      <a:pt x="125317" y="55378"/>
                      <a:pt x="11303" y="82090"/>
                      <a:pt x="2182" y="106848"/>
                    </a:cubicBezTo>
                    <a:cubicBezTo>
                      <a:pt x="-29742" y="194150"/>
                      <a:pt x="297281" y="196756"/>
                      <a:pt x="421068" y="278298"/>
                    </a:cubicBezTo>
                    <a:cubicBezTo>
                      <a:pt x="521469" y="344032"/>
                      <a:pt x="557748" y="353016"/>
                      <a:pt x="649097" y="300449"/>
                    </a:cubicBezTo>
                    <a:cubicBezTo>
                      <a:pt x="567723" y="216435"/>
                      <a:pt x="509187" y="113010"/>
                      <a:pt x="479053" y="0"/>
                    </a:cubicBezTo>
                    <a:lnTo>
                      <a:pt x="479053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F4D391A-418D-70BD-D01D-3BCF12E55DCD}"/>
                  </a:ext>
                </a:extLst>
              </p:cNvPr>
              <p:cNvSpPr/>
              <p:nvPr/>
            </p:nvSpPr>
            <p:spPr>
              <a:xfrm>
                <a:off x="5061351" y="4773373"/>
                <a:ext cx="595050" cy="647825"/>
              </a:xfrm>
              <a:custGeom>
                <a:avLst/>
                <a:gdLst>
                  <a:gd name="connsiteX0" fmla="*/ 595051 w 595050"/>
                  <a:gd name="connsiteY0" fmla="*/ 147241 h 647825"/>
                  <a:gd name="connsiteX1" fmla="*/ 509737 w 595050"/>
                  <a:gd name="connsiteY1" fmla="*/ 298357 h 647825"/>
                  <a:gd name="connsiteX2" fmla="*/ 415268 w 595050"/>
                  <a:gd name="connsiteY2" fmla="*/ 361554 h 647825"/>
                  <a:gd name="connsiteX3" fmla="*/ 3514 w 595050"/>
                  <a:gd name="connsiteY3" fmla="*/ 633234 h 647825"/>
                  <a:gd name="connsiteX4" fmla="*/ 91468 w 595050"/>
                  <a:gd name="connsiteY4" fmla="*/ 359599 h 647825"/>
                  <a:gd name="connsiteX5" fmla="*/ 283012 w 595050"/>
                  <a:gd name="connsiteY5" fmla="*/ 0 h 647825"/>
                  <a:gd name="connsiteX6" fmla="*/ 595051 w 595050"/>
                  <a:gd name="connsiteY6" fmla="*/ 147241 h 647825"/>
                  <a:gd name="connsiteX7" fmla="*/ 595051 w 595050"/>
                  <a:gd name="connsiteY7" fmla="*/ 147241 h 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050" h="647825">
                    <a:moveTo>
                      <a:pt x="595051" y="147241"/>
                    </a:moveTo>
                    <a:cubicBezTo>
                      <a:pt x="575001" y="201900"/>
                      <a:pt x="546187" y="252957"/>
                      <a:pt x="509737" y="298357"/>
                    </a:cubicBezTo>
                    <a:cubicBezTo>
                      <a:pt x="483372" y="326235"/>
                      <a:pt x="451087" y="347804"/>
                      <a:pt x="415268" y="361554"/>
                    </a:cubicBezTo>
                    <a:cubicBezTo>
                      <a:pt x="265592" y="423276"/>
                      <a:pt x="62973" y="715872"/>
                      <a:pt x="3514" y="633234"/>
                    </a:cubicBezTo>
                    <a:cubicBezTo>
                      <a:pt x="-13357" y="609745"/>
                      <a:pt x="32900" y="491239"/>
                      <a:pt x="91468" y="359599"/>
                    </a:cubicBezTo>
                    <a:cubicBezTo>
                      <a:pt x="133198" y="265816"/>
                      <a:pt x="215906" y="124439"/>
                      <a:pt x="283012" y="0"/>
                    </a:cubicBezTo>
                    <a:cubicBezTo>
                      <a:pt x="375265" y="70877"/>
                      <a:pt x="481684" y="121113"/>
                      <a:pt x="595051" y="147241"/>
                    </a:cubicBezTo>
                    <a:lnTo>
                      <a:pt x="595051" y="147241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E680B81-0954-3649-BED9-E9B6AF4DCD93}"/>
                  </a:ext>
                </a:extLst>
              </p:cNvPr>
              <p:cNvSpPr/>
              <p:nvPr/>
            </p:nvSpPr>
            <p:spPr>
              <a:xfrm>
                <a:off x="6505285" y="4020296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91 w 47560"/>
                  <a:gd name="connsiteY1" fmla="*/ 39159 h 45811"/>
                  <a:gd name="connsiteX2" fmla="*/ 23797 w 47560"/>
                  <a:gd name="connsiteY2" fmla="*/ 45811 h 45811"/>
                  <a:gd name="connsiteX3" fmla="*/ 7270 w 47560"/>
                  <a:gd name="connsiteY3" fmla="*/ 39159 h 45811"/>
                  <a:gd name="connsiteX4" fmla="*/ 0 w 47560"/>
                  <a:gd name="connsiteY4" fmla="*/ 22906 h 45811"/>
                  <a:gd name="connsiteX5" fmla="*/ 7270 w 47560"/>
                  <a:gd name="connsiteY5" fmla="*/ 6652 h 45811"/>
                  <a:gd name="connsiteX6" fmla="*/ 23797 w 47560"/>
                  <a:gd name="connsiteY6" fmla="*/ 0 h 45811"/>
                  <a:gd name="connsiteX7" fmla="*/ 40291 w 47560"/>
                  <a:gd name="connsiteY7" fmla="*/ 6652 h 45811"/>
                  <a:gd name="connsiteX8" fmla="*/ 47560 w 47560"/>
                  <a:gd name="connsiteY8" fmla="*/ 22906 h 45811"/>
                  <a:gd name="connsiteX9" fmla="*/ 47560 w 47560"/>
                  <a:gd name="connsiteY9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0" y="29044"/>
                      <a:pt x="44714" y="34873"/>
                      <a:pt x="40291" y="39159"/>
                    </a:cubicBezTo>
                    <a:cubicBezTo>
                      <a:pt x="35868" y="43411"/>
                      <a:pt x="29935" y="45811"/>
                      <a:pt x="23797" y="45811"/>
                    </a:cubicBezTo>
                    <a:cubicBezTo>
                      <a:pt x="17625" y="45811"/>
                      <a:pt x="11693" y="43411"/>
                      <a:pt x="7270" y="39159"/>
                    </a:cubicBezTo>
                    <a:cubicBezTo>
                      <a:pt x="2846" y="34873"/>
                      <a:pt x="240" y="29044"/>
                      <a:pt x="0" y="22906"/>
                    </a:cubicBezTo>
                    <a:cubicBezTo>
                      <a:pt x="240" y="16768"/>
                      <a:pt x="2846" y="10939"/>
                      <a:pt x="7270" y="6652"/>
                    </a:cubicBezTo>
                    <a:cubicBezTo>
                      <a:pt x="11693" y="2400"/>
                      <a:pt x="17625" y="0"/>
                      <a:pt x="23797" y="0"/>
                    </a:cubicBezTo>
                    <a:cubicBezTo>
                      <a:pt x="29935" y="0"/>
                      <a:pt x="35868" y="2400"/>
                      <a:pt x="40291" y="6652"/>
                    </a:cubicBezTo>
                    <a:cubicBezTo>
                      <a:pt x="44714" y="10939"/>
                      <a:pt x="47320" y="16768"/>
                      <a:pt x="47560" y="22906"/>
                    </a:cubicBezTo>
                    <a:lnTo>
                      <a:pt x="47560" y="229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62287C9-4686-1AC8-8096-85850989D9ED}"/>
                  </a:ext>
                </a:extLst>
              </p:cNvPr>
              <p:cNvSpPr/>
              <p:nvPr/>
            </p:nvSpPr>
            <p:spPr>
              <a:xfrm>
                <a:off x="6725495" y="3596198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91 w 47560"/>
                  <a:gd name="connsiteY1" fmla="*/ 39159 h 45811"/>
                  <a:gd name="connsiteX2" fmla="*/ 23763 w 47560"/>
                  <a:gd name="connsiteY2" fmla="*/ 45811 h 45811"/>
                  <a:gd name="connsiteX3" fmla="*/ 7269 w 47560"/>
                  <a:gd name="connsiteY3" fmla="*/ 39159 h 45811"/>
                  <a:gd name="connsiteX4" fmla="*/ 0 w 47560"/>
                  <a:gd name="connsiteY4" fmla="*/ 22906 h 45811"/>
                  <a:gd name="connsiteX5" fmla="*/ 7269 w 47560"/>
                  <a:gd name="connsiteY5" fmla="*/ 6652 h 45811"/>
                  <a:gd name="connsiteX6" fmla="*/ 23763 w 47560"/>
                  <a:gd name="connsiteY6" fmla="*/ 0 h 45811"/>
                  <a:gd name="connsiteX7" fmla="*/ 40291 w 47560"/>
                  <a:gd name="connsiteY7" fmla="*/ 6652 h 45811"/>
                  <a:gd name="connsiteX8" fmla="*/ 47560 w 47560"/>
                  <a:gd name="connsiteY8" fmla="*/ 22906 h 45811"/>
                  <a:gd name="connsiteX9" fmla="*/ 47560 w 47560"/>
                  <a:gd name="connsiteY9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0" y="29044"/>
                      <a:pt x="44714" y="34873"/>
                      <a:pt x="40291" y="39159"/>
                    </a:cubicBezTo>
                    <a:cubicBezTo>
                      <a:pt x="35867" y="43411"/>
                      <a:pt x="29935" y="45811"/>
                      <a:pt x="23763" y="45811"/>
                    </a:cubicBezTo>
                    <a:cubicBezTo>
                      <a:pt x="17625" y="45811"/>
                      <a:pt x="11693" y="43411"/>
                      <a:pt x="7269" y="39159"/>
                    </a:cubicBezTo>
                    <a:cubicBezTo>
                      <a:pt x="2846" y="34873"/>
                      <a:pt x="240" y="29044"/>
                      <a:pt x="0" y="22906"/>
                    </a:cubicBezTo>
                    <a:cubicBezTo>
                      <a:pt x="240" y="16768"/>
                      <a:pt x="2846" y="10939"/>
                      <a:pt x="7269" y="6652"/>
                    </a:cubicBezTo>
                    <a:cubicBezTo>
                      <a:pt x="11693" y="2400"/>
                      <a:pt x="17625" y="0"/>
                      <a:pt x="23763" y="0"/>
                    </a:cubicBezTo>
                    <a:cubicBezTo>
                      <a:pt x="29935" y="0"/>
                      <a:pt x="35867" y="2400"/>
                      <a:pt x="40291" y="6652"/>
                    </a:cubicBezTo>
                    <a:cubicBezTo>
                      <a:pt x="44714" y="10939"/>
                      <a:pt x="47320" y="16768"/>
                      <a:pt x="47560" y="22906"/>
                    </a:cubicBezTo>
                    <a:lnTo>
                      <a:pt x="47560" y="229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9A3F8F5-A2D5-7ED3-43DC-3C20630F8F49}"/>
                  </a:ext>
                </a:extLst>
              </p:cNvPr>
              <p:cNvSpPr/>
              <p:nvPr/>
            </p:nvSpPr>
            <p:spPr>
              <a:xfrm>
                <a:off x="6144451" y="3522680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91 w 47560"/>
                  <a:gd name="connsiteY1" fmla="*/ 39159 h 45811"/>
                  <a:gd name="connsiteX2" fmla="*/ 23763 w 47560"/>
                  <a:gd name="connsiteY2" fmla="*/ 45811 h 45811"/>
                  <a:gd name="connsiteX3" fmla="*/ 7269 w 47560"/>
                  <a:gd name="connsiteY3" fmla="*/ 39159 h 45811"/>
                  <a:gd name="connsiteX4" fmla="*/ 0 w 47560"/>
                  <a:gd name="connsiteY4" fmla="*/ 22906 h 45811"/>
                  <a:gd name="connsiteX5" fmla="*/ 7269 w 47560"/>
                  <a:gd name="connsiteY5" fmla="*/ 6652 h 45811"/>
                  <a:gd name="connsiteX6" fmla="*/ 23763 w 47560"/>
                  <a:gd name="connsiteY6" fmla="*/ 0 h 45811"/>
                  <a:gd name="connsiteX7" fmla="*/ 40291 w 47560"/>
                  <a:gd name="connsiteY7" fmla="*/ 6652 h 45811"/>
                  <a:gd name="connsiteX8" fmla="*/ 47560 w 47560"/>
                  <a:gd name="connsiteY8" fmla="*/ 22906 h 45811"/>
                  <a:gd name="connsiteX9" fmla="*/ 47560 w 47560"/>
                  <a:gd name="connsiteY9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0" y="29044"/>
                      <a:pt x="44714" y="34873"/>
                      <a:pt x="40291" y="39159"/>
                    </a:cubicBezTo>
                    <a:cubicBezTo>
                      <a:pt x="35867" y="43411"/>
                      <a:pt x="29935" y="45811"/>
                      <a:pt x="23763" y="45811"/>
                    </a:cubicBezTo>
                    <a:cubicBezTo>
                      <a:pt x="17625" y="45811"/>
                      <a:pt x="11693" y="43411"/>
                      <a:pt x="7269" y="39159"/>
                    </a:cubicBezTo>
                    <a:cubicBezTo>
                      <a:pt x="2846" y="34873"/>
                      <a:pt x="240" y="29044"/>
                      <a:pt x="0" y="22906"/>
                    </a:cubicBezTo>
                    <a:cubicBezTo>
                      <a:pt x="240" y="16768"/>
                      <a:pt x="2846" y="10939"/>
                      <a:pt x="7269" y="6652"/>
                    </a:cubicBezTo>
                    <a:cubicBezTo>
                      <a:pt x="11693" y="2400"/>
                      <a:pt x="17625" y="0"/>
                      <a:pt x="23763" y="0"/>
                    </a:cubicBezTo>
                    <a:cubicBezTo>
                      <a:pt x="29935" y="0"/>
                      <a:pt x="35867" y="2400"/>
                      <a:pt x="40291" y="6652"/>
                    </a:cubicBezTo>
                    <a:cubicBezTo>
                      <a:pt x="44714" y="10939"/>
                      <a:pt x="47320" y="16768"/>
                      <a:pt x="47560" y="22906"/>
                    </a:cubicBezTo>
                    <a:lnTo>
                      <a:pt x="47560" y="229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652221B-3E7C-D65C-0029-7097A48F9CA3}"/>
                  </a:ext>
                </a:extLst>
              </p:cNvPr>
              <p:cNvSpPr/>
              <p:nvPr/>
            </p:nvSpPr>
            <p:spPr>
              <a:xfrm>
                <a:off x="6183473" y="3118068"/>
                <a:ext cx="47560" cy="45787"/>
              </a:xfrm>
              <a:custGeom>
                <a:avLst/>
                <a:gdLst>
                  <a:gd name="connsiteX0" fmla="*/ 47560 w 47560"/>
                  <a:gd name="connsiteY0" fmla="*/ 22895 h 45787"/>
                  <a:gd name="connsiteX1" fmla="*/ 40291 w 47560"/>
                  <a:gd name="connsiteY1" fmla="*/ 39135 h 45787"/>
                  <a:gd name="connsiteX2" fmla="*/ 23763 w 47560"/>
                  <a:gd name="connsiteY2" fmla="*/ 45788 h 45787"/>
                  <a:gd name="connsiteX3" fmla="*/ 7269 w 47560"/>
                  <a:gd name="connsiteY3" fmla="*/ 39135 h 45787"/>
                  <a:gd name="connsiteX4" fmla="*/ 0 w 47560"/>
                  <a:gd name="connsiteY4" fmla="*/ 22895 h 45787"/>
                  <a:gd name="connsiteX5" fmla="*/ 7269 w 47560"/>
                  <a:gd name="connsiteY5" fmla="*/ 6656 h 45787"/>
                  <a:gd name="connsiteX6" fmla="*/ 23763 w 47560"/>
                  <a:gd name="connsiteY6" fmla="*/ 0 h 45787"/>
                  <a:gd name="connsiteX7" fmla="*/ 40291 w 47560"/>
                  <a:gd name="connsiteY7" fmla="*/ 6656 h 45787"/>
                  <a:gd name="connsiteX8" fmla="*/ 47560 w 47560"/>
                  <a:gd name="connsiteY8" fmla="*/ 22895 h 45787"/>
                  <a:gd name="connsiteX9" fmla="*/ 47560 w 47560"/>
                  <a:gd name="connsiteY9" fmla="*/ 22895 h 4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787">
                    <a:moveTo>
                      <a:pt x="47560" y="22895"/>
                    </a:moveTo>
                    <a:cubicBezTo>
                      <a:pt x="47320" y="29044"/>
                      <a:pt x="44714" y="34866"/>
                      <a:pt x="40291" y="39135"/>
                    </a:cubicBezTo>
                    <a:cubicBezTo>
                      <a:pt x="35867" y="43404"/>
                      <a:pt x="29935" y="45788"/>
                      <a:pt x="23763" y="45788"/>
                    </a:cubicBezTo>
                    <a:cubicBezTo>
                      <a:pt x="17625" y="45788"/>
                      <a:pt x="11693" y="43404"/>
                      <a:pt x="7269" y="39135"/>
                    </a:cubicBezTo>
                    <a:cubicBezTo>
                      <a:pt x="2846" y="34866"/>
                      <a:pt x="240" y="29044"/>
                      <a:pt x="0" y="22895"/>
                    </a:cubicBezTo>
                    <a:cubicBezTo>
                      <a:pt x="240" y="16744"/>
                      <a:pt x="2846" y="10922"/>
                      <a:pt x="7269" y="6656"/>
                    </a:cubicBezTo>
                    <a:cubicBezTo>
                      <a:pt x="11693" y="2387"/>
                      <a:pt x="17625" y="0"/>
                      <a:pt x="23763" y="0"/>
                    </a:cubicBezTo>
                    <a:cubicBezTo>
                      <a:pt x="29935" y="0"/>
                      <a:pt x="35867" y="2387"/>
                      <a:pt x="40291" y="6656"/>
                    </a:cubicBezTo>
                    <a:cubicBezTo>
                      <a:pt x="44714" y="10922"/>
                      <a:pt x="47320" y="16744"/>
                      <a:pt x="47560" y="22895"/>
                    </a:cubicBezTo>
                    <a:lnTo>
                      <a:pt x="47560" y="22895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CD04FF1-6519-F821-71FF-C2CF73F11F76}"/>
                  </a:ext>
                </a:extLst>
              </p:cNvPr>
              <p:cNvSpPr/>
              <p:nvPr/>
            </p:nvSpPr>
            <p:spPr>
              <a:xfrm>
                <a:off x="5823188" y="2907596"/>
                <a:ext cx="47560" cy="45787"/>
              </a:xfrm>
              <a:custGeom>
                <a:avLst/>
                <a:gdLst>
                  <a:gd name="connsiteX0" fmla="*/ 47560 w 47560"/>
                  <a:gd name="connsiteY0" fmla="*/ 22895 h 45787"/>
                  <a:gd name="connsiteX1" fmla="*/ 40284 w 47560"/>
                  <a:gd name="connsiteY1" fmla="*/ 39135 h 45787"/>
                  <a:gd name="connsiteX2" fmla="*/ 23780 w 47560"/>
                  <a:gd name="connsiteY2" fmla="*/ 45788 h 45787"/>
                  <a:gd name="connsiteX3" fmla="*/ 7276 w 47560"/>
                  <a:gd name="connsiteY3" fmla="*/ 39135 h 45787"/>
                  <a:gd name="connsiteX4" fmla="*/ 0 w 47560"/>
                  <a:gd name="connsiteY4" fmla="*/ 22895 h 45787"/>
                  <a:gd name="connsiteX5" fmla="*/ 7276 w 47560"/>
                  <a:gd name="connsiteY5" fmla="*/ 6652 h 45787"/>
                  <a:gd name="connsiteX6" fmla="*/ 23780 w 47560"/>
                  <a:gd name="connsiteY6" fmla="*/ 0 h 45787"/>
                  <a:gd name="connsiteX7" fmla="*/ 40284 w 47560"/>
                  <a:gd name="connsiteY7" fmla="*/ 6652 h 45787"/>
                  <a:gd name="connsiteX8" fmla="*/ 47560 w 47560"/>
                  <a:gd name="connsiteY8" fmla="*/ 22895 h 45787"/>
                  <a:gd name="connsiteX9" fmla="*/ 47560 w 47560"/>
                  <a:gd name="connsiteY9" fmla="*/ 22895 h 4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787">
                    <a:moveTo>
                      <a:pt x="47560" y="22895"/>
                    </a:moveTo>
                    <a:cubicBezTo>
                      <a:pt x="47327" y="29044"/>
                      <a:pt x="44718" y="34866"/>
                      <a:pt x="40284" y="39135"/>
                    </a:cubicBezTo>
                    <a:cubicBezTo>
                      <a:pt x="35850" y="43404"/>
                      <a:pt x="29935" y="45788"/>
                      <a:pt x="23780" y="45788"/>
                    </a:cubicBezTo>
                    <a:cubicBezTo>
                      <a:pt x="17625" y="45788"/>
                      <a:pt x="11710" y="43404"/>
                      <a:pt x="7276" y="39135"/>
                    </a:cubicBezTo>
                    <a:cubicBezTo>
                      <a:pt x="2843" y="34866"/>
                      <a:pt x="233" y="29044"/>
                      <a:pt x="0" y="22895"/>
                    </a:cubicBezTo>
                    <a:cubicBezTo>
                      <a:pt x="233" y="16744"/>
                      <a:pt x="2843" y="10922"/>
                      <a:pt x="7276" y="6652"/>
                    </a:cubicBezTo>
                    <a:cubicBezTo>
                      <a:pt x="11710" y="2387"/>
                      <a:pt x="17625" y="0"/>
                      <a:pt x="23780" y="0"/>
                    </a:cubicBezTo>
                    <a:cubicBezTo>
                      <a:pt x="29935" y="0"/>
                      <a:pt x="35850" y="2387"/>
                      <a:pt x="40284" y="6652"/>
                    </a:cubicBezTo>
                    <a:cubicBezTo>
                      <a:pt x="44718" y="10922"/>
                      <a:pt x="47327" y="16744"/>
                      <a:pt x="47560" y="22895"/>
                    </a:cubicBezTo>
                    <a:lnTo>
                      <a:pt x="47560" y="22895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79C2065-9F0C-419E-BAA1-8A82B526CBBF}"/>
                  </a:ext>
                </a:extLst>
              </p:cNvPr>
              <p:cNvSpPr/>
              <p:nvPr/>
            </p:nvSpPr>
            <p:spPr>
              <a:xfrm>
                <a:off x="5303969" y="3163605"/>
                <a:ext cx="47560" cy="45787"/>
              </a:xfrm>
              <a:custGeom>
                <a:avLst/>
                <a:gdLst>
                  <a:gd name="connsiteX0" fmla="*/ 47560 w 47560"/>
                  <a:gd name="connsiteY0" fmla="*/ 22895 h 45787"/>
                  <a:gd name="connsiteX1" fmla="*/ 40284 w 47560"/>
                  <a:gd name="connsiteY1" fmla="*/ 39135 h 45787"/>
                  <a:gd name="connsiteX2" fmla="*/ 23780 w 47560"/>
                  <a:gd name="connsiteY2" fmla="*/ 45787 h 45787"/>
                  <a:gd name="connsiteX3" fmla="*/ 7276 w 47560"/>
                  <a:gd name="connsiteY3" fmla="*/ 39135 h 45787"/>
                  <a:gd name="connsiteX4" fmla="*/ 0 w 47560"/>
                  <a:gd name="connsiteY4" fmla="*/ 22895 h 45787"/>
                  <a:gd name="connsiteX5" fmla="*/ 7276 w 47560"/>
                  <a:gd name="connsiteY5" fmla="*/ 6656 h 45787"/>
                  <a:gd name="connsiteX6" fmla="*/ 23780 w 47560"/>
                  <a:gd name="connsiteY6" fmla="*/ 0 h 45787"/>
                  <a:gd name="connsiteX7" fmla="*/ 40284 w 47560"/>
                  <a:gd name="connsiteY7" fmla="*/ 6656 h 45787"/>
                  <a:gd name="connsiteX8" fmla="*/ 47560 w 47560"/>
                  <a:gd name="connsiteY8" fmla="*/ 22895 h 45787"/>
                  <a:gd name="connsiteX9" fmla="*/ 47560 w 47560"/>
                  <a:gd name="connsiteY9" fmla="*/ 22895 h 4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787">
                    <a:moveTo>
                      <a:pt x="47560" y="22895"/>
                    </a:moveTo>
                    <a:cubicBezTo>
                      <a:pt x="47327" y="29044"/>
                      <a:pt x="44718" y="34866"/>
                      <a:pt x="40284" y="39135"/>
                    </a:cubicBezTo>
                    <a:cubicBezTo>
                      <a:pt x="35850" y="43404"/>
                      <a:pt x="29935" y="45787"/>
                      <a:pt x="23780" y="45787"/>
                    </a:cubicBezTo>
                    <a:cubicBezTo>
                      <a:pt x="17625" y="45787"/>
                      <a:pt x="11710" y="43404"/>
                      <a:pt x="7276" y="39135"/>
                    </a:cubicBezTo>
                    <a:cubicBezTo>
                      <a:pt x="2843" y="34866"/>
                      <a:pt x="233" y="29044"/>
                      <a:pt x="0" y="22895"/>
                    </a:cubicBezTo>
                    <a:cubicBezTo>
                      <a:pt x="233" y="16744"/>
                      <a:pt x="2843" y="10925"/>
                      <a:pt x="7276" y="6656"/>
                    </a:cubicBezTo>
                    <a:cubicBezTo>
                      <a:pt x="11710" y="2387"/>
                      <a:pt x="17625" y="0"/>
                      <a:pt x="23780" y="0"/>
                    </a:cubicBezTo>
                    <a:cubicBezTo>
                      <a:pt x="29935" y="0"/>
                      <a:pt x="35850" y="2387"/>
                      <a:pt x="40284" y="6656"/>
                    </a:cubicBezTo>
                    <a:cubicBezTo>
                      <a:pt x="44718" y="10925"/>
                      <a:pt x="47327" y="16744"/>
                      <a:pt x="47560" y="22895"/>
                    </a:cubicBezTo>
                    <a:lnTo>
                      <a:pt x="47560" y="22895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964C9F8-01EC-6687-7758-0F7397EE02FF}"/>
                  </a:ext>
                </a:extLst>
              </p:cNvPr>
              <p:cNvSpPr/>
              <p:nvPr/>
            </p:nvSpPr>
            <p:spPr>
              <a:xfrm>
                <a:off x="5661614" y="3211817"/>
                <a:ext cx="47560" cy="45787"/>
              </a:xfrm>
              <a:custGeom>
                <a:avLst/>
                <a:gdLst>
                  <a:gd name="connsiteX0" fmla="*/ 47560 w 47560"/>
                  <a:gd name="connsiteY0" fmla="*/ 22895 h 45787"/>
                  <a:gd name="connsiteX1" fmla="*/ 40284 w 47560"/>
                  <a:gd name="connsiteY1" fmla="*/ 39135 h 45787"/>
                  <a:gd name="connsiteX2" fmla="*/ 23780 w 47560"/>
                  <a:gd name="connsiteY2" fmla="*/ 45788 h 45787"/>
                  <a:gd name="connsiteX3" fmla="*/ 7276 w 47560"/>
                  <a:gd name="connsiteY3" fmla="*/ 39135 h 45787"/>
                  <a:gd name="connsiteX4" fmla="*/ 0 w 47560"/>
                  <a:gd name="connsiteY4" fmla="*/ 22895 h 45787"/>
                  <a:gd name="connsiteX5" fmla="*/ 7276 w 47560"/>
                  <a:gd name="connsiteY5" fmla="*/ 6656 h 45787"/>
                  <a:gd name="connsiteX6" fmla="*/ 23780 w 47560"/>
                  <a:gd name="connsiteY6" fmla="*/ 0 h 45787"/>
                  <a:gd name="connsiteX7" fmla="*/ 40284 w 47560"/>
                  <a:gd name="connsiteY7" fmla="*/ 6656 h 45787"/>
                  <a:gd name="connsiteX8" fmla="*/ 47560 w 47560"/>
                  <a:gd name="connsiteY8" fmla="*/ 22895 h 45787"/>
                  <a:gd name="connsiteX9" fmla="*/ 47560 w 47560"/>
                  <a:gd name="connsiteY9" fmla="*/ 22895 h 4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787">
                    <a:moveTo>
                      <a:pt x="47560" y="22895"/>
                    </a:moveTo>
                    <a:cubicBezTo>
                      <a:pt x="47327" y="29047"/>
                      <a:pt x="44718" y="34866"/>
                      <a:pt x="40284" y="39135"/>
                    </a:cubicBezTo>
                    <a:cubicBezTo>
                      <a:pt x="35850" y="43404"/>
                      <a:pt x="29935" y="45788"/>
                      <a:pt x="23780" y="45788"/>
                    </a:cubicBezTo>
                    <a:cubicBezTo>
                      <a:pt x="17625" y="45788"/>
                      <a:pt x="11710" y="43404"/>
                      <a:pt x="7276" y="39135"/>
                    </a:cubicBezTo>
                    <a:cubicBezTo>
                      <a:pt x="2843" y="34866"/>
                      <a:pt x="233" y="29047"/>
                      <a:pt x="0" y="22895"/>
                    </a:cubicBezTo>
                    <a:cubicBezTo>
                      <a:pt x="233" y="16744"/>
                      <a:pt x="2843" y="10925"/>
                      <a:pt x="7276" y="6656"/>
                    </a:cubicBezTo>
                    <a:cubicBezTo>
                      <a:pt x="11710" y="2387"/>
                      <a:pt x="17625" y="0"/>
                      <a:pt x="23780" y="0"/>
                    </a:cubicBezTo>
                    <a:cubicBezTo>
                      <a:pt x="29935" y="0"/>
                      <a:pt x="35850" y="2387"/>
                      <a:pt x="40284" y="6656"/>
                    </a:cubicBezTo>
                    <a:cubicBezTo>
                      <a:pt x="44718" y="10925"/>
                      <a:pt x="47327" y="16744"/>
                      <a:pt x="47560" y="22895"/>
                    </a:cubicBezTo>
                    <a:lnTo>
                      <a:pt x="47560" y="22895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0A70840-3DB2-464B-8299-D8C3415722F9}"/>
                  </a:ext>
                </a:extLst>
              </p:cNvPr>
              <p:cNvSpPr/>
              <p:nvPr/>
            </p:nvSpPr>
            <p:spPr>
              <a:xfrm>
                <a:off x="5855112" y="4242461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84 w 47560"/>
                  <a:gd name="connsiteY1" fmla="*/ 39159 h 45811"/>
                  <a:gd name="connsiteX2" fmla="*/ 23780 w 47560"/>
                  <a:gd name="connsiteY2" fmla="*/ 45811 h 45811"/>
                  <a:gd name="connsiteX3" fmla="*/ 7276 w 47560"/>
                  <a:gd name="connsiteY3" fmla="*/ 39159 h 45811"/>
                  <a:gd name="connsiteX4" fmla="*/ 0 w 47560"/>
                  <a:gd name="connsiteY4" fmla="*/ 22906 h 45811"/>
                  <a:gd name="connsiteX5" fmla="*/ 7276 w 47560"/>
                  <a:gd name="connsiteY5" fmla="*/ 6652 h 45811"/>
                  <a:gd name="connsiteX6" fmla="*/ 23780 w 47560"/>
                  <a:gd name="connsiteY6" fmla="*/ 0 h 45811"/>
                  <a:gd name="connsiteX7" fmla="*/ 40284 w 47560"/>
                  <a:gd name="connsiteY7" fmla="*/ 6652 h 45811"/>
                  <a:gd name="connsiteX8" fmla="*/ 47560 w 47560"/>
                  <a:gd name="connsiteY8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7" y="29044"/>
                      <a:pt x="44718" y="34873"/>
                      <a:pt x="40284" y="39159"/>
                    </a:cubicBezTo>
                    <a:cubicBezTo>
                      <a:pt x="35850" y="43411"/>
                      <a:pt x="29935" y="45811"/>
                      <a:pt x="23780" y="45811"/>
                    </a:cubicBezTo>
                    <a:cubicBezTo>
                      <a:pt x="17625" y="45811"/>
                      <a:pt x="11710" y="43411"/>
                      <a:pt x="7276" y="39159"/>
                    </a:cubicBezTo>
                    <a:cubicBezTo>
                      <a:pt x="2843" y="34873"/>
                      <a:pt x="233" y="29044"/>
                      <a:pt x="0" y="22906"/>
                    </a:cubicBezTo>
                    <a:cubicBezTo>
                      <a:pt x="233" y="16768"/>
                      <a:pt x="2843" y="10939"/>
                      <a:pt x="7276" y="6652"/>
                    </a:cubicBezTo>
                    <a:cubicBezTo>
                      <a:pt x="11710" y="2400"/>
                      <a:pt x="17625" y="0"/>
                      <a:pt x="23780" y="0"/>
                    </a:cubicBezTo>
                    <a:cubicBezTo>
                      <a:pt x="29935" y="0"/>
                      <a:pt x="35850" y="2400"/>
                      <a:pt x="40284" y="6652"/>
                    </a:cubicBezTo>
                    <a:cubicBezTo>
                      <a:pt x="44718" y="10939"/>
                      <a:pt x="47327" y="16768"/>
                      <a:pt x="47560" y="22906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CBA21C6-1DDD-8532-1186-877C6977567D}"/>
                  </a:ext>
                </a:extLst>
              </p:cNvPr>
              <p:cNvSpPr/>
              <p:nvPr/>
            </p:nvSpPr>
            <p:spPr>
              <a:xfrm>
                <a:off x="6115065" y="3818328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91 w 47560"/>
                  <a:gd name="connsiteY1" fmla="*/ 39159 h 45811"/>
                  <a:gd name="connsiteX2" fmla="*/ 23763 w 47560"/>
                  <a:gd name="connsiteY2" fmla="*/ 45812 h 45811"/>
                  <a:gd name="connsiteX3" fmla="*/ 7269 w 47560"/>
                  <a:gd name="connsiteY3" fmla="*/ 39159 h 45811"/>
                  <a:gd name="connsiteX4" fmla="*/ 0 w 47560"/>
                  <a:gd name="connsiteY4" fmla="*/ 22906 h 45811"/>
                  <a:gd name="connsiteX5" fmla="*/ 7269 w 47560"/>
                  <a:gd name="connsiteY5" fmla="*/ 6652 h 45811"/>
                  <a:gd name="connsiteX6" fmla="*/ 23763 w 47560"/>
                  <a:gd name="connsiteY6" fmla="*/ 0 h 45811"/>
                  <a:gd name="connsiteX7" fmla="*/ 40291 w 47560"/>
                  <a:gd name="connsiteY7" fmla="*/ 6652 h 45811"/>
                  <a:gd name="connsiteX8" fmla="*/ 47560 w 47560"/>
                  <a:gd name="connsiteY8" fmla="*/ 22906 h 45811"/>
                  <a:gd name="connsiteX9" fmla="*/ 47560 w 47560"/>
                  <a:gd name="connsiteY9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0" y="29044"/>
                      <a:pt x="44714" y="34873"/>
                      <a:pt x="40291" y="39159"/>
                    </a:cubicBezTo>
                    <a:cubicBezTo>
                      <a:pt x="35867" y="43411"/>
                      <a:pt x="29935" y="45812"/>
                      <a:pt x="23763" y="45812"/>
                    </a:cubicBezTo>
                    <a:cubicBezTo>
                      <a:pt x="17625" y="45812"/>
                      <a:pt x="11693" y="43411"/>
                      <a:pt x="7269" y="39159"/>
                    </a:cubicBezTo>
                    <a:cubicBezTo>
                      <a:pt x="2846" y="34873"/>
                      <a:pt x="240" y="29044"/>
                      <a:pt x="0" y="22906"/>
                    </a:cubicBezTo>
                    <a:cubicBezTo>
                      <a:pt x="240" y="16768"/>
                      <a:pt x="2846" y="10939"/>
                      <a:pt x="7269" y="6652"/>
                    </a:cubicBezTo>
                    <a:cubicBezTo>
                      <a:pt x="11693" y="2401"/>
                      <a:pt x="17625" y="0"/>
                      <a:pt x="23763" y="0"/>
                    </a:cubicBezTo>
                    <a:cubicBezTo>
                      <a:pt x="29935" y="0"/>
                      <a:pt x="35867" y="2401"/>
                      <a:pt x="40291" y="6652"/>
                    </a:cubicBezTo>
                    <a:cubicBezTo>
                      <a:pt x="44714" y="10939"/>
                      <a:pt x="47320" y="16768"/>
                      <a:pt x="47560" y="22906"/>
                    </a:cubicBezTo>
                    <a:lnTo>
                      <a:pt x="47560" y="229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884BD7C-5399-7526-F462-B89AA84B1F94}"/>
                  </a:ext>
                </a:extLst>
              </p:cNvPr>
              <p:cNvSpPr/>
              <p:nvPr/>
            </p:nvSpPr>
            <p:spPr>
              <a:xfrm>
                <a:off x="5434923" y="4555152"/>
                <a:ext cx="47560" cy="45811"/>
              </a:xfrm>
              <a:custGeom>
                <a:avLst/>
                <a:gdLst>
                  <a:gd name="connsiteX0" fmla="*/ 47560 w 47560"/>
                  <a:gd name="connsiteY0" fmla="*/ 22906 h 45811"/>
                  <a:gd name="connsiteX1" fmla="*/ 40284 w 47560"/>
                  <a:gd name="connsiteY1" fmla="*/ 39159 h 45811"/>
                  <a:gd name="connsiteX2" fmla="*/ 23780 w 47560"/>
                  <a:gd name="connsiteY2" fmla="*/ 45811 h 45811"/>
                  <a:gd name="connsiteX3" fmla="*/ 7276 w 47560"/>
                  <a:gd name="connsiteY3" fmla="*/ 39159 h 45811"/>
                  <a:gd name="connsiteX4" fmla="*/ 0 w 47560"/>
                  <a:gd name="connsiteY4" fmla="*/ 22906 h 45811"/>
                  <a:gd name="connsiteX5" fmla="*/ 7276 w 47560"/>
                  <a:gd name="connsiteY5" fmla="*/ 6652 h 45811"/>
                  <a:gd name="connsiteX6" fmla="*/ 23780 w 47560"/>
                  <a:gd name="connsiteY6" fmla="*/ 0 h 45811"/>
                  <a:gd name="connsiteX7" fmla="*/ 40284 w 47560"/>
                  <a:gd name="connsiteY7" fmla="*/ 6652 h 45811"/>
                  <a:gd name="connsiteX8" fmla="*/ 47560 w 47560"/>
                  <a:gd name="connsiteY8" fmla="*/ 22906 h 45811"/>
                  <a:gd name="connsiteX9" fmla="*/ 47560 w 47560"/>
                  <a:gd name="connsiteY9" fmla="*/ 22906 h 4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60" h="45811">
                    <a:moveTo>
                      <a:pt x="47560" y="22906"/>
                    </a:moveTo>
                    <a:cubicBezTo>
                      <a:pt x="47327" y="29044"/>
                      <a:pt x="44718" y="34873"/>
                      <a:pt x="40284" y="39159"/>
                    </a:cubicBezTo>
                    <a:cubicBezTo>
                      <a:pt x="35850" y="43411"/>
                      <a:pt x="29935" y="45811"/>
                      <a:pt x="23780" y="45811"/>
                    </a:cubicBezTo>
                    <a:cubicBezTo>
                      <a:pt x="17625" y="45811"/>
                      <a:pt x="11710" y="43411"/>
                      <a:pt x="7276" y="39159"/>
                    </a:cubicBezTo>
                    <a:cubicBezTo>
                      <a:pt x="2843" y="34873"/>
                      <a:pt x="233" y="29044"/>
                      <a:pt x="0" y="22906"/>
                    </a:cubicBezTo>
                    <a:cubicBezTo>
                      <a:pt x="233" y="16768"/>
                      <a:pt x="2843" y="10939"/>
                      <a:pt x="7276" y="6652"/>
                    </a:cubicBezTo>
                    <a:cubicBezTo>
                      <a:pt x="11710" y="2401"/>
                      <a:pt x="17625" y="0"/>
                      <a:pt x="23780" y="0"/>
                    </a:cubicBezTo>
                    <a:cubicBezTo>
                      <a:pt x="29935" y="0"/>
                      <a:pt x="35850" y="2401"/>
                      <a:pt x="40284" y="6652"/>
                    </a:cubicBezTo>
                    <a:cubicBezTo>
                      <a:pt x="44718" y="10939"/>
                      <a:pt x="47327" y="16768"/>
                      <a:pt x="47560" y="22906"/>
                    </a:cubicBezTo>
                    <a:lnTo>
                      <a:pt x="47560" y="229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" name="图形 4">
              <a:extLst>
                <a:ext uri="{FF2B5EF4-FFF2-40B4-BE49-F238E27FC236}">
                  <a16:creationId xmlns:a16="http://schemas.microsoft.com/office/drawing/2014/main" id="{8F4FAB93-0AF6-A093-723C-F9F9DC38474A}"/>
                </a:ext>
              </a:extLst>
            </p:cNvPr>
            <p:cNvGrpSpPr/>
            <p:nvPr/>
          </p:nvGrpSpPr>
          <p:grpSpPr>
            <a:xfrm>
              <a:off x="2838452" y="1011804"/>
              <a:ext cx="6515097" cy="4834010"/>
              <a:chOff x="2838452" y="1011804"/>
              <a:chExt cx="6515097" cy="4834010"/>
            </a:xfrm>
            <a:noFill/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3B195A9-2516-6BEE-B1EF-12ADC90986A6}"/>
                  </a:ext>
                </a:extLst>
              </p:cNvPr>
              <p:cNvSpPr/>
              <p:nvPr/>
            </p:nvSpPr>
            <p:spPr>
              <a:xfrm>
                <a:off x="9054507" y="2767498"/>
                <a:ext cx="299042" cy="161890"/>
              </a:xfrm>
              <a:custGeom>
                <a:avLst/>
                <a:gdLst>
                  <a:gd name="connsiteX0" fmla="*/ 15636 w 299042"/>
                  <a:gd name="connsiteY0" fmla="*/ 17707 h 161890"/>
                  <a:gd name="connsiteX1" fmla="*/ 299043 w 299042"/>
                  <a:gd name="connsiteY1" fmla="*/ 72571 h 161890"/>
                  <a:gd name="connsiteX2" fmla="*/ 0 w 299042"/>
                  <a:gd name="connsiteY2" fmla="*/ 114267 h 161890"/>
                  <a:gd name="connsiteX3" fmla="*/ 15636 w 299042"/>
                  <a:gd name="connsiteY3" fmla="*/ 17707 h 16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042" h="161890">
                    <a:moveTo>
                      <a:pt x="15636" y="17707"/>
                    </a:moveTo>
                    <a:cubicBezTo>
                      <a:pt x="136817" y="-44015"/>
                      <a:pt x="194150" y="75691"/>
                      <a:pt x="299043" y="72571"/>
                    </a:cubicBezTo>
                    <a:cubicBezTo>
                      <a:pt x="219559" y="163782"/>
                      <a:pt x="85999" y="197661"/>
                      <a:pt x="0" y="114267"/>
                    </a:cubicBezTo>
                    <a:lnTo>
                      <a:pt x="15636" y="17707"/>
                    </a:lnTo>
                    <a:close/>
                  </a:path>
                </a:pathLst>
              </a:custGeom>
              <a:noFill/>
              <a:ln w="25717" cap="flat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939BB7A-5D7D-1C40-E3FB-E9A0B49460A9}"/>
                  </a:ext>
                </a:extLst>
              </p:cNvPr>
              <p:cNvSpPr/>
              <p:nvPr/>
            </p:nvSpPr>
            <p:spPr>
              <a:xfrm>
                <a:off x="4688978" y="3406063"/>
                <a:ext cx="1314027" cy="969374"/>
              </a:xfrm>
              <a:custGeom>
                <a:avLst/>
                <a:gdLst>
                  <a:gd name="connsiteX0" fmla="*/ 801975 w 1314027"/>
                  <a:gd name="connsiteY0" fmla="*/ 969375 h 969374"/>
                  <a:gd name="connsiteX1" fmla="*/ 0 w 1314027"/>
                  <a:gd name="connsiteY1" fmla="*/ 671669 h 969374"/>
                  <a:gd name="connsiteX2" fmla="*/ 249528 w 1314027"/>
                  <a:gd name="connsiteY2" fmla="*/ 0 h 969374"/>
                  <a:gd name="connsiteX3" fmla="*/ 1314027 w 1314027"/>
                  <a:gd name="connsiteY3" fmla="*/ 395429 h 96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4027" h="969374">
                    <a:moveTo>
                      <a:pt x="801975" y="969375"/>
                    </a:moveTo>
                    <a:lnTo>
                      <a:pt x="0" y="671669"/>
                    </a:lnTo>
                    <a:lnTo>
                      <a:pt x="249528" y="0"/>
                    </a:lnTo>
                    <a:lnTo>
                      <a:pt x="1314027" y="395429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566FB1D0-C4CE-259C-3EDD-676D03F9B8C9}"/>
                  </a:ext>
                </a:extLst>
              </p:cNvPr>
              <p:cNvSpPr/>
              <p:nvPr/>
            </p:nvSpPr>
            <p:spPr>
              <a:xfrm>
                <a:off x="5878566" y="4260806"/>
                <a:ext cx="1824776" cy="843636"/>
              </a:xfrm>
              <a:custGeom>
                <a:avLst/>
                <a:gdLst>
                  <a:gd name="connsiteX0" fmla="*/ 1360936 w 1824776"/>
                  <a:gd name="connsiteY0" fmla="*/ 0 h 843636"/>
                  <a:gd name="connsiteX1" fmla="*/ 1824777 w 1824776"/>
                  <a:gd name="connsiteY1" fmla="*/ 172616 h 843636"/>
                  <a:gd name="connsiteX2" fmla="*/ 1575283 w 1824776"/>
                  <a:gd name="connsiteY2" fmla="*/ 843637 h 843636"/>
                  <a:gd name="connsiteX3" fmla="*/ 0 w 1824776"/>
                  <a:gd name="connsiteY3" fmla="*/ 258615 h 84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4776" h="843636">
                    <a:moveTo>
                      <a:pt x="1360936" y="0"/>
                    </a:moveTo>
                    <a:lnTo>
                      <a:pt x="1824777" y="172616"/>
                    </a:lnTo>
                    <a:lnTo>
                      <a:pt x="1575283" y="843637"/>
                    </a:lnTo>
                    <a:lnTo>
                      <a:pt x="0" y="25861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06FD14B-5B03-F500-9967-0CF0A804B6BC}"/>
                  </a:ext>
                </a:extLst>
              </p:cNvPr>
              <p:cNvSpPr/>
              <p:nvPr/>
            </p:nvSpPr>
            <p:spPr>
              <a:xfrm>
                <a:off x="6730056" y="4071868"/>
                <a:ext cx="234886" cy="87165"/>
              </a:xfrm>
              <a:custGeom>
                <a:avLst/>
                <a:gdLst>
                  <a:gd name="connsiteX0" fmla="*/ 0 w 234886"/>
                  <a:gd name="connsiteY0" fmla="*/ 0 h 87165"/>
                  <a:gd name="connsiteX1" fmla="*/ 234887 w 234886"/>
                  <a:gd name="connsiteY1" fmla="*/ 87165 h 87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886" h="87165">
                    <a:moveTo>
                      <a:pt x="0" y="0"/>
                    </a:moveTo>
                    <a:lnTo>
                      <a:pt x="234887" y="8716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DF385FE-2BBC-5AF5-D91F-69EAA928D7AE}"/>
                  </a:ext>
                </a:extLst>
              </p:cNvPr>
              <p:cNvSpPr/>
              <p:nvPr/>
            </p:nvSpPr>
            <p:spPr>
              <a:xfrm>
                <a:off x="7477304" y="4492709"/>
                <a:ext cx="420189" cy="629324"/>
              </a:xfrm>
              <a:custGeom>
                <a:avLst/>
                <a:gdLst>
                  <a:gd name="connsiteX0" fmla="*/ 420190 w 420189"/>
                  <a:gd name="connsiteY0" fmla="*/ 80136 h 629324"/>
                  <a:gd name="connsiteX1" fmla="*/ 216267 w 420189"/>
                  <a:gd name="connsiteY1" fmla="*/ 629324 h 629324"/>
                  <a:gd name="connsiteX2" fmla="*/ 0 w 420189"/>
                  <a:gd name="connsiteY2" fmla="*/ 548571 h 629324"/>
                  <a:gd name="connsiteX3" fmla="*/ 203888 w 420189"/>
                  <a:gd name="connsiteY3" fmla="*/ 0 h 629324"/>
                  <a:gd name="connsiteX4" fmla="*/ 420190 w 420189"/>
                  <a:gd name="connsiteY4" fmla="*/ 80136 h 62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189" h="629324">
                    <a:moveTo>
                      <a:pt x="420190" y="80136"/>
                    </a:moveTo>
                    <a:lnTo>
                      <a:pt x="216267" y="629324"/>
                    </a:lnTo>
                    <a:lnTo>
                      <a:pt x="0" y="548571"/>
                    </a:lnTo>
                    <a:lnTo>
                      <a:pt x="203888" y="0"/>
                    </a:lnTo>
                    <a:lnTo>
                      <a:pt x="420190" y="8013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99C6C92-662F-ADC0-7D9C-9B5EFB98CE8E}"/>
                  </a:ext>
                </a:extLst>
              </p:cNvPr>
              <p:cNvSpPr/>
              <p:nvPr/>
            </p:nvSpPr>
            <p:spPr>
              <a:xfrm>
                <a:off x="3890261" y="3300051"/>
                <a:ext cx="991011" cy="636211"/>
              </a:xfrm>
              <a:custGeom>
                <a:avLst/>
                <a:gdLst>
                  <a:gd name="connsiteX0" fmla="*/ 970716 w 991011"/>
                  <a:gd name="connsiteY0" fmla="*/ 215462 h 636211"/>
                  <a:gd name="connsiteX1" fmla="*/ 619552 w 991011"/>
                  <a:gd name="connsiteY1" fmla="*/ 5676 h 636211"/>
                  <a:gd name="connsiteX2" fmla="*/ 588931 w 991011"/>
                  <a:gd name="connsiteY2" fmla="*/ 1115 h 636211"/>
                  <a:gd name="connsiteX3" fmla="*/ 16288 w 991011"/>
                  <a:gd name="connsiteY3" fmla="*/ 76039 h 636211"/>
                  <a:gd name="connsiteX4" fmla="*/ 622158 w 991011"/>
                  <a:gd name="connsiteY4" fmla="*/ 289083 h 636211"/>
                  <a:gd name="connsiteX5" fmla="*/ 641449 w 991011"/>
                  <a:gd name="connsiteY5" fmla="*/ 305302 h 636211"/>
                  <a:gd name="connsiteX6" fmla="*/ 644961 w 991011"/>
                  <a:gd name="connsiteY6" fmla="*/ 330231 h 636211"/>
                  <a:gd name="connsiteX7" fmla="*/ 638651 w 991011"/>
                  <a:gd name="connsiteY7" fmla="*/ 342678 h 636211"/>
                  <a:gd name="connsiteX8" fmla="*/ 627905 w 991011"/>
                  <a:gd name="connsiteY8" fmla="*/ 351593 h 636211"/>
                  <a:gd name="connsiteX9" fmla="*/ 614501 w 991011"/>
                  <a:gd name="connsiteY9" fmla="*/ 355468 h 636211"/>
                  <a:gd name="connsiteX10" fmla="*/ 600658 w 991011"/>
                  <a:gd name="connsiteY10" fmla="*/ 353685 h 636211"/>
                  <a:gd name="connsiteX11" fmla="*/ 0 w 991011"/>
                  <a:gd name="connsiteY11" fmla="*/ 112626 h 636211"/>
                  <a:gd name="connsiteX12" fmla="*/ 384940 w 991011"/>
                  <a:gd name="connsiteY12" fmla="*/ 549001 h 636211"/>
                  <a:gd name="connsiteX13" fmla="*/ 411000 w 991011"/>
                  <a:gd name="connsiteY13" fmla="*/ 565289 h 636211"/>
                  <a:gd name="connsiteX14" fmla="*/ 814250 w 991011"/>
                  <a:gd name="connsiteY14" fmla="*/ 635652 h 636211"/>
                  <a:gd name="connsiteX15" fmla="*/ 842183 w 991011"/>
                  <a:gd name="connsiteY15" fmla="*/ 630611 h 636211"/>
                  <a:gd name="connsiteX16" fmla="*/ 860610 w 991011"/>
                  <a:gd name="connsiteY16" fmla="*/ 609008 h 636211"/>
                  <a:gd name="connsiteX17" fmla="*/ 988444 w 991011"/>
                  <a:gd name="connsiteY17" fmla="*/ 265628 h 636211"/>
                  <a:gd name="connsiteX18" fmla="*/ 988632 w 991011"/>
                  <a:gd name="connsiteY18" fmla="*/ 237339 h 636211"/>
                  <a:gd name="connsiteX19" fmla="*/ 970716 w 991011"/>
                  <a:gd name="connsiteY19" fmla="*/ 215462 h 636211"/>
                  <a:gd name="connsiteX20" fmla="*/ 970716 w 991011"/>
                  <a:gd name="connsiteY20" fmla="*/ 215462 h 63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91011" h="636211">
                    <a:moveTo>
                      <a:pt x="970716" y="215462"/>
                    </a:moveTo>
                    <a:lnTo>
                      <a:pt x="619552" y="5676"/>
                    </a:lnTo>
                    <a:cubicBezTo>
                      <a:pt x="610304" y="292"/>
                      <a:pt x="599345" y="-1340"/>
                      <a:pt x="588931" y="1115"/>
                    </a:cubicBezTo>
                    <a:lnTo>
                      <a:pt x="16288" y="76039"/>
                    </a:lnTo>
                    <a:lnTo>
                      <a:pt x="622158" y="289083"/>
                    </a:lnTo>
                    <a:cubicBezTo>
                      <a:pt x="630367" y="291929"/>
                      <a:pt x="637239" y="297689"/>
                      <a:pt x="641449" y="305302"/>
                    </a:cubicBezTo>
                    <a:cubicBezTo>
                      <a:pt x="645657" y="312880"/>
                      <a:pt x="646908" y="321761"/>
                      <a:pt x="644961" y="330231"/>
                    </a:cubicBezTo>
                    <a:cubicBezTo>
                      <a:pt x="643733" y="334757"/>
                      <a:pt x="641587" y="339009"/>
                      <a:pt x="638651" y="342678"/>
                    </a:cubicBezTo>
                    <a:cubicBezTo>
                      <a:pt x="635716" y="346347"/>
                      <a:pt x="632061" y="349399"/>
                      <a:pt x="627905" y="351593"/>
                    </a:cubicBezTo>
                    <a:cubicBezTo>
                      <a:pt x="623749" y="353788"/>
                      <a:pt x="619188" y="355091"/>
                      <a:pt x="614501" y="355468"/>
                    </a:cubicBezTo>
                    <a:cubicBezTo>
                      <a:pt x="609813" y="355811"/>
                      <a:pt x="605102" y="355228"/>
                      <a:pt x="600658" y="353685"/>
                    </a:cubicBezTo>
                    <a:lnTo>
                      <a:pt x="0" y="112626"/>
                    </a:lnTo>
                    <a:lnTo>
                      <a:pt x="384940" y="549001"/>
                    </a:lnTo>
                    <a:cubicBezTo>
                      <a:pt x="391314" y="557471"/>
                      <a:pt x="400600" y="563266"/>
                      <a:pt x="411000" y="565289"/>
                    </a:cubicBezTo>
                    <a:lnTo>
                      <a:pt x="814250" y="635652"/>
                    </a:lnTo>
                    <a:cubicBezTo>
                      <a:pt x="823865" y="637229"/>
                      <a:pt x="833734" y="635446"/>
                      <a:pt x="842183" y="630611"/>
                    </a:cubicBezTo>
                    <a:cubicBezTo>
                      <a:pt x="850632" y="625742"/>
                      <a:pt x="857140" y="618130"/>
                      <a:pt x="860610" y="609008"/>
                    </a:cubicBezTo>
                    <a:lnTo>
                      <a:pt x="988444" y="265628"/>
                    </a:lnTo>
                    <a:cubicBezTo>
                      <a:pt x="991801" y="256507"/>
                      <a:pt x="991869" y="246495"/>
                      <a:pt x="988632" y="237339"/>
                    </a:cubicBezTo>
                    <a:cubicBezTo>
                      <a:pt x="985395" y="228184"/>
                      <a:pt x="979055" y="220434"/>
                      <a:pt x="970716" y="215462"/>
                    </a:cubicBezTo>
                    <a:lnTo>
                      <a:pt x="970716" y="215462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4DCFC63-81D5-837D-A0FD-F0683C9DAA88}"/>
                  </a:ext>
                </a:extLst>
              </p:cNvPr>
              <p:cNvSpPr/>
              <p:nvPr/>
            </p:nvSpPr>
            <p:spPr>
              <a:xfrm>
                <a:off x="4814994" y="3736547"/>
                <a:ext cx="825806" cy="306655"/>
              </a:xfrm>
              <a:custGeom>
                <a:avLst/>
                <a:gdLst>
                  <a:gd name="connsiteX0" fmla="*/ 0 w 825806"/>
                  <a:gd name="connsiteY0" fmla="*/ 0 h 306655"/>
                  <a:gd name="connsiteX1" fmla="*/ 825806 w 825806"/>
                  <a:gd name="connsiteY1" fmla="*/ 306656 h 30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5806" h="306655">
                    <a:moveTo>
                      <a:pt x="0" y="0"/>
                    </a:moveTo>
                    <a:lnTo>
                      <a:pt x="825806" y="306656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93E2F2A-80E4-5B13-7797-4869C0C64E25}"/>
                  </a:ext>
                </a:extLst>
              </p:cNvPr>
              <p:cNvSpPr/>
              <p:nvPr/>
            </p:nvSpPr>
            <p:spPr>
              <a:xfrm>
                <a:off x="7018640" y="4554603"/>
                <a:ext cx="562253" cy="209134"/>
              </a:xfrm>
              <a:custGeom>
                <a:avLst/>
                <a:gdLst>
                  <a:gd name="connsiteX0" fmla="*/ 0 w 562253"/>
                  <a:gd name="connsiteY0" fmla="*/ 0 h 209134"/>
                  <a:gd name="connsiteX1" fmla="*/ 562253 w 562253"/>
                  <a:gd name="connsiteY1" fmla="*/ 209135 h 20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2253" h="209134">
                    <a:moveTo>
                      <a:pt x="0" y="0"/>
                    </a:moveTo>
                    <a:lnTo>
                      <a:pt x="562253" y="20913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6A1192E-62F1-9476-A397-B425539838CD}"/>
                  </a:ext>
                </a:extLst>
              </p:cNvPr>
              <p:cNvSpPr/>
              <p:nvPr/>
            </p:nvSpPr>
            <p:spPr>
              <a:xfrm>
                <a:off x="6950266" y="4529194"/>
                <a:ext cx="28666" cy="11075"/>
              </a:xfrm>
              <a:custGeom>
                <a:avLst/>
                <a:gdLst>
                  <a:gd name="connsiteX0" fmla="*/ 0 w 28666"/>
                  <a:gd name="connsiteY0" fmla="*/ 0 h 11075"/>
                  <a:gd name="connsiteX1" fmla="*/ 28666 w 28666"/>
                  <a:gd name="connsiteY1" fmla="*/ 11076 h 1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666" h="11075">
                    <a:moveTo>
                      <a:pt x="0" y="0"/>
                    </a:moveTo>
                    <a:lnTo>
                      <a:pt x="28666" y="11076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D20BEB1-6916-58BC-5868-4DBDCD78A948}"/>
                  </a:ext>
                </a:extLst>
              </p:cNvPr>
              <p:cNvSpPr/>
              <p:nvPr/>
            </p:nvSpPr>
            <p:spPr>
              <a:xfrm>
                <a:off x="6857100" y="4494664"/>
                <a:ext cx="49514" cy="18242"/>
              </a:xfrm>
              <a:custGeom>
                <a:avLst/>
                <a:gdLst>
                  <a:gd name="connsiteX0" fmla="*/ 0 w 49514"/>
                  <a:gd name="connsiteY0" fmla="*/ 0 h 18242"/>
                  <a:gd name="connsiteX1" fmla="*/ 49515 w 49514"/>
                  <a:gd name="connsiteY1" fmla="*/ 18242 h 18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514" h="18242">
                    <a:moveTo>
                      <a:pt x="0" y="0"/>
                    </a:moveTo>
                    <a:lnTo>
                      <a:pt x="49515" y="1824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86EF29B-522C-D0C6-7060-862C04E8E2F5}"/>
                  </a:ext>
                </a:extLst>
              </p:cNvPr>
              <p:cNvSpPr/>
              <p:nvPr/>
            </p:nvSpPr>
            <p:spPr>
              <a:xfrm>
                <a:off x="6139171" y="4228231"/>
                <a:ext cx="708157" cy="262524"/>
              </a:xfrm>
              <a:custGeom>
                <a:avLst/>
                <a:gdLst>
                  <a:gd name="connsiteX0" fmla="*/ 0 w 708157"/>
                  <a:gd name="connsiteY0" fmla="*/ 0 h 262524"/>
                  <a:gd name="connsiteX1" fmla="*/ 708157 w 708157"/>
                  <a:gd name="connsiteY1" fmla="*/ 262524 h 262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8157" h="262524">
                    <a:moveTo>
                      <a:pt x="0" y="0"/>
                    </a:moveTo>
                    <a:lnTo>
                      <a:pt x="708157" y="262524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67B247E-68DE-CA49-84C8-7C07C5DF7832}"/>
                  </a:ext>
                </a:extLst>
              </p:cNvPr>
              <p:cNvSpPr/>
              <p:nvPr/>
            </p:nvSpPr>
            <p:spPr>
              <a:xfrm>
                <a:off x="5802340" y="3469907"/>
                <a:ext cx="2449806" cy="2375907"/>
              </a:xfrm>
              <a:custGeom>
                <a:avLst/>
                <a:gdLst>
                  <a:gd name="connsiteX0" fmla="*/ 1647600 w 2449806"/>
                  <a:gd name="connsiteY0" fmla="*/ 0 h 2375907"/>
                  <a:gd name="connsiteX1" fmla="*/ 2177655 w 2449806"/>
                  <a:gd name="connsiteY1" fmla="*/ 380070 h 2375907"/>
                  <a:gd name="connsiteX2" fmla="*/ 2437676 w 2449806"/>
                  <a:gd name="connsiteY2" fmla="*/ 978191 h 2375907"/>
                  <a:gd name="connsiteX3" fmla="*/ 2354112 w 2449806"/>
                  <a:gd name="connsiteY3" fmla="*/ 1625037 h 2375907"/>
                  <a:gd name="connsiteX4" fmla="*/ 1950553 w 2449806"/>
                  <a:gd name="connsiteY4" fmla="*/ 2137433 h 2375907"/>
                  <a:gd name="connsiteX5" fmla="*/ 1341322 w 2449806"/>
                  <a:gd name="connsiteY5" fmla="*/ 2370296 h 2375907"/>
                  <a:gd name="connsiteX6" fmla="*/ 698899 w 2449806"/>
                  <a:gd name="connsiteY6" fmla="*/ 2257688 h 2375907"/>
                  <a:gd name="connsiteX7" fmla="*/ 205198 w 2449806"/>
                  <a:gd name="connsiteY7" fmla="*/ 1831497 h 2375907"/>
                  <a:gd name="connsiteX8" fmla="*/ 0 w 2449806"/>
                  <a:gd name="connsiteY8" fmla="*/ 1212392 h 2375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49806" h="2375907">
                    <a:moveTo>
                      <a:pt x="1647600" y="0"/>
                    </a:moveTo>
                    <a:cubicBezTo>
                      <a:pt x="1855364" y="76501"/>
                      <a:pt x="2038541" y="207832"/>
                      <a:pt x="2177655" y="380070"/>
                    </a:cubicBezTo>
                    <a:cubicBezTo>
                      <a:pt x="2316735" y="552309"/>
                      <a:pt x="2406609" y="759009"/>
                      <a:pt x="2437676" y="978191"/>
                    </a:cubicBezTo>
                    <a:cubicBezTo>
                      <a:pt x="2468743" y="1197407"/>
                      <a:pt x="2439871" y="1420943"/>
                      <a:pt x="2354112" y="1625037"/>
                    </a:cubicBezTo>
                    <a:cubicBezTo>
                      <a:pt x="2268352" y="1829166"/>
                      <a:pt x="2128895" y="2006205"/>
                      <a:pt x="1950553" y="2137433"/>
                    </a:cubicBezTo>
                    <a:cubicBezTo>
                      <a:pt x="1772244" y="2268661"/>
                      <a:pt x="1561704" y="2349105"/>
                      <a:pt x="1341322" y="2370296"/>
                    </a:cubicBezTo>
                    <a:cubicBezTo>
                      <a:pt x="1120940" y="2391453"/>
                      <a:pt x="898947" y="2352534"/>
                      <a:pt x="698899" y="2257688"/>
                    </a:cubicBezTo>
                    <a:cubicBezTo>
                      <a:pt x="498851" y="2162807"/>
                      <a:pt x="328258" y="2015532"/>
                      <a:pt x="205198" y="1831497"/>
                    </a:cubicBezTo>
                    <a:cubicBezTo>
                      <a:pt x="82142" y="1647429"/>
                      <a:pt x="11230" y="1433494"/>
                      <a:pt x="0" y="1212392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067207-4859-D1D5-21A6-D74346AD44B4}"/>
                  </a:ext>
                </a:extLst>
              </p:cNvPr>
              <p:cNvSpPr/>
              <p:nvPr/>
            </p:nvSpPr>
            <p:spPr>
              <a:xfrm>
                <a:off x="5979514" y="2573533"/>
                <a:ext cx="648632" cy="746527"/>
              </a:xfrm>
              <a:custGeom>
                <a:avLst/>
                <a:gdLst>
                  <a:gd name="connsiteX0" fmla="*/ 387651 w 648632"/>
                  <a:gd name="connsiteY0" fmla="*/ 746527 h 746527"/>
                  <a:gd name="connsiteX1" fmla="*/ 424787 w 648632"/>
                  <a:gd name="connsiteY1" fmla="*/ 564791 h 746527"/>
                  <a:gd name="connsiteX2" fmla="*/ 121869 w 648632"/>
                  <a:gd name="connsiteY2" fmla="*/ 429311 h 746527"/>
                  <a:gd name="connsiteX3" fmla="*/ 24352 w 648632"/>
                  <a:gd name="connsiteY3" fmla="*/ 338868 h 746527"/>
                  <a:gd name="connsiteX4" fmla="*/ 2904 w 648632"/>
                  <a:gd name="connsiteY4" fmla="*/ 207605 h 746527"/>
                  <a:gd name="connsiteX5" fmla="*/ 66556 w 648632"/>
                  <a:gd name="connsiteY5" fmla="*/ 90824 h 746527"/>
                  <a:gd name="connsiteX6" fmla="*/ 188495 w 648632"/>
                  <a:gd name="connsiteY6" fmla="*/ 37719 h 746527"/>
                  <a:gd name="connsiteX7" fmla="*/ 648632 w 648632"/>
                  <a:gd name="connsiteY7" fmla="*/ 0 h 74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632" h="746527">
                    <a:moveTo>
                      <a:pt x="387651" y="746527"/>
                    </a:moveTo>
                    <a:lnTo>
                      <a:pt x="424787" y="564791"/>
                    </a:lnTo>
                    <a:lnTo>
                      <a:pt x="121869" y="429311"/>
                    </a:lnTo>
                    <a:cubicBezTo>
                      <a:pt x="80214" y="410842"/>
                      <a:pt x="45900" y="379018"/>
                      <a:pt x="24352" y="338868"/>
                    </a:cubicBezTo>
                    <a:cubicBezTo>
                      <a:pt x="2808" y="298714"/>
                      <a:pt x="-4740" y="252529"/>
                      <a:pt x="2904" y="207605"/>
                    </a:cubicBezTo>
                    <a:cubicBezTo>
                      <a:pt x="10547" y="162685"/>
                      <a:pt x="32945" y="121592"/>
                      <a:pt x="66556" y="90824"/>
                    </a:cubicBezTo>
                    <a:cubicBezTo>
                      <a:pt x="100167" y="60059"/>
                      <a:pt x="143061" y="41371"/>
                      <a:pt x="188495" y="37719"/>
                    </a:cubicBezTo>
                    <a:lnTo>
                      <a:pt x="648632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37B23E0-D200-6E0D-2180-FECD9F6858B9}"/>
                  </a:ext>
                </a:extLst>
              </p:cNvPr>
              <p:cNvSpPr/>
              <p:nvPr/>
            </p:nvSpPr>
            <p:spPr>
              <a:xfrm>
                <a:off x="6894236" y="2769568"/>
                <a:ext cx="578081" cy="1417617"/>
              </a:xfrm>
              <a:custGeom>
                <a:avLst/>
                <a:gdLst>
                  <a:gd name="connsiteX0" fmla="*/ 0 w 578081"/>
                  <a:gd name="connsiteY0" fmla="*/ 0 h 1417617"/>
                  <a:gd name="connsiteX1" fmla="*/ 143298 w 578081"/>
                  <a:gd name="connsiteY1" fmla="*/ 45606 h 1417617"/>
                  <a:gd name="connsiteX2" fmla="*/ 212564 w 578081"/>
                  <a:gd name="connsiteY2" fmla="*/ 97487 h 1417617"/>
                  <a:gd name="connsiteX3" fmla="*/ 336008 w 578081"/>
                  <a:gd name="connsiteY3" fmla="*/ 239756 h 1417617"/>
                  <a:gd name="connsiteX4" fmla="*/ 542536 w 578081"/>
                  <a:gd name="connsiteY4" fmla="*/ 667763 h 1417617"/>
                  <a:gd name="connsiteX5" fmla="*/ 558824 w 578081"/>
                  <a:gd name="connsiteY5" fmla="*/ 943969 h 1417617"/>
                  <a:gd name="connsiteX6" fmla="*/ 403765 w 578081"/>
                  <a:gd name="connsiteY6" fmla="*/ 1417617 h 1417617"/>
                  <a:gd name="connsiteX7" fmla="*/ 91726 w 578081"/>
                  <a:gd name="connsiteY7" fmla="*/ 1310770 h 1417617"/>
                  <a:gd name="connsiteX8" fmla="*/ 276069 w 578081"/>
                  <a:gd name="connsiteY8" fmla="*/ 805884 h 1417617"/>
                  <a:gd name="connsiteX9" fmla="*/ 150499 w 578081"/>
                  <a:gd name="connsiteY9" fmla="*/ 580564 h 1417617"/>
                  <a:gd name="connsiteX10" fmla="*/ 40394 w 578081"/>
                  <a:gd name="connsiteY10" fmla="*/ 818982 h 1417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8081" h="1417617">
                    <a:moveTo>
                      <a:pt x="0" y="0"/>
                    </a:moveTo>
                    <a:cubicBezTo>
                      <a:pt x="43994" y="25186"/>
                      <a:pt x="92823" y="40733"/>
                      <a:pt x="143298" y="45606"/>
                    </a:cubicBezTo>
                    <a:cubicBezTo>
                      <a:pt x="164867" y="64843"/>
                      <a:pt x="188046" y="82200"/>
                      <a:pt x="212564" y="97487"/>
                    </a:cubicBezTo>
                    <a:cubicBezTo>
                      <a:pt x="265302" y="133481"/>
                      <a:pt x="307821" y="182488"/>
                      <a:pt x="336008" y="239756"/>
                    </a:cubicBezTo>
                    <a:cubicBezTo>
                      <a:pt x="382368" y="324383"/>
                      <a:pt x="480026" y="528992"/>
                      <a:pt x="542536" y="667763"/>
                    </a:cubicBezTo>
                    <a:cubicBezTo>
                      <a:pt x="583445" y="754277"/>
                      <a:pt x="589274" y="853272"/>
                      <a:pt x="558824" y="943969"/>
                    </a:cubicBezTo>
                    <a:lnTo>
                      <a:pt x="403765" y="1417617"/>
                    </a:lnTo>
                    <a:cubicBezTo>
                      <a:pt x="291431" y="1413811"/>
                      <a:pt x="182800" y="1376607"/>
                      <a:pt x="91726" y="1310770"/>
                    </a:cubicBezTo>
                    <a:lnTo>
                      <a:pt x="276069" y="805884"/>
                    </a:lnTo>
                    <a:lnTo>
                      <a:pt x="150499" y="580564"/>
                    </a:lnTo>
                    <a:lnTo>
                      <a:pt x="40394" y="81898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A3D8179-B3A0-C9E5-2A60-21C390E93AA0}"/>
                  </a:ext>
                </a:extLst>
              </p:cNvPr>
              <p:cNvSpPr/>
              <p:nvPr/>
            </p:nvSpPr>
            <p:spPr>
              <a:xfrm>
                <a:off x="6144383" y="2957855"/>
                <a:ext cx="297054" cy="39056"/>
              </a:xfrm>
              <a:custGeom>
                <a:avLst/>
                <a:gdLst>
                  <a:gd name="connsiteX0" fmla="*/ 289236 w 297054"/>
                  <a:gd name="connsiteY0" fmla="*/ 39056 h 39056"/>
                  <a:gd name="connsiteX1" fmla="*/ 0 w 297054"/>
                  <a:gd name="connsiteY1" fmla="*/ 23454 h 39056"/>
                  <a:gd name="connsiteX2" fmla="*/ 297054 w 297054"/>
                  <a:gd name="connsiteY2" fmla="*/ 0 h 39056"/>
                  <a:gd name="connsiteX3" fmla="*/ 289236 w 297054"/>
                  <a:gd name="connsiteY3" fmla="*/ 39056 h 3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054" h="39056">
                    <a:moveTo>
                      <a:pt x="289236" y="39056"/>
                    </a:moveTo>
                    <a:lnTo>
                      <a:pt x="0" y="23454"/>
                    </a:lnTo>
                    <a:lnTo>
                      <a:pt x="297054" y="0"/>
                    </a:lnTo>
                    <a:lnTo>
                      <a:pt x="289236" y="3905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9CB2B18-9659-445D-5AF7-CC05C051ECAF}"/>
                  </a:ext>
                </a:extLst>
              </p:cNvPr>
              <p:cNvSpPr/>
              <p:nvPr/>
            </p:nvSpPr>
            <p:spPr>
              <a:xfrm>
                <a:off x="6887070" y="2345839"/>
                <a:ext cx="314159" cy="469540"/>
              </a:xfrm>
              <a:custGeom>
                <a:avLst/>
                <a:gdLst>
                  <a:gd name="connsiteX0" fmla="*/ 0 w 314159"/>
                  <a:gd name="connsiteY0" fmla="*/ 196352 h 469540"/>
                  <a:gd name="connsiteX1" fmla="*/ 89394 w 314159"/>
                  <a:gd name="connsiteY1" fmla="*/ 62621 h 469540"/>
                  <a:gd name="connsiteX2" fmla="*/ 252100 w 314159"/>
                  <a:gd name="connsiteY2" fmla="*/ 133944 h 469540"/>
                  <a:gd name="connsiteX3" fmla="*/ 279532 w 314159"/>
                  <a:gd name="connsiteY3" fmla="*/ 148929 h 469540"/>
                  <a:gd name="connsiteX4" fmla="*/ 255529 w 314159"/>
                  <a:gd name="connsiteY4" fmla="*/ 214080 h 469540"/>
                  <a:gd name="connsiteX5" fmla="*/ 146727 w 314159"/>
                  <a:gd name="connsiteY5" fmla="*/ 371814 h 469540"/>
                  <a:gd name="connsiteX6" fmla="*/ 136886 w 314159"/>
                  <a:gd name="connsiteY6" fmla="*/ 421151 h 469540"/>
                  <a:gd name="connsiteX7" fmla="*/ 150636 w 314159"/>
                  <a:gd name="connsiteY7" fmla="*/ 469541 h 46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4159" h="469540">
                    <a:moveTo>
                      <a:pt x="0" y="196352"/>
                    </a:moveTo>
                    <a:cubicBezTo>
                      <a:pt x="20368" y="146141"/>
                      <a:pt x="50784" y="100628"/>
                      <a:pt x="89394" y="62621"/>
                    </a:cubicBezTo>
                    <a:cubicBezTo>
                      <a:pt x="208003" y="-57634"/>
                      <a:pt x="290985" y="11426"/>
                      <a:pt x="252100" y="133944"/>
                    </a:cubicBezTo>
                    <a:cubicBezTo>
                      <a:pt x="245242" y="151089"/>
                      <a:pt x="262387" y="151638"/>
                      <a:pt x="279532" y="148929"/>
                    </a:cubicBezTo>
                    <a:cubicBezTo>
                      <a:pt x="332784" y="140528"/>
                      <a:pt x="324486" y="224367"/>
                      <a:pt x="255529" y="214080"/>
                    </a:cubicBezTo>
                    <a:cubicBezTo>
                      <a:pt x="214964" y="263557"/>
                      <a:pt x="178582" y="316316"/>
                      <a:pt x="146727" y="371814"/>
                    </a:cubicBezTo>
                    <a:cubicBezTo>
                      <a:pt x="139595" y="387248"/>
                      <a:pt x="136200" y="404156"/>
                      <a:pt x="136886" y="421151"/>
                    </a:cubicBezTo>
                    <a:cubicBezTo>
                      <a:pt x="137572" y="438145"/>
                      <a:pt x="142269" y="454731"/>
                      <a:pt x="150636" y="469541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BE7769C-E4FF-3D62-34EC-A5974776AA90}"/>
                  </a:ext>
                </a:extLst>
              </p:cNvPr>
              <p:cNvSpPr/>
              <p:nvPr/>
            </p:nvSpPr>
            <p:spPr>
              <a:xfrm>
                <a:off x="6876214" y="2582859"/>
                <a:ext cx="14765" cy="57058"/>
              </a:xfrm>
              <a:custGeom>
                <a:avLst/>
                <a:gdLst>
                  <a:gd name="connsiteX0" fmla="*/ 14765 w 14765"/>
                  <a:gd name="connsiteY0" fmla="*/ 57059 h 57058"/>
                  <a:gd name="connsiteX1" fmla="*/ 878 w 14765"/>
                  <a:gd name="connsiteY1" fmla="*/ 0 h 5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5" h="57058">
                    <a:moveTo>
                      <a:pt x="14765" y="57059"/>
                    </a:moveTo>
                    <a:cubicBezTo>
                      <a:pt x="2798" y="40610"/>
                      <a:pt x="-2174" y="20108"/>
                      <a:pt x="878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E3EE8DC-AD17-A5B7-3F73-99D779CC184D}"/>
                  </a:ext>
                </a:extLst>
              </p:cNvPr>
              <p:cNvSpPr/>
              <p:nvPr/>
            </p:nvSpPr>
            <p:spPr>
              <a:xfrm>
                <a:off x="7063286" y="2336994"/>
                <a:ext cx="339228" cy="401292"/>
              </a:xfrm>
              <a:custGeom>
                <a:avLst/>
                <a:gdLst>
                  <a:gd name="connsiteX0" fmla="*/ 0 w 339228"/>
                  <a:gd name="connsiteY0" fmla="*/ 12488 h 401292"/>
                  <a:gd name="connsiteX1" fmla="*/ 302609 w 339228"/>
                  <a:gd name="connsiteY1" fmla="*/ 109426 h 401292"/>
                  <a:gd name="connsiteX2" fmla="*/ 285670 w 339228"/>
                  <a:gd name="connsiteY2" fmla="*/ 190213 h 401292"/>
                  <a:gd name="connsiteX3" fmla="*/ 266125 w 339228"/>
                  <a:gd name="connsiteY3" fmla="*/ 281424 h 401292"/>
                  <a:gd name="connsiteX4" fmla="*/ 331927 w 339228"/>
                  <a:gd name="connsiteY4" fmla="*/ 394787 h 401292"/>
                  <a:gd name="connsiteX5" fmla="*/ 247883 w 339228"/>
                  <a:gd name="connsiteY5" fmla="*/ 367355 h 401292"/>
                  <a:gd name="connsiteX6" fmla="*/ 9533 w 339228"/>
                  <a:gd name="connsiteY6" fmla="*/ 316229 h 40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9228" h="401292">
                    <a:moveTo>
                      <a:pt x="0" y="12488"/>
                    </a:moveTo>
                    <a:cubicBezTo>
                      <a:pt x="107876" y="-26637"/>
                      <a:pt x="219456" y="31827"/>
                      <a:pt x="302609" y="109426"/>
                    </a:cubicBezTo>
                    <a:cubicBezTo>
                      <a:pt x="360251" y="163158"/>
                      <a:pt x="346261" y="220182"/>
                      <a:pt x="285670" y="190213"/>
                    </a:cubicBezTo>
                    <a:cubicBezTo>
                      <a:pt x="360354" y="243568"/>
                      <a:pt x="345712" y="334231"/>
                      <a:pt x="266125" y="281424"/>
                    </a:cubicBezTo>
                    <a:cubicBezTo>
                      <a:pt x="291876" y="294317"/>
                      <a:pt x="358708" y="366669"/>
                      <a:pt x="331927" y="394787"/>
                    </a:cubicBezTo>
                    <a:cubicBezTo>
                      <a:pt x="317286" y="410080"/>
                      <a:pt x="279155" y="397393"/>
                      <a:pt x="247883" y="367355"/>
                    </a:cubicBezTo>
                    <a:cubicBezTo>
                      <a:pt x="247231" y="366704"/>
                      <a:pt x="90492" y="230984"/>
                      <a:pt x="9533" y="316229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D8581E4-D06B-76D4-FC92-5A6DE902E43C}"/>
                  </a:ext>
                </a:extLst>
              </p:cNvPr>
              <p:cNvSpPr/>
              <p:nvPr/>
            </p:nvSpPr>
            <p:spPr>
              <a:xfrm>
                <a:off x="6061641" y="3664023"/>
                <a:ext cx="366114" cy="105544"/>
              </a:xfrm>
              <a:custGeom>
                <a:avLst/>
                <a:gdLst>
                  <a:gd name="connsiteX0" fmla="*/ 0 w 366114"/>
                  <a:gd name="connsiteY0" fmla="*/ 16974 h 105544"/>
                  <a:gd name="connsiteX1" fmla="*/ 366114 w 366114"/>
                  <a:gd name="connsiteY1" fmla="*/ 0 h 105544"/>
                  <a:gd name="connsiteX2" fmla="*/ 39742 w 366114"/>
                  <a:gd name="connsiteY2" fmla="*/ 105545 h 10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6114" h="105544">
                    <a:moveTo>
                      <a:pt x="0" y="16974"/>
                    </a:moveTo>
                    <a:lnTo>
                      <a:pt x="366114" y="0"/>
                    </a:lnTo>
                    <a:lnTo>
                      <a:pt x="39742" y="10554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EDA8581-2036-2EC0-9741-7FD58434709E}"/>
                  </a:ext>
                </a:extLst>
              </p:cNvPr>
              <p:cNvSpPr/>
              <p:nvPr/>
            </p:nvSpPr>
            <p:spPr>
              <a:xfrm>
                <a:off x="7044735" y="3234712"/>
                <a:ext cx="53389" cy="211089"/>
              </a:xfrm>
              <a:custGeom>
                <a:avLst/>
                <a:gdLst>
                  <a:gd name="connsiteX0" fmla="*/ 53390 w 53389"/>
                  <a:gd name="connsiteY0" fmla="*/ 0 h 211089"/>
                  <a:gd name="connsiteX1" fmla="*/ 53390 w 53389"/>
                  <a:gd name="connsiteY1" fmla="*/ 211089 h 211089"/>
                  <a:gd name="connsiteX2" fmla="*/ 0 w 53389"/>
                  <a:gd name="connsiteY2" fmla="*/ 115352 h 211089"/>
                  <a:gd name="connsiteX3" fmla="*/ 53390 w 53389"/>
                  <a:gd name="connsiteY3" fmla="*/ 0 h 21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89" h="211089">
                    <a:moveTo>
                      <a:pt x="53390" y="0"/>
                    </a:moveTo>
                    <a:lnTo>
                      <a:pt x="53390" y="211089"/>
                    </a:lnTo>
                    <a:lnTo>
                      <a:pt x="0" y="115352"/>
                    </a:lnTo>
                    <a:lnTo>
                      <a:pt x="53390" y="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8F8A05D-CC9A-350C-C731-025C8E6B383E}"/>
                  </a:ext>
                </a:extLst>
              </p:cNvPr>
              <p:cNvSpPr/>
              <p:nvPr/>
            </p:nvSpPr>
            <p:spPr>
              <a:xfrm>
                <a:off x="5216667" y="2763809"/>
                <a:ext cx="1717963" cy="2163594"/>
              </a:xfrm>
              <a:custGeom>
                <a:avLst/>
                <a:gdLst>
                  <a:gd name="connsiteX0" fmla="*/ 1033912 w 1717963"/>
                  <a:gd name="connsiteY0" fmla="*/ 306071 h 2163594"/>
                  <a:gd name="connsiteX1" fmla="*/ 1150498 w 1717963"/>
                  <a:gd name="connsiteY1" fmla="*/ 556388 h 2163594"/>
                  <a:gd name="connsiteX2" fmla="*/ 1717963 w 1717963"/>
                  <a:gd name="connsiteY2" fmla="*/ 824810 h 2163594"/>
                  <a:gd name="connsiteX3" fmla="*/ 1717312 w 1717963"/>
                  <a:gd name="connsiteY3" fmla="*/ 826113 h 2163594"/>
                  <a:gd name="connsiteX4" fmla="*/ 1371360 w 1717963"/>
                  <a:gd name="connsiteY4" fmla="*/ 1373999 h 2163594"/>
                  <a:gd name="connsiteX5" fmla="*/ 784384 w 1717963"/>
                  <a:gd name="connsiteY5" fmla="*/ 1495180 h 2163594"/>
                  <a:gd name="connsiteX6" fmla="*/ 471007 w 1717963"/>
                  <a:gd name="connsiteY6" fmla="*/ 2163595 h 2163594"/>
                  <a:gd name="connsiteX7" fmla="*/ 104893 w 1717963"/>
                  <a:gd name="connsiteY7" fmla="*/ 1990944 h 2163594"/>
                  <a:gd name="connsiteX8" fmla="*/ 411103 w 1717963"/>
                  <a:gd name="connsiteY8" fmla="*/ 1305590 h 2163594"/>
                  <a:gd name="connsiteX9" fmla="*/ 513626 w 1717963"/>
                  <a:gd name="connsiteY9" fmla="*/ 1164693 h 2163594"/>
                  <a:gd name="connsiteX10" fmla="*/ 664506 w 1717963"/>
                  <a:gd name="connsiteY10" fmla="*/ 1077562 h 2163594"/>
                  <a:gd name="connsiteX11" fmla="*/ 884716 w 1717963"/>
                  <a:gd name="connsiteY11" fmla="*/ 1005895 h 2163594"/>
                  <a:gd name="connsiteX12" fmla="*/ 654116 w 1717963"/>
                  <a:gd name="connsiteY12" fmla="*/ 490517 h 2163594"/>
                  <a:gd name="connsiteX13" fmla="*/ 189589 w 1717963"/>
                  <a:gd name="connsiteY13" fmla="*/ 739977 h 2163594"/>
                  <a:gd name="connsiteX14" fmla="*/ 64122 w 1717963"/>
                  <a:gd name="connsiteY14" fmla="*/ 574424 h 2163594"/>
                  <a:gd name="connsiteX15" fmla="*/ 0 w 1717963"/>
                  <a:gd name="connsiteY15" fmla="*/ 406404 h 2163594"/>
                  <a:gd name="connsiteX16" fmla="*/ 651 w 1717963"/>
                  <a:gd name="connsiteY16" fmla="*/ 406404 h 2163594"/>
                  <a:gd name="connsiteX17" fmla="*/ 631279 w 1717963"/>
                  <a:gd name="connsiteY17" fmla="*/ 31819 h 2163594"/>
                  <a:gd name="connsiteX18" fmla="*/ 769399 w 1717963"/>
                  <a:gd name="connsiteY18" fmla="*/ 1199 h 2163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7963" h="2163594">
                    <a:moveTo>
                      <a:pt x="1033912" y="306071"/>
                    </a:moveTo>
                    <a:lnTo>
                      <a:pt x="1150498" y="556388"/>
                    </a:lnTo>
                    <a:lnTo>
                      <a:pt x="1717963" y="824810"/>
                    </a:lnTo>
                    <a:lnTo>
                      <a:pt x="1717312" y="826113"/>
                    </a:lnTo>
                    <a:cubicBezTo>
                      <a:pt x="1712751" y="897128"/>
                      <a:pt x="1663236" y="1320061"/>
                      <a:pt x="1371360" y="1373999"/>
                    </a:cubicBezTo>
                    <a:cubicBezTo>
                      <a:pt x="1155744" y="1413844"/>
                      <a:pt x="930322" y="1461953"/>
                      <a:pt x="784384" y="1495180"/>
                    </a:cubicBezTo>
                    <a:lnTo>
                      <a:pt x="471007" y="2163595"/>
                    </a:lnTo>
                    <a:cubicBezTo>
                      <a:pt x="311833" y="2133728"/>
                      <a:pt x="220005" y="2077287"/>
                      <a:pt x="104893" y="1990944"/>
                    </a:cubicBezTo>
                    <a:lnTo>
                      <a:pt x="411103" y="1305590"/>
                    </a:lnTo>
                    <a:cubicBezTo>
                      <a:pt x="435051" y="1251995"/>
                      <a:pt x="469979" y="1203989"/>
                      <a:pt x="513626" y="1164693"/>
                    </a:cubicBezTo>
                    <a:cubicBezTo>
                      <a:pt x="557274" y="1125430"/>
                      <a:pt x="608675" y="1095735"/>
                      <a:pt x="664506" y="1077562"/>
                    </a:cubicBezTo>
                    <a:lnTo>
                      <a:pt x="884716" y="1005895"/>
                    </a:lnTo>
                    <a:lnTo>
                      <a:pt x="654116" y="490517"/>
                    </a:lnTo>
                    <a:lnTo>
                      <a:pt x="189589" y="739977"/>
                    </a:lnTo>
                    <a:cubicBezTo>
                      <a:pt x="140740" y="690496"/>
                      <a:pt x="98563" y="634833"/>
                      <a:pt x="64122" y="574424"/>
                    </a:cubicBezTo>
                    <a:cubicBezTo>
                      <a:pt x="34417" y="521964"/>
                      <a:pt x="12800" y="465317"/>
                      <a:pt x="0" y="406404"/>
                    </a:cubicBezTo>
                    <a:lnTo>
                      <a:pt x="651" y="406404"/>
                    </a:lnTo>
                    <a:lnTo>
                      <a:pt x="631279" y="31819"/>
                    </a:lnTo>
                    <a:cubicBezTo>
                      <a:pt x="672794" y="6942"/>
                      <a:pt x="721259" y="-3805"/>
                      <a:pt x="769399" y="1199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E299167-EBB7-88EF-3DDC-6992048279A6}"/>
                  </a:ext>
                </a:extLst>
              </p:cNvPr>
              <p:cNvSpPr/>
              <p:nvPr/>
            </p:nvSpPr>
            <p:spPr>
              <a:xfrm>
                <a:off x="4741510" y="3187049"/>
                <a:ext cx="649110" cy="334361"/>
              </a:xfrm>
              <a:custGeom>
                <a:avLst/>
                <a:gdLst>
                  <a:gd name="connsiteX0" fmla="*/ 649110 w 649110"/>
                  <a:gd name="connsiteY0" fmla="*/ 300449 h 334361"/>
                  <a:gd name="connsiteX1" fmla="*/ 536399 w 649110"/>
                  <a:gd name="connsiteY1" fmla="*/ 334328 h 334361"/>
                  <a:gd name="connsiteX2" fmla="*/ 421082 w 649110"/>
                  <a:gd name="connsiteY2" fmla="*/ 278298 h 334361"/>
                  <a:gd name="connsiteX3" fmla="*/ 2195 w 649110"/>
                  <a:gd name="connsiteY3" fmla="*/ 106848 h 334361"/>
                  <a:gd name="connsiteX4" fmla="*/ 254981 w 649110"/>
                  <a:gd name="connsiteY4" fmla="*/ 31924 h 334361"/>
                  <a:gd name="connsiteX5" fmla="*/ 479066 w 649110"/>
                  <a:gd name="connsiteY5" fmla="*/ 0 h 334361"/>
                  <a:gd name="connsiteX6" fmla="*/ 649110 w 649110"/>
                  <a:gd name="connsiteY6" fmla="*/ 300449 h 334361"/>
                  <a:gd name="connsiteX7" fmla="*/ 649110 w 649110"/>
                  <a:gd name="connsiteY7" fmla="*/ 300449 h 33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9110" h="334361">
                    <a:moveTo>
                      <a:pt x="649110" y="300449"/>
                    </a:moveTo>
                    <a:cubicBezTo>
                      <a:pt x="616003" y="323252"/>
                      <a:pt x="576587" y="335082"/>
                      <a:pt x="536399" y="334328"/>
                    </a:cubicBezTo>
                    <a:cubicBezTo>
                      <a:pt x="495025" y="322429"/>
                      <a:pt x="456013" y="303466"/>
                      <a:pt x="421082" y="278298"/>
                    </a:cubicBezTo>
                    <a:cubicBezTo>
                      <a:pt x="297226" y="196996"/>
                      <a:pt x="-29832" y="194219"/>
                      <a:pt x="2195" y="106848"/>
                    </a:cubicBezTo>
                    <a:cubicBezTo>
                      <a:pt x="11282" y="82090"/>
                      <a:pt x="125330" y="55413"/>
                      <a:pt x="254981" y="31924"/>
                    </a:cubicBezTo>
                    <a:cubicBezTo>
                      <a:pt x="316189" y="20848"/>
                      <a:pt x="396976" y="14985"/>
                      <a:pt x="479066" y="0"/>
                    </a:cubicBezTo>
                    <a:cubicBezTo>
                      <a:pt x="509200" y="113013"/>
                      <a:pt x="567737" y="216438"/>
                      <a:pt x="649110" y="300449"/>
                    </a:cubicBezTo>
                    <a:lnTo>
                      <a:pt x="649110" y="300449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C306DFA-3868-6CE2-988F-BE089F72D8CD}"/>
                  </a:ext>
                </a:extLst>
              </p:cNvPr>
              <p:cNvSpPr/>
              <p:nvPr/>
            </p:nvSpPr>
            <p:spPr>
              <a:xfrm>
                <a:off x="6856449" y="2702463"/>
                <a:ext cx="81438" cy="14984"/>
              </a:xfrm>
              <a:custGeom>
                <a:avLst/>
                <a:gdLst>
                  <a:gd name="connsiteX0" fmla="*/ 0 w 81438"/>
                  <a:gd name="connsiteY0" fmla="*/ 14985 h 14984"/>
                  <a:gd name="connsiteX1" fmla="*/ 81439 w 81438"/>
                  <a:gd name="connsiteY1" fmla="*/ 0 h 14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438" h="14984">
                    <a:moveTo>
                      <a:pt x="0" y="14985"/>
                    </a:moveTo>
                    <a:cubicBezTo>
                      <a:pt x="14985" y="12379"/>
                      <a:pt x="57984" y="6515"/>
                      <a:pt x="81439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0A28189-737D-4081-B273-73D5C0DF4C9A}"/>
                  </a:ext>
                </a:extLst>
              </p:cNvPr>
              <p:cNvSpPr/>
              <p:nvPr/>
            </p:nvSpPr>
            <p:spPr>
              <a:xfrm>
                <a:off x="6762631" y="2644479"/>
                <a:ext cx="51435" cy="1954"/>
              </a:xfrm>
              <a:custGeom>
                <a:avLst/>
                <a:gdLst>
                  <a:gd name="connsiteX0" fmla="*/ 0 w 51435"/>
                  <a:gd name="connsiteY0" fmla="*/ 0 h 1954"/>
                  <a:gd name="connsiteX1" fmla="*/ 51435 w 51435"/>
                  <a:gd name="connsiteY1" fmla="*/ 1955 h 1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5" h="1954">
                    <a:moveTo>
                      <a:pt x="0" y="0"/>
                    </a:moveTo>
                    <a:cubicBezTo>
                      <a:pt x="18242" y="1303"/>
                      <a:pt x="35833" y="1955"/>
                      <a:pt x="51435" y="1955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D6946DF-5310-ACDC-D945-EC45B772A96B}"/>
                  </a:ext>
                </a:extLst>
              </p:cNvPr>
              <p:cNvSpPr/>
              <p:nvPr/>
            </p:nvSpPr>
            <p:spPr>
              <a:xfrm>
                <a:off x="6810843" y="2777215"/>
                <a:ext cx="64773" cy="7989"/>
              </a:xfrm>
              <a:custGeom>
                <a:avLst/>
                <a:gdLst>
                  <a:gd name="connsiteX0" fmla="*/ 64774 w 64773"/>
                  <a:gd name="connsiteY0" fmla="*/ 0 h 7989"/>
                  <a:gd name="connsiteX1" fmla="*/ 0 w 64773"/>
                  <a:gd name="connsiteY1" fmla="*/ 7990 h 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773" h="7989">
                    <a:moveTo>
                      <a:pt x="64774" y="0"/>
                    </a:moveTo>
                    <a:lnTo>
                      <a:pt x="0" y="799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7988607-C2CD-E0C0-74EC-030AC279EF96}"/>
                  </a:ext>
                </a:extLst>
              </p:cNvPr>
              <p:cNvSpPr/>
              <p:nvPr/>
            </p:nvSpPr>
            <p:spPr>
              <a:xfrm>
                <a:off x="6566061" y="2544017"/>
                <a:ext cx="495569" cy="355853"/>
              </a:xfrm>
              <a:custGeom>
                <a:avLst/>
                <a:gdLst>
                  <a:gd name="connsiteX0" fmla="*/ 494276 w 495569"/>
                  <a:gd name="connsiteY0" fmla="*/ 58113 h 355853"/>
                  <a:gd name="connsiteX1" fmla="*/ 378959 w 495569"/>
                  <a:gd name="connsiteY1" fmla="*/ 84174 h 355853"/>
                  <a:gd name="connsiteX2" fmla="*/ 248040 w 495569"/>
                  <a:gd name="connsiteY2" fmla="*/ 102416 h 355853"/>
                  <a:gd name="connsiteX3" fmla="*/ 229146 w 495569"/>
                  <a:gd name="connsiteY3" fmla="*/ 39219 h 355853"/>
                  <a:gd name="connsiteX4" fmla="*/ 19360 w 495569"/>
                  <a:gd name="connsiteY4" fmla="*/ 80916 h 355853"/>
                  <a:gd name="connsiteX5" fmla="*/ 23269 w 495569"/>
                  <a:gd name="connsiteY5" fmla="*/ 355853 h 355853"/>
                  <a:gd name="connsiteX6" fmla="*/ 222151 w 495569"/>
                  <a:gd name="connsiteY6" fmla="*/ 351944 h 355853"/>
                  <a:gd name="connsiteX7" fmla="*/ 254281 w 495569"/>
                  <a:gd name="connsiteY7" fmla="*/ 296703 h 355853"/>
                  <a:gd name="connsiteX8" fmla="*/ 309728 w 495569"/>
                  <a:gd name="connsiteY8" fmla="*/ 233198 h 355853"/>
                  <a:gd name="connsiteX9" fmla="*/ 353104 w 495569"/>
                  <a:gd name="connsiteY9" fmla="*/ 206009 h 355853"/>
                  <a:gd name="connsiteX10" fmla="*/ 371998 w 495569"/>
                  <a:gd name="connsiteY10" fmla="*/ 158446 h 355853"/>
                  <a:gd name="connsiteX11" fmla="*/ 494276 w 495569"/>
                  <a:gd name="connsiteY11" fmla="*/ 58113 h 35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5569" h="355853">
                    <a:moveTo>
                      <a:pt x="494276" y="58113"/>
                    </a:moveTo>
                    <a:cubicBezTo>
                      <a:pt x="485807" y="40523"/>
                      <a:pt x="406357" y="77007"/>
                      <a:pt x="378959" y="84174"/>
                    </a:cubicBezTo>
                    <a:cubicBezTo>
                      <a:pt x="336302" y="95976"/>
                      <a:pt x="292308" y="102111"/>
                      <a:pt x="248040" y="102416"/>
                    </a:cubicBezTo>
                    <a:cubicBezTo>
                      <a:pt x="369872" y="-7038"/>
                      <a:pt x="345115" y="-29841"/>
                      <a:pt x="229146" y="39219"/>
                    </a:cubicBezTo>
                    <a:cubicBezTo>
                      <a:pt x="162418" y="66017"/>
                      <a:pt x="91266" y="80155"/>
                      <a:pt x="19360" y="80916"/>
                    </a:cubicBezTo>
                    <a:cubicBezTo>
                      <a:pt x="-7729" y="170773"/>
                      <a:pt x="-6358" y="266806"/>
                      <a:pt x="23269" y="355853"/>
                    </a:cubicBezTo>
                    <a:cubicBezTo>
                      <a:pt x="257024" y="351361"/>
                      <a:pt x="209224" y="351944"/>
                      <a:pt x="222151" y="351944"/>
                    </a:cubicBezTo>
                    <a:cubicBezTo>
                      <a:pt x="257916" y="345978"/>
                      <a:pt x="276158" y="306990"/>
                      <a:pt x="254281" y="296703"/>
                    </a:cubicBezTo>
                    <a:cubicBezTo>
                      <a:pt x="287954" y="288851"/>
                      <a:pt x="325501" y="257681"/>
                      <a:pt x="309728" y="233198"/>
                    </a:cubicBezTo>
                    <a:cubicBezTo>
                      <a:pt x="326701" y="228977"/>
                      <a:pt x="341892" y="219451"/>
                      <a:pt x="353104" y="206009"/>
                    </a:cubicBezTo>
                    <a:cubicBezTo>
                      <a:pt x="364283" y="192568"/>
                      <a:pt x="370901" y="175910"/>
                      <a:pt x="371998" y="158446"/>
                    </a:cubicBezTo>
                    <a:cubicBezTo>
                      <a:pt x="405362" y="151725"/>
                      <a:pt x="508232" y="87088"/>
                      <a:pt x="494276" y="58113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79F0A0E-1F84-DCEF-A18E-CA15C49E8912}"/>
                  </a:ext>
                </a:extLst>
              </p:cNvPr>
              <p:cNvSpPr/>
              <p:nvPr/>
            </p:nvSpPr>
            <p:spPr>
              <a:xfrm>
                <a:off x="6773056" y="2840720"/>
                <a:ext cx="47114" cy="6377"/>
              </a:xfrm>
              <a:custGeom>
                <a:avLst/>
                <a:gdLst>
                  <a:gd name="connsiteX0" fmla="*/ 0 w 47114"/>
                  <a:gd name="connsiteY0" fmla="*/ 6378 h 6377"/>
                  <a:gd name="connsiteX1" fmla="*/ 47114 w 47114"/>
                  <a:gd name="connsiteY1" fmla="*/ 0 h 6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114" h="6377">
                    <a:moveTo>
                      <a:pt x="0" y="6378"/>
                    </a:moveTo>
                    <a:cubicBezTo>
                      <a:pt x="0" y="6378"/>
                      <a:pt x="34084" y="1303"/>
                      <a:pt x="47114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25058B1-860F-17D5-75A2-1D0366479FEE}"/>
                  </a:ext>
                </a:extLst>
              </p:cNvPr>
              <p:cNvSpPr/>
              <p:nvPr/>
            </p:nvSpPr>
            <p:spPr>
              <a:xfrm>
                <a:off x="6565469" y="2573427"/>
                <a:ext cx="105299" cy="369545"/>
              </a:xfrm>
              <a:custGeom>
                <a:avLst/>
                <a:gdLst>
                  <a:gd name="connsiteX0" fmla="*/ 105300 w 105299"/>
                  <a:gd name="connsiteY0" fmla="*/ 44340 h 369545"/>
                  <a:gd name="connsiteX1" fmla="*/ 62506 w 105299"/>
                  <a:gd name="connsiteY1" fmla="*/ 3 h 369545"/>
                  <a:gd name="connsiteX2" fmla="*/ 30 w 105299"/>
                  <a:gd name="connsiteY2" fmla="*/ 192027 h 369545"/>
                  <a:gd name="connsiteX3" fmla="*/ 64255 w 105299"/>
                  <a:gd name="connsiteY3" fmla="*/ 369546 h 369545"/>
                  <a:gd name="connsiteX4" fmla="*/ 104648 w 105299"/>
                  <a:gd name="connsiteY4" fmla="*/ 325895 h 36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299" h="369545">
                    <a:moveTo>
                      <a:pt x="105300" y="44340"/>
                    </a:moveTo>
                    <a:cubicBezTo>
                      <a:pt x="94327" y="16187"/>
                      <a:pt x="78348" y="-238"/>
                      <a:pt x="62506" y="3"/>
                    </a:cubicBezTo>
                    <a:cubicBezTo>
                      <a:pt x="12751" y="3774"/>
                      <a:pt x="-725" y="138431"/>
                      <a:pt x="30" y="192027"/>
                    </a:cubicBezTo>
                    <a:cubicBezTo>
                      <a:pt x="715" y="243462"/>
                      <a:pt x="16420" y="369546"/>
                      <a:pt x="64255" y="369546"/>
                    </a:cubicBezTo>
                    <a:cubicBezTo>
                      <a:pt x="79308" y="368723"/>
                      <a:pt x="93779" y="352401"/>
                      <a:pt x="104648" y="325895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DDFEECE-1D71-93B5-8258-6E6BE5DB3341}"/>
                  </a:ext>
                </a:extLst>
              </p:cNvPr>
              <p:cNvSpPr/>
              <p:nvPr/>
            </p:nvSpPr>
            <p:spPr>
              <a:xfrm>
                <a:off x="6844455" y="4223670"/>
                <a:ext cx="153337" cy="270622"/>
              </a:xfrm>
              <a:custGeom>
                <a:avLst/>
                <a:gdLst>
                  <a:gd name="connsiteX0" fmla="*/ 136432 w 153337"/>
                  <a:gd name="connsiteY0" fmla="*/ 0 h 270622"/>
                  <a:gd name="connsiteX1" fmla="*/ 13297 w 153337"/>
                  <a:gd name="connsiteY1" fmla="*/ 227342 h 270622"/>
                  <a:gd name="connsiteX2" fmla="*/ 49781 w 153337"/>
                  <a:gd name="connsiteY2" fmla="*/ 249494 h 270622"/>
                  <a:gd name="connsiteX3" fmla="*/ 153337 w 153337"/>
                  <a:gd name="connsiteY3" fmla="*/ 128999 h 27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337" h="270622">
                    <a:moveTo>
                      <a:pt x="136432" y="0"/>
                    </a:moveTo>
                    <a:cubicBezTo>
                      <a:pt x="107354" y="81679"/>
                      <a:pt x="65829" y="158351"/>
                      <a:pt x="13297" y="227342"/>
                    </a:cubicBezTo>
                    <a:cubicBezTo>
                      <a:pt x="-16261" y="268902"/>
                      <a:pt x="6782" y="288585"/>
                      <a:pt x="49781" y="249494"/>
                    </a:cubicBezTo>
                    <a:cubicBezTo>
                      <a:pt x="88392" y="213044"/>
                      <a:pt x="123093" y="172650"/>
                      <a:pt x="153337" y="128999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88B960C-3814-BEB6-80AC-3D521E8DBD0B}"/>
                  </a:ext>
                </a:extLst>
              </p:cNvPr>
              <p:cNvSpPr/>
              <p:nvPr/>
            </p:nvSpPr>
            <p:spPr>
              <a:xfrm>
                <a:off x="6889237" y="4376089"/>
                <a:ext cx="172403" cy="187719"/>
              </a:xfrm>
              <a:custGeom>
                <a:avLst/>
                <a:gdLst>
                  <a:gd name="connsiteX0" fmla="*/ 82084 w 172403"/>
                  <a:gd name="connsiteY0" fmla="*/ 12413 h 187719"/>
                  <a:gd name="connsiteX1" fmla="*/ 11515 w 172403"/>
                  <a:gd name="connsiteY1" fmla="*/ 146590 h 187719"/>
                  <a:gd name="connsiteX2" fmla="*/ 51909 w 172403"/>
                  <a:gd name="connsiteY2" fmla="*/ 163529 h 187719"/>
                  <a:gd name="connsiteX3" fmla="*/ 172403 w 172403"/>
                  <a:gd name="connsiteY3" fmla="*/ 0 h 18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403" h="187719">
                    <a:moveTo>
                      <a:pt x="82084" y="12413"/>
                    </a:moveTo>
                    <a:cubicBezTo>
                      <a:pt x="61578" y="58670"/>
                      <a:pt x="38021" y="103487"/>
                      <a:pt x="11515" y="146590"/>
                    </a:cubicBezTo>
                    <a:cubicBezTo>
                      <a:pt x="-17151" y="188938"/>
                      <a:pt x="11995" y="205088"/>
                      <a:pt x="51909" y="163529"/>
                    </a:cubicBezTo>
                    <a:cubicBezTo>
                      <a:pt x="96074" y="112094"/>
                      <a:pt x="136331" y="57402"/>
                      <a:pt x="172403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1647C99-E83F-4EB3-7883-11F83AC155E6}"/>
                  </a:ext>
                </a:extLst>
              </p:cNvPr>
              <p:cNvSpPr/>
              <p:nvPr/>
            </p:nvSpPr>
            <p:spPr>
              <a:xfrm>
                <a:off x="6973375" y="4394331"/>
                <a:ext cx="135825" cy="183983"/>
              </a:xfrm>
              <a:custGeom>
                <a:avLst/>
                <a:gdLst>
                  <a:gd name="connsiteX0" fmla="*/ 49380 w 135825"/>
                  <a:gd name="connsiteY0" fmla="*/ 40085 h 183983"/>
                  <a:gd name="connsiteX1" fmla="*/ 7512 w 135825"/>
                  <a:gd name="connsiteY1" fmla="*/ 142681 h 183983"/>
                  <a:gd name="connsiteX2" fmla="*/ 49826 w 135825"/>
                  <a:gd name="connsiteY2" fmla="*/ 155059 h 183983"/>
                  <a:gd name="connsiteX3" fmla="*/ 135826 w 135825"/>
                  <a:gd name="connsiteY3" fmla="*/ 0 h 183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25" h="183983">
                    <a:moveTo>
                      <a:pt x="49380" y="40085"/>
                    </a:moveTo>
                    <a:cubicBezTo>
                      <a:pt x="37207" y="74993"/>
                      <a:pt x="23217" y="109214"/>
                      <a:pt x="7512" y="142681"/>
                    </a:cubicBezTo>
                    <a:cubicBezTo>
                      <a:pt x="-14639" y="188287"/>
                      <a:pt x="16016" y="201351"/>
                      <a:pt x="49826" y="155059"/>
                    </a:cubicBezTo>
                    <a:cubicBezTo>
                      <a:pt x="82848" y="105922"/>
                      <a:pt x="111617" y="54041"/>
                      <a:pt x="135826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24D1444-8C1F-3C3E-7D8E-A2341E6F1DEC}"/>
                  </a:ext>
                </a:extLst>
              </p:cNvPr>
              <p:cNvSpPr/>
              <p:nvPr/>
            </p:nvSpPr>
            <p:spPr>
              <a:xfrm>
                <a:off x="7061501" y="4186226"/>
                <a:ext cx="209822" cy="364407"/>
              </a:xfrm>
              <a:custGeom>
                <a:avLst/>
                <a:gdLst>
                  <a:gd name="connsiteX0" fmla="*/ 24245 w 209822"/>
                  <a:gd name="connsiteY0" fmla="*/ 256318 h 364407"/>
                  <a:gd name="connsiteX1" fmla="*/ 5351 w 209822"/>
                  <a:gd name="connsiteY1" fmla="*/ 326681 h 364407"/>
                  <a:gd name="connsiteX2" fmla="*/ 43070 w 209822"/>
                  <a:gd name="connsiteY2" fmla="*/ 331893 h 364407"/>
                  <a:gd name="connsiteX3" fmla="*/ 123857 w 209822"/>
                  <a:gd name="connsiteY3" fmla="*/ 185955 h 364407"/>
                  <a:gd name="connsiteX4" fmla="*/ 209822 w 209822"/>
                  <a:gd name="connsiteY4" fmla="*/ 0 h 36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22" h="364407">
                    <a:moveTo>
                      <a:pt x="24245" y="256318"/>
                    </a:moveTo>
                    <a:cubicBezTo>
                      <a:pt x="19204" y="280081"/>
                      <a:pt x="12895" y="303570"/>
                      <a:pt x="5351" y="326681"/>
                    </a:cubicBezTo>
                    <a:cubicBezTo>
                      <a:pt x="-11177" y="373110"/>
                      <a:pt x="13169" y="378802"/>
                      <a:pt x="43070" y="331893"/>
                    </a:cubicBezTo>
                    <a:cubicBezTo>
                      <a:pt x="72971" y="284984"/>
                      <a:pt x="98448" y="234818"/>
                      <a:pt x="123857" y="185955"/>
                    </a:cubicBezTo>
                    <a:cubicBezTo>
                      <a:pt x="156193" y="124576"/>
                      <a:pt x="181430" y="68957"/>
                      <a:pt x="209822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5CB8809-CAD5-9EA1-6E01-1463A11334EF}"/>
                  </a:ext>
                </a:extLst>
              </p:cNvPr>
              <p:cNvSpPr/>
              <p:nvPr/>
            </p:nvSpPr>
            <p:spPr>
              <a:xfrm>
                <a:off x="6828383" y="4093814"/>
                <a:ext cx="177467" cy="211046"/>
              </a:xfrm>
              <a:custGeom>
                <a:avLst/>
                <a:gdLst>
                  <a:gd name="connsiteX0" fmla="*/ 138583 w 177467"/>
                  <a:gd name="connsiteY0" fmla="*/ 167575 h 211046"/>
                  <a:gd name="connsiteX1" fmla="*/ 73809 w 177467"/>
                  <a:gd name="connsiteY1" fmla="*/ 127250 h 211046"/>
                  <a:gd name="connsiteX2" fmla="*/ 177468 w 177467"/>
                  <a:gd name="connsiteY2" fmla="*/ 0 h 21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467" h="211046">
                    <a:moveTo>
                      <a:pt x="138583" y="167575"/>
                    </a:moveTo>
                    <a:cubicBezTo>
                      <a:pt x="-21620" y="244419"/>
                      <a:pt x="-42537" y="212152"/>
                      <a:pt x="73809" y="127250"/>
                    </a:cubicBezTo>
                    <a:cubicBezTo>
                      <a:pt x="117837" y="93509"/>
                      <a:pt x="153328" y="49926"/>
                      <a:pt x="177468" y="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83389D3-C167-FB95-05D8-AF7B3E70902F}"/>
                  </a:ext>
                </a:extLst>
              </p:cNvPr>
              <p:cNvSpPr/>
              <p:nvPr/>
            </p:nvSpPr>
            <p:spPr>
              <a:xfrm>
                <a:off x="3815337" y="3317454"/>
                <a:ext cx="151801" cy="151801"/>
              </a:xfrm>
              <a:custGeom>
                <a:avLst/>
                <a:gdLst>
                  <a:gd name="connsiteX0" fmla="*/ 114666 w 151801"/>
                  <a:gd name="connsiteY0" fmla="*/ 140726 h 151801"/>
                  <a:gd name="connsiteX1" fmla="*/ 110757 w 151801"/>
                  <a:gd name="connsiteY1" fmla="*/ 151802 h 151801"/>
                  <a:gd name="connsiteX2" fmla="*/ 0 w 151801"/>
                  <a:gd name="connsiteY2" fmla="*/ 110757 h 151801"/>
                  <a:gd name="connsiteX3" fmla="*/ 41045 w 151801"/>
                  <a:gd name="connsiteY3" fmla="*/ 0 h 151801"/>
                  <a:gd name="connsiteX4" fmla="*/ 151802 w 151801"/>
                  <a:gd name="connsiteY4" fmla="*/ 41045 h 151801"/>
                  <a:gd name="connsiteX5" fmla="*/ 147996 w 151801"/>
                  <a:gd name="connsiteY5" fmla="*/ 51195 h 15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801" h="151801">
                    <a:moveTo>
                      <a:pt x="114666" y="140726"/>
                    </a:moveTo>
                    <a:lnTo>
                      <a:pt x="110757" y="151802"/>
                    </a:lnTo>
                    <a:lnTo>
                      <a:pt x="0" y="110757"/>
                    </a:lnTo>
                    <a:lnTo>
                      <a:pt x="41045" y="0"/>
                    </a:lnTo>
                    <a:lnTo>
                      <a:pt x="151802" y="41045"/>
                    </a:lnTo>
                    <a:lnTo>
                      <a:pt x="147996" y="5119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840849D-20AC-8FDC-CEE8-17C574A4DBBB}"/>
                  </a:ext>
                </a:extLst>
              </p:cNvPr>
              <p:cNvSpPr/>
              <p:nvPr/>
            </p:nvSpPr>
            <p:spPr>
              <a:xfrm>
                <a:off x="3939776" y="3393029"/>
                <a:ext cx="14333" cy="39742"/>
              </a:xfrm>
              <a:custGeom>
                <a:avLst/>
                <a:gdLst>
                  <a:gd name="connsiteX0" fmla="*/ 14333 w 14333"/>
                  <a:gd name="connsiteY0" fmla="*/ 0 h 39742"/>
                  <a:gd name="connsiteX1" fmla="*/ 0 w 14333"/>
                  <a:gd name="connsiteY1" fmla="*/ 39742 h 39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33" h="39742">
                    <a:moveTo>
                      <a:pt x="14333" y="0"/>
                    </a:moveTo>
                    <a:lnTo>
                      <a:pt x="0" y="3974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D5B5A60-DB1B-9E22-A077-92234311514A}"/>
                  </a:ext>
                </a:extLst>
              </p:cNvPr>
              <p:cNvSpPr/>
              <p:nvPr/>
            </p:nvSpPr>
            <p:spPr>
              <a:xfrm>
                <a:off x="2893519" y="3434897"/>
                <a:ext cx="939854" cy="822651"/>
              </a:xfrm>
              <a:custGeom>
                <a:avLst/>
                <a:gdLst>
                  <a:gd name="connsiteX0" fmla="*/ 939855 w 939854"/>
                  <a:gd name="connsiteY0" fmla="*/ 0 h 822651"/>
                  <a:gd name="connsiteX1" fmla="*/ 0 w 939854"/>
                  <a:gd name="connsiteY1" fmla="*/ 822652 h 82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9854" h="822651">
                    <a:moveTo>
                      <a:pt x="939855" y="0"/>
                    </a:moveTo>
                    <a:lnTo>
                      <a:pt x="0" y="82265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E944FEB-B731-5F01-09C9-72FB09CB12E8}"/>
                  </a:ext>
                </a:extLst>
              </p:cNvPr>
              <p:cNvSpPr/>
              <p:nvPr/>
            </p:nvSpPr>
            <p:spPr>
              <a:xfrm>
                <a:off x="3934838" y="2561085"/>
                <a:ext cx="896820" cy="785446"/>
              </a:xfrm>
              <a:custGeom>
                <a:avLst/>
                <a:gdLst>
                  <a:gd name="connsiteX0" fmla="*/ 896821 w 896820"/>
                  <a:gd name="connsiteY0" fmla="*/ 0 h 785446"/>
                  <a:gd name="connsiteX1" fmla="*/ 0 w 896820"/>
                  <a:gd name="connsiteY1" fmla="*/ 785447 h 78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6820" h="785446">
                    <a:moveTo>
                      <a:pt x="896821" y="0"/>
                    </a:moveTo>
                    <a:lnTo>
                      <a:pt x="0" y="785447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907CC9F-2FF8-E935-BB5A-CF6C128D01D8}"/>
                  </a:ext>
                </a:extLst>
              </p:cNvPr>
              <p:cNvSpPr/>
              <p:nvPr/>
            </p:nvSpPr>
            <p:spPr>
              <a:xfrm>
                <a:off x="2838452" y="4209642"/>
                <a:ext cx="104879" cy="104935"/>
              </a:xfrm>
              <a:custGeom>
                <a:avLst/>
                <a:gdLst>
                  <a:gd name="connsiteX0" fmla="*/ 98718 w 104879"/>
                  <a:gd name="connsiteY0" fmla="*/ 77225 h 104935"/>
                  <a:gd name="connsiteX1" fmla="*/ 77168 w 104879"/>
                  <a:gd name="connsiteY1" fmla="*/ 98759 h 104935"/>
                  <a:gd name="connsiteX2" fmla="*/ 47292 w 104879"/>
                  <a:gd name="connsiteY2" fmla="*/ 104691 h 104935"/>
                  <a:gd name="connsiteX3" fmla="*/ 19159 w 104879"/>
                  <a:gd name="connsiteY3" fmla="*/ 92998 h 104935"/>
                  <a:gd name="connsiteX4" fmla="*/ 2251 w 104879"/>
                  <a:gd name="connsiteY4" fmla="*/ 67658 h 104935"/>
                  <a:gd name="connsiteX5" fmla="*/ 2267 w 104879"/>
                  <a:gd name="connsiteY5" fmla="*/ 37208 h 104935"/>
                  <a:gd name="connsiteX6" fmla="*/ 19202 w 104879"/>
                  <a:gd name="connsiteY6" fmla="*/ 11902 h 104935"/>
                  <a:gd name="connsiteX7" fmla="*/ 47348 w 104879"/>
                  <a:gd name="connsiteY7" fmla="*/ 244 h 104935"/>
                  <a:gd name="connsiteX8" fmla="*/ 77218 w 104879"/>
                  <a:gd name="connsiteY8" fmla="*/ 6210 h 104935"/>
                  <a:gd name="connsiteX9" fmla="*/ 102623 w 104879"/>
                  <a:gd name="connsiteY9" fmla="*/ 37277 h 104935"/>
                  <a:gd name="connsiteX10" fmla="*/ 98718 w 104879"/>
                  <a:gd name="connsiteY10" fmla="*/ 77225 h 104935"/>
                  <a:gd name="connsiteX11" fmla="*/ 98718 w 104879"/>
                  <a:gd name="connsiteY11" fmla="*/ 77225 h 10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879" h="104935">
                    <a:moveTo>
                      <a:pt x="98718" y="77225"/>
                    </a:moveTo>
                    <a:cubicBezTo>
                      <a:pt x="93821" y="86380"/>
                      <a:pt x="86322" y="93855"/>
                      <a:pt x="77168" y="98759"/>
                    </a:cubicBezTo>
                    <a:cubicBezTo>
                      <a:pt x="68014" y="103628"/>
                      <a:pt x="57618" y="105686"/>
                      <a:pt x="47292" y="104691"/>
                    </a:cubicBezTo>
                    <a:cubicBezTo>
                      <a:pt x="36966" y="103663"/>
                      <a:pt x="27176" y="99582"/>
                      <a:pt x="19159" y="92998"/>
                    </a:cubicBezTo>
                    <a:cubicBezTo>
                      <a:pt x="11141" y="86415"/>
                      <a:pt x="5258" y="77602"/>
                      <a:pt x="2251" y="67658"/>
                    </a:cubicBezTo>
                    <a:cubicBezTo>
                      <a:pt x="-756" y="57748"/>
                      <a:pt x="-750" y="47153"/>
                      <a:pt x="2267" y="37208"/>
                    </a:cubicBezTo>
                    <a:cubicBezTo>
                      <a:pt x="5285" y="27299"/>
                      <a:pt x="11178" y="18486"/>
                      <a:pt x="19202" y="11902"/>
                    </a:cubicBezTo>
                    <a:cubicBezTo>
                      <a:pt x="27227" y="5319"/>
                      <a:pt x="37021" y="1273"/>
                      <a:pt x="47348" y="244"/>
                    </a:cubicBezTo>
                    <a:cubicBezTo>
                      <a:pt x="57675" y="-750"/>
                      <a:pt x="68070" y="1307"/>
                      <a:pt x="77218" y="6210"/>
                    </a:cubicBezTo>
                    <a:cubicBezTo>
                      <a:pt x="89460" y="12794"/>
                      <a:pt x="98594" y="23972"/>
                      <a:pt x="102623" y="37277"/>
                    </a:cubicBezTo>
                    <a:cubicBezTo>
                      <a:pt x="106651" y="50581"/>
                      <a:pt x="105248" y="64949"/>
                      <a:pt x="98718" y="77225"/>
                    </a:cubicBezTo>
                    <a:lnTo>
                      <a:pt x="98718" y="77225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DA41F95-F477-74AF-A117-631EC3BC5458}"/>
                  </a:ext>
                </a:extLst>
              </p:cNvPr>
              <p:cNvSpPr/>
              <p:nvPr/>
            </p:nvSpPr>
            <p:spPr>
              <a:xfrm>
                <a:off x="4779197" y="2508622"/>
                <a:ext cx="104880" cy="104926"/>
              </a:xfrm>
              <a:custGeom>
                <a:avLst/>
                <a:gdLst>
                  <a:gd name="connsiteX0" fmla="*/ 98719 w 104880"/>
                  <a:gd name="connsiteY0" fmla="*/ 77221 h 104926"/>
                  <a:gd name="connsiteX1" fmla="*/ 77168 w 104880"/>
                  <a:gd name="connsiteY1" fmla="*/ 98745 h 104926"/>
                  <a:gd name="connsiteX2" fmla="*/ 47294 w 104880"/>
                  <a:gd name="connsiteY2" fmla="*/ 104670 h 104926"/>
                  <a:gd name="connsiteX3" fmla="*/ 19159 w 104880"/>
                  <a:gd name="connsiteY3" fmla="*/ 93001 h 104926"/>
                  <a:gd name="connsiteX4" fmla="*/ 2251 w 104880"/>
                  <a:gd name="connsiteY4" fmla="*/ 67664 h 104926"/>
                  <a:gd name="connsiteX5" fmla="*/ 2268 w 104880"/>
                  <a:gd name="connsiteY5" fmla="*/ 37208 h 104926"/>
                  <a:gd name="connsiteX6" fmla="*/ 19204 w 104880"/>
                  <a:gd name="connsiteY6" fmla="*/ 11892 h 104926"/>
                  <a:gd name="connsiteX7" fmla="*/ 47349 w 104880"/>
                  <a:gd name="connsiteY7" fmla="*/ 250 h 104926"/>
                  <a:gd name="connsiteX8" fmla="*/ 77219 w 104880"/>
                  <a:gd name="connsiteY8" fmla="*/ 6206 h 104926"/>
                  <a:gd name="connsiteX9" fmla="*/ 102624 w 104880"/>
                  <a:gd name="connsiteY9" fmla="*/ 37277 h 104926"/>
                  <a:gd name="connsiteX10" fmla="*/ 98719 w 104880"/>
                  <a:gd name="connsiteY10" fmla="*/ 77221 h 104926"/>
                  <a:gd name="connsiteX11" fmla="*/ 98719 w 104880"/>
                  <a:gd name="connsiteY11" fmla="*/ 77221 h 1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880" h="104926">
                    <a:moveTo>
                      <a:pt x="98719" y="77221"/>
                    </a:moveTo>
                    <a:cubicBezTo>
                      <a:pt x="93822" y="86370"/>
                      <a:pt x="86323" y="93862"/>
                      <a:pt x="77168" y="98745"/>
                    </a:cubicBezTo>
                    <a:cubicBezTo>
                      <a:pt x="68016" y="103631"/>
                      <a:pt x="57619" y="105695"/>
                      <a:pt x="47294" y="104670"/>
                    </a:cubicBezTo>
                    <a:cubicBezTo>
                      <a:pt x="36966" y="103648"/>
                      <a:pt x="27176" y="99588"/>
                      <a:pt x="19159" y="93001"/>
                    </a:cubicBezTo>
                    <a:cubicBezTo>
                      <a:pt x="11142" y="86414"/>
                      <a:pt x="5258" y="77598"/>
                      <a:pt x="2251" y="67664"/>
                    </a:cubicBezTo>
                    <a:cubicBezTo>
                      <a:pt x="-756" y="57734"/>
                      <a:pt x="-750" y="47135"/>
                      <a:pt x="2268" y="37208"/>
                    </a:cubicBezTo>
                    <a:cubicBezTo>
                      <a:pt x="5285" y="27281"/>
                      <a:pt x="11180" y="18468"/>
                      <a:pt x="19204" y="11892"/>
                    </a:cubicBezTo>
                    <a:cubicBezTo>
                      <a:pt x="27228" y="5311"/>
                      <a:pt x="37021" y="1262"/>
                      <a:pt x="47349" y="250"/>
                    </a:cubicBezTo>
                    <a:cubicBezTo>
                      <a:pt x="57677" y="-761"/>
                      <a:pt x="68070" y="1310"/>
                      <a:pt x="77219" y="6206"/>
                    </a:cubicBezTo>
                    <a:cubicBezTo>
                      <a:pt x="89461" y="12800"/>
                      <a:pt x="98595" y="23972"/>
                      <a:pt x="102624" y="37277"/>
                    </a:cubicBezTo>
                    <a:cubicBezTo>
                      <a:pt x="106653" y="50584"/>
                      <a:pt x="105247" y="64945"/>
                      <a:pt x="98719" y="77221"/>
                    </a:cubicBezTo>
                    <a:lnTo>
                      <a:pt x="98719" y="77221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EFD4B28-9C3A-4BF1-535D-A4AD5D537460}"/>
                  </a:ext>
                </a:extLst>
              </p:cNvPr>
              <p:cNvSpPr/>
              <p:nvPr/>
            </p:nvSpPr>
            <p:spPr>
              <a:xfrm>
                <a:off x="8393799" y="2700665"/>
                <a:ext cx="676343" cy="180963"/>
              </a:xfrm>
              <a:custGeom>
                <a:avLst/>
                <a:gdLst>
                  <a:gd name="connsiteX0" fmla="*/ 676344 w 676343"/>
                  <a:gd name="connsiteY0" fmla="*/ 84540 h 180963"/>
                  <a:gd name="connsiteX1" fmla="*/ 660708 w 676343"/>
                  <a:gd name="connsiteY1" fmla="*/ 180964 h 180963"/>
                  <a:gd name="connsiteX2" fmla="*/ 439229 w 676343"/>
                  <a:gd name="connsiteY2" fmla="*/ 162721 h 180963"/>
                  <a:gd name="connsiteX3" fmla="*/ 111 w 676343"/>
                  <a:gd name="connsiteY3" fmla="*/ 23298 h 180963"/>
                  <a:gd name="connsiteX4" fmla="*/ 460728 w 676343"/>
                  <a:gd name="connsiteY4" fmla="*/ 31116 h 180963"/>
                  <a:gd name="connsiteX5" fmla="*/ 676344 w 676343"/>
                  <a:gd name="connsiteY5" fmla="*/ 84540 h 180963"/>
                  <a:gd name="connsiteX6" fmla="*/ 676344 w 676343"/>
                  <a:gd name="connsiteY6" fmla="*/ 84540 h 18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343" h="180963">
                    <a:moveTo>
                      <a:pt x="676344" y="84540"/>
                    </a:moveTo>
                    <a:lnTo>
                      <a:pt x="660708" y="180964"/>
                    </a:lnTo>
                    <a:cubicBezTo>
                      <a:pt x="586538" y="179897"/>
                      <a:pt x="512575" y="173804"/>
                      <a:pt x="439229" y="162721"/>
                    </a:cubicBezTo>
                    <a:cubicBezTo>
                      <a:pt x="222241" y="127711"/>
                      <a:pt x="-5753" y="59851"/>
                      <a:pt x="111" y="23298"/>
                    </a:cubicBezTo>
                    <a:cubicBezTo>
                      <a:pt x="5974" y="-13255"/>
                      <a:pt x="244392" y="-3859"/>
                      <a:pt x="460728" y="31116"/>
                    </a:cubicBezTo>
                    <a:cubicBezTo>
                      <a:pt x="533834" y="43574"/>
                      <a:pt x="605877" y="61429"/>
                      <a:pt x="676344" y="84540"/>
                    </a:cubicBezTo>
                    <a:lnTo>
                      <a:pt x="676344" y="8454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125455A-171E-C802-AD63-59D84727A035}"/>
                  </a:ext>
                </a:extLst>
              </p:cNvPr>
              <p:cNvSpPr/>
              <p:nvPr/>
            </p:nvSpPr>
            <p:spPr>
              <a:xfrm>
                <a:off x="8859808" y="2736479"/>
                <a:ext cx="22048" cy="130919"/>
              </a:xfrm>
              <a:custGeom>
                <a:avLst/>
                <a:gdLst>
                  <a:gd name="connsiteX0" fmla="*/ 22049 w 22048"/>
                  <a:gd name="connsiteY0" fmla="*/ 0 h 130919"/>
                  <a:gd name="connsiteX1" fmla="*/ 0 w 22048"/>
                  <a:gd name="connsiteY1" fmla="*/ 130919 h 13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8" h="130919">
                    <a:moveTo>
                      <a:pt x="22049" y="0"/>
                    </a:moveTo>
                    <a:lnTo>
                      <a:pt x="0" y="130919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3E108F2-E76A-2E8B-9329-15835608DB16}"/>
                  </a:ext>
                </a:extLst>
              </p:cNvPr>
              <p:cNvSpPr/>
              <p:nvPr/>
            </p:nvSpPr>
            <p:spPr>
              <a:xfrm>
                <a:off x="7687055" y="1229201"/>
                <a:ext cx="1012385" cy="822703"/>
              </a:xfrm>
              <a:custGeom>
                <a:avLst/>
                <a:gdLst>
                  <a:gd name="connsiteX0" fmla="*/ 800672 w 1012385"/>
                  <a:gd name="connsiteY0" fmla="*/ 74538 h 822703"/>
                  <a:gd name="connsiteX1" fmla="*/ 215650 w 1012385"/>
                  <a:gd name="connsiteY1" fmla="*/ 174871 h 822703"/>
                  <a:gd name="connsiteX2" fmla="*/ 157734 w 1012385"/>
                  <a:gd name="connsiteY2" fmla="*/ 393744 h 822703"/>
                  <a:gd name="connsiteX3" fmla="*/ 0 w 1012385"/>
                  <a:gd name="connsiteY3" fmla="*/ 511016 h 822703"/>
                  <a:gd name="connsiteX4" fmla="*/ 194459 w 1012385"/>
                  <a:gd name="connsiteY4" fmla="*/ 546814 h 822703"/>
                  <a:gd name="connsiteX5" fmla="*/ 368721 w 1012385"/>
                  <a:gd name="connsiteY5" fmla="*/ 748165 h 822703"/>
                  <a:gd name="connsiteX6" fmla="*/ 953742 w 1012385"/>
                  <a:gd name="connsiteY6" fmla="*/ 647833 h 822703"/>
                  <a:gd name="connsiteX7" fmla="*/ 800672 w 1012385"/>
                  <a:gd name="connsiteY7" fmla="*/ 74538 h 82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2385" h="822703">
                    <a:moveTo>
                      <a:pt x="800672" y="74538"/>
                    </a:moveTo>
                    <a:cubicBezTo>
                      <a:pt x="596783" y="-55764"/>
                      <a:pt x="334876" y="-10809"/>
                      <a:pt x="215650" y="174871"/>
                    </a:cubicBezTo>
                    <a:cubicBezTo>
                      <a:pt x="173988" y="240008"/>
                      <a:pt x="153757" y="316533"/>
                      <a:pt x="157734" y="393744"/>
                    </a:cubicBezTo>
                    <a:lnTo>
                      <a:pt x="0" y="511016"/>
                    </a:lnTo>
                    <a:lnTo>
                      <a:pt x="194459" y="546814"/>
                    </a:lnTo>
                    <a:cubicBezTo>
                      <a:pt x="231766" y="629433"/>
                      <a:pt x="292323" y="699398"/>
                      <a:pt x="368721" y="748165"/>
                    </a:cubicBezTo>
                    <a:cubicBezTo>
                      <a:pt x="572643" y="878467"/>
                      <a:pt x="834516" y="833513"/>
                      <a:pt x="953742" y="647833"/>
                    </a:cubicBezTo>
                    <a:cubicBezTo>
                      <a:pt x="1072968" y="462152"/>
                      <a:pt x="1004697" y="204840"/>
                      <a:pt x="800672" y="74538"/>
                    </a:cubicBez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8165EEA-6EC9-31BB-C41B-6153C77B89FA}"/>
                  </a:ext>
                </a:extLst>
              </p:cNvPr>
              <p:cNvSpPr/>
              <p:nvPr/>
            </p:nvSpPr>
            <p:spPr>
              <a:xfrm>
                <a:off x="8229764" y="1443758"/>
                <a:ext cx="147815" cy="244989"/>
              </a:xfrm>
              <a:custGeom>
                <a:avLst/>
                <a:gdLst>
                  <a:gd name="connsiteX0" fmla="*/ 11076 w 147815"/>
                  <a:gd name="connsiteY0" fmla="*/ 244990 h 244989"/>
                  <a:gd name="connsiteX1" fmla="*/ 80787 w 147815"/>
                  <a:gd name="connsiteY1" fmla="*/ 171404 h 244989"/>
                  <a:gd name="connsiteX2" fmla="*/ 99030 w 147815"/>
                  <a:gd name="connsiteY2" fmla="*/ 4617 h 244989"/>
                  <a:gd name="connsiteX3" fmla="*/ 66934 w 147815"/>
                  <a:gd name="connsiteY3" fmla="*/ 269 h 244989"/>
                  <a:gd name="connsiteX4" fmla="*/ 36039 w 147815"/>
                  <a:gd name="connsiteY4" fmla="*/ 9994 h 244989"/>
                  <a:gd name="connsiteX5" fmla="*/ 12207 w 147815"/>
                  <a:gd name="connsiteY5" fmla="*/ 31946 h 244989"/>
                  <a:gd name="connsiteX6" fmla="*/ 0 w 147815"/>
                  <a:gd name="connsiteY6" fmla="*/ 61950 h 24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815" h="244989">
                    <a:moveTo>
                      <a:pt x="11076" y="244990"/>
                    </a:moveTo>
                    <a:cubicBezTo>
                      <a:pt x="19545" y="219615"/>
                      <a:pt x="35079" y="203842"/>
                      <a:pt x="80787" y="171404"/>
                    </a:cubicBezTo>
                    <a:cubicBezTo>
                      <a:pt x="177485" y="102309"/>
                      <a:pt x="156740" y="25980"/>
                      <a:pt x="99030" y="4617"/>
                    </a:cubicBezTo>
                    <a:cubicBezTo>
                      <a:pt x="88776" y="825"/>
                      <a:pt x="77804" y="-660"/>
                      <a:pt x="66934" y="269"/>
                    </a:cubicBezTo>
                    <a:cubicBezTo>
                      <a:pt x="56029" y="1195"/>
                      <a:pt x="45503" y="4518"/>
                      <a:pt x="36039" y="9994"/>
                    </a:cubicBezTo>
                    <a:cubicBezTo>
                      <a:pt x="26575" y="15470"/>
                      <a:pt x="18448" y="22966"/>
                      <a:pt x="12207" y="31946"/>
                    </a:cubicBezTo>
                    <a:cubicBezTo>
                      <a:pt x="5966" y="40927"/>
                      <a:pt x="1817" y="51173"/>
                      <a:pt x="0" y="61950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6EFB64CC-5F18-101B-2F5E-9CE868020D4B}"/>
                  </a:ext>
                </a:extLst>
              </p:cNvPr>
              <p:cNvSpPr/>
              <p:nvPr/>
            </p:nvSpPr>
            <p:spPr>
              <a:xfrm>
                <a:off x="8192658" y="1753279"/>
                <a:ext cx="41635" cy="41636"/>
              </a:xfrm>
              <a:custGeom>
                <a:avLst/>
                <a:gdLst>
                  <a:gd name="connsiteX0" fmla="*/ 40363 w 41635"/>
                  <a:gd name="connsiteY0" fmla="*/ 27983 h 41636"/>
                  <a:gd name="connsiteX1" fmla="*/ 29562 w 41635"/>
                  <a:gd name="connsiteY1" fmla="*/ 39707 h 41636"/>
                  <a:gd name="connsiteX2" fmla="*/ 13651 w 41635"/>
                  <a:gd name="connsiteY2" fmla="*/ 40362 h 41636"/>
                  <a:gd name="connsiteX3" fmla="*/ 1924 w 41635"/>
                  <a:gd name="connsiteY3" fmla="*/ 29571 h 41636"/>
                  <a:gd name="connsiteX4" fmla="*/ 1272 w 41635"/>
                  <a:gd name="connsiteY4" fmla="*/ 13650 h 41636"/>
                  <a:gd name="connsiteX5" fmla="*/ 12073 w 41635"/>
                  <a:gd name="connsiteY5" fmla="*/ 1930 h 41636"/>
                  <a:gd name="connsiteX6" fmla="*/ 27984 w 41635"/>
                  <a:gd name="connsiteY6" fmla="*/ 1272 h 41636"/>
                  <a:gd name="connsiteX7" fmla="*/ 39711 w 41635"/>
                  <a:gd name="connsiteY7" fmla="*/ 12066 h 41636"/>
                  <a:gd name="connsiteX8" fmla="*/ 40363 w 41635"/>
                  <a:gd name="connsiteY8" fmla="*/ 27983 h 41636"/>
                  <a:gd name="connsiteX9" fmla="*/ 40363 w 41635"/>
                  <a:gd name="connsiteY9" fmla="*/ 27983 h 41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5" h="41636">
                    <a:moveTo>
                      <a:pt x="40363" y="27983"/>
                    </a:moveTo>
                    <a:cubicBezTo>
                      <a:pt x="38477" y="33168"/>
                      <a:pt x="34568" y="37386"/>
                      <a:pt x="29562" y="39707"/>
                    </a:cubicBezTo>
                    <a:cubicBezTo>
                      <a:pt x="24555" y="42029"/>
                      <a:pt x="18829" y="42265"/>
                      <a:pt x="13651" y="40362"/>
                    </a:cubicBezTo>
                    <a:cubicBezTo>
                      <a:pt x="8473" y="38463"/>
                      <a:pt x="4255" y="34581"/>
                      <a:pt x="1924" y="29571"/>
                    </a:cubicBezTo>
                    <a:cubicBezTo>
                      <a:pt x="-408" y="24561"/>
                      <a:pt x="-614" y="18835"/>
                      <a:pt x="1272" y="13650"/>
                    </a:cubicBezTo>
                    <a:cubicBezTo>
                      <a:pt x="3158" y="8469"/>
                      <a:pt x="7067" y="4251"/>
                      <a:pt x="12073" y="1930"/>
                    </a:cubicBezTo>
                    <a:cubicBezTo>
                      <a:pt x="17080" y="-392"/>
                      <a:pt x="22806" y="-628"/>
                      <a:pt x="27984" y="1272"/>
                    </a:cubicBezTo>
                    <a:cubicBezTo>
                      <a:pt x="33162" y="3175"/>
                      <a:pt x="37380" y="7056"/>
                      <a:pt x="39711" y="12066"/>
                    </a:cubicBezTo>
                    <a:cubicBezTo>
                      <a:pt x="42043" y="17076"/>
                      <a:pt x="42249" y="22802"/>
                      <a:pt x="40363" y="27983"/>
                    </a:cubicBezTo>
                    <a:lnTo>
                      <a:pt x="40363" y="27983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7258EF8-E306-E945-152E-6A9AB30AB2F2}"/>
                  </a:ext>
                </a:extLst>
              </p:cNvPr>
              <p:cNvSpPr/>
              <p:nvPr/>
            </p:nvSpPr>
            <p:spPr>
              <a:xfrm>
                <a:off x="6766211" y="1011804"/>
                <a:ext cx="342994" cy="475010"/>
              </a:xfrm>
              <a:custGeom>
                <a:avLst/>
                <a:gdLst>
                  <a:gd name="connsiteX0" fmla="*/ 43981 w 342994"/>
                  <a:gd name="connsiteY0" fmla="*/ 448950 h 475010"/>
                  <a:gd name="connsiteX1" fmla="*/ 981 w 342994"/>
                  <a:gd name="connsiteY1" fmla="*/ 145346 h 475010"/>
                  <a:gd name="connsiteX2" fmla="*/ 21520 w 342994"/>
                  <a:gd name="connsiteY2" fmla="*/ 82856 h 475010"/>
                  <a:gd name="connsiteX3" fmla="*/ 64898 w 342994"/>
                  <a:gd name="connsiteY3" fmla="*/ 33420 h 475010"/>
                  <a:gd name="connsiteX4" fmla="*/ 124219 w 342994"/>
                  <a:gd name="connsiteY4" fmla="*/ 4952 h 475010"/>
                  <a:gd name="connsiteX5" fmla="*/ 189919 w 342994"/>
                  <a:gd name="connsiteY5" fmla="*/ 2014 h 475010"/>
                  <a:gd name="connsiteX6" fmla="*/ 304242 w 342994"/>
                  <a:gd name="connsiteY6" fmla="*/ 66609 h 475010"/>
                  <a:gd name="connsiteX7" fmla="*/ 342338 w 342994"/>
                  <a:gd name="connsiteY7" fmla="*/ 192255 h 475010"/>
                  <a:gd name="connsiteX8" fmla="*/ 234839 w 342994"/>
                  <a:gd name="connsiteY8" fmla="*/ 475010 h 475010"/>
                  <a:gd name="connsiteX9" fmla="*/ 43981 w 342994"/>
                  <a:gd name="connsiteY9" fmla="*/ 448950 h 47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94" h="475010">
                    <a:moveTo>
                      <a:pt x="43981" y="448950"/>
                    </a:moveTo>
                    <a:cubicBezTo>
                      <a:pt x="49501" y="236695"/>
                      <a:pt x="-8140" y="230865"/>
                      <a:pt x="981" y="145346"/>
                    </a:cubicBezTo>
                    <a:cubicBezTo>
                      <a:pt x="3553" y="123346"/>
                      <a:pt x="10548" y="102089"/>
                      <a:pt x="21520" y="82856"/>
                    </a:cubicBezTo>
                    <a:cubicBezTo>
                      <a:pt x="32493" y="63623"/>
                      <a:pt x="47272" y="46807"/>
                      <a:pt x="64898" y="33420"/>
                    </a:cubicBezTo>
                    <a:cubicBezTo>
                      <a:pt x="82557" y="20033"/>
                      <a:pt x="102719" y="10350"/>
                      <a:pt x="124219" y="4952"/>
                    </a:cubicBezTo>
                    <a:cubicBezTo>
                      <a:pt x="145685" y="-441"/>
                      <a:pt x="168042" y="-1443"/>
                      <a:pt x="189919" y="2014"/>
                    </a:cubicBezTo>
                    <a:cubicBezTo>
                      <a:pt x="234907" y="8052"/>
                      <a:pt x="275849" y="31184"/>
                      <a:pt x="304242" y="66609"/>
                    </a:cubicBezTo>
                    <a:cubicBezTo>
                      <a:pt x="332599" y="102034"/>
                      <a:pt x="346247" y="147033"/>
                      <a:pt x="342338" y="192255"/>
                    </a:cubicBezTo>
                    <a:cubicBezTo>
                      <a:pt x="332839" y="281409"/>
                      <a:pt x="273038" y="268482"/>
                      <a:pt x="234839" y="475010"/>
                    </a:cubicBezTo>
                    <a:lnTo>
                      <a:pt x="43981" y="44895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C7AE07D-6804-1DC6-8AEC-16F27755B341}"/>
                  </a:ext>
                </a:extLst>
              </p:cNvPr>
              <p:cNvSpPr/>
              <p:nvPr/>
            </p:nvSpPr>
            <p:spPr>
              <a:xfrm>
                <a:off x="6791298" y="1506359"/>
                <a:ext cx="208448" cy="122483"/>
              </a:xfrm>
              <a:custGeom>
                <a:avLst/>
                <a:gdLst>
                  <a:gd name="connsiteX0" fmla="*/ 198059 w 208448"/>
                  <a:gd name="connsiteY0" fmla="*/ 122484 h 122483"/>
                  <a:gd name="connsiteX1" fmla="*/ 0 w 208448"/>
                  <a:gd name="connsiteY1" fmla="*/ 95120 h 122483"/>
                  <a:gd name="connsiteX2" fmla="*/ 10424 w 208448"/>
                  <a:gd name="connsiteY2" fmla="*/ 0 h 122483"/>
                  <a:gd name="connsiteX3" fmla="*/ 208449 w 208448"/>
                  <a:gd name="connsiteY3" fmla="*/ 27363 h 122483"/>
                  <a:gd name="connsiteX4" fmla="*/ 198059 w 208448"/>
                  <a:gd name="connsiteY4" fmla="*/ 122484 h 12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448" h="122483">
                    <a:moveTo>
                      <a:pt x="198059" y="122484"/>
                    </a:moveTo>
                    <a:lnTo>
                      <a:pt x="0" y="95120"/>
                    </a:lnTo>
                    <a:lnTo>
                      <a:pt x="10424" y="0"/>
                    </a:lnTo>
                    <a:lnTo>
                      <a:pt x="208449" y="27363"/>
                    </a:lnTo>
                    <a:lnTo>
                      <a:pt x="198059" y="122484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7330E57-EEE7-D60D-4395-31BBDC827AE3}"/>
                  </a:ext>
                </a:extLst>
              </p:cNvPr>
              <p:cNvSpPr/>
              <p:nvPr/>
            </p:nvSpPr>
            <p:spPr>
              <a:xfrm>
                <a:off x="6837248" y="1143687"/>
                <a:ext cx="198432" cy="330096"/>
              </a:xfrm>
              <a:custGeom>
                <a:avLst/>
                <a:gdLst>
                  <a:gd name="connsiteX0" fmla="*/ 85654 w 198432"/>
                  <a:gd name="connsiteY0" fmla="*/ 5645 h 330096"/>
                  <a:gd name="connsiteX1" fmla="*/ 44506 w 198432"/>
                  <a:gd name="connsiteY1" fmla="*/ 433 h 330096"/>
                  <a:gd name="connsiteX2" fmla="*/ 29076 w 198432"/>
                  <a:gd name="connsiteY2" fmla="*/ 1221 h 330096"/>
                  <a:gd name="connsiteX3" fmla="*/ 15154 w 198432"/>
                  <a:gd name="connsiteY3" fmla="*/ 7977 h 330096"/>
                  <a:gd name="connsiteX4" fmla="*/ 5004 w 198432"/>
                  <a:gd name="connsiteY4" fmla="*/ 19621 h 330096"/>
                  <a:gd name="connsiteX5" fmla="*/ 204 w 198432"/>
                  <a:gd name="connsiteY5" fmla="*/ 34311 h 330096"/>
                  <a:gd name="connsiteX6" fmla="*/ 8982 w 198432"/>
                  <a:gd name="connsiteY6" fmla="*/ 64085 h 330096"/>
                  <a:gd name="connsiteX7" fmla="*/ 36037 w 198432"/>
                  <a:gd name="connsiteY7" fmla="*/ 79266 h 330096"/>
                  <a:gd name="connsiteX8" fmla="*/ 153960 w 198432"/>
                  <a:gd name="connsiteY8" fmla="*/ 94902 h 330096"/>
                  <a:gd name="connsiteX9" fmla="*/ 169391 w 198432"/>
                  <a:gd name="connsiteY9" fmla="*/ 94113 h 330096"/>
                  <a:gd name="connsiteX10" fmla="*/ 183278 w 198432"/>
                  <a:gd name="connsiteY10" fmla="*/ 87358 h 330096"/>
                  <a:gd name="connsiteX11" fmla="*/ 193428 w 198432"/>
                  <a:gd name="connsiteY11" fmla="*/ 75710 h 330096"/>
                  <a:gd name="connsiteX12" fmla="*/ 198229 w 198432"/>
                  <a:gd name="connsiteY12" fmla="*/ 61023 h 330096"/>
                  <a:gd name="connsiteX13" fmla="*/ 189450 w 198432"/>
                  <a:gd name="connsiteY13" fmla="*/ 31253 h 330096"/>
                  <a:gd name="connsiteX14" fmla="*/ 162395 w 198432"/>
                  <a:gd name="connsiteY14" fmla="*/ 16069 h 330096"/>
                  <a:gd name="connsiteX15" fmla="*/ 143536 w 198432"/>
                  <a:gd name="connsiteY15" fmla="*/ 14114 h 330096"/>
                  <a:gd name="connsiteX16" fmla="*/ 128105 w 198432"/>
                  <a:gd name="connsiteY16" fmla="*/ 14903 h 330096"/>
                  <a:gd name="connsiteX17" fmla="*/ 114184 w 198432"/>
                  <a:gd name="connsiteY17" fmla="*/ 21658 h 330096"/>
                  <a:gd name="connsiteX18" fmla="*/ 104034 w 198432"/>
                  <a:gd name="connsiteY18" fmla="*/ 33303 h 330096"/>
                  <a:gd name="connsiteX19" fmla="*/ 99233 w 198432"/>
                  <a:gd name="connsiteY19" fmla="*/ 47993 h 330096"/>
                  <a:gd name="connsiteX20" fmla="*/ 68612 w 198432"/>
                  <a:gd name="connsiteY20" fmla="*/ 330097 h 33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8432" h="330096">
                    <a:moveTo>
                      <a:pt x="85654" y="5645"/>
                    </a:moveTo>
                    <a:lnTo>
                      <a:pt x="44506" y="433"/>
                    </a:lnTo>
                    <a:cubicBezTo>
                      <a:pt x="39363" y="-342"/>
                      <a:pt x="34117" y="-75"/>
                      <a:pt x="29076" y="1221"/>
                    </a:cubicBezTo>
                    <a:cubicBezTo>
                      <a:pt x="24035" y="2518"/>
                      <a:pt x="19303" y="4815"/>
                      <a:pt x="15154" y="7977"/>
                    </a:cubicBezTo>
                    <a:cubicBezTo>
                      <a:pt x="11039" y="11138"/>
                      <a:pt x="7576" y="15099"/>
                      <a:pt x="5004" y="19621"/>
                    </a:cubicBezTo>
                    <a:cubicBezTo>
                      <a:pt x="2433" y="24148"/>
                      <a:pt x="787" y="29144"/>
                      <a:pt x="204" y="34311"/>
                    </a:cubicBezTo>
                    <a:cubicBezTo>
                      <a:pt x="-859" y="44999"/>
                      <a:pt x="2261" y="55684"/>
                      <a:pt x="8982" y="64085"/>
                    </a:cubicBezTo>
                    <a:cubicBezTo>
                      <a:pt x="15668" y="72483"/>
                      <a:pt x="25373" y="77932"/>
                      <a:pt x="36037" y="79266"/>
                    </a:cubicBezTo>
                    <a:lnTo>
                      <a:pt x="153960" y="94902"/>
                    </a:lnTo>
                    <a:cubicBezTo>
                      <a:pt x="159104" y="95677"/>
                      <a:pt x="164350" y="95409"/>
                      <a:pt x="169391" y="94113"/>
                    </a:cubicBezTo>
                    <a:cubicBezTo>
                      <a:pt x="174431" y="92817"/>
                      <a:pt x="179163" y="90519"/>
                      <a:pt x="183278" y="87358"/>
                    </a:cubicBezTo>
                    <a:cubicBezTo>
                      <a:pt x="187427" y="84196"/>
                      <a:pt x="190856" y="80236"/>
                      <a:pt x="193428" y="75710"/>
                    </a:cubicBezTo>
                    <a:cubicBezTo>
                      <a:pt x="196000" y="71187"/>
                      <a:pt x="197645" y="66191"/>
                      <a:pt x="198229" y="61023"/>
                    </a:cubicBezTo>
                    <a:cubicBezTo>
                      <a:pt x="199292" y="50335"/>
                      <a:pt x="196171" y="39650"/>
                      <a:pt x="189450" y="31253"/>
                    </a:cubicBezTo>
                    <a:cubicBezTo>
                      <a:pt x="182764" y="22852"/>
                      <a:pt x="173060" y="17403"/>
                      <a:pt x="162395" y="16069"/>
                    </a:cubicBezTo>
                    <a:lnTo>
                      <a:pt x="143536" y="14114"/>
                    </a:lnTo>
                    <a:cubicBezTo>
                      <a:pt x="138392" y="13340"/>
                      <a:pt x="133146" y="13607"/>
                      <a:pt x="128105" y="14903"/>
                    </a:cubicBezTo>
                    <a:cubicBezTo>
                      <a:pt x="123065" y="16199"/>
                      <a:pt x="118333" y="18497"/>
                      <a:pt x="114184" y="21658"/>
                    </a:cubicBezTo>
                    <a:cubicBezTo>
                      <a:pt x="110069" y="24820"/>
                      <a:pt x="106606" y="28780"/>
                      <a:pt x="104034" y="33303"/>
                    </a:cubicBezTo>
                    <a:cubicBezTo>
                      <a:pt x="101462" y="37829"/>
                      <a:pt x="99816" y="42825"/>
                      <a:pt x="99233" y="47993"/>
                    </a:cubicBezTo>
                    <a:lnTo>
                      <a:pt x="68612" y="330097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2ABAB18-7CDD-F262-E9ED-86DBE81E256E}"/>
                  </a:ext>
                </a:extLst>
              </p:cNvPr>
              <p:cNvSpPr/>
              <p:nvPr/>
            </p:nvSpPr>
            <p:spPr>
              <a:xfrm>
                <a:off x="8192627" y="4000854"/>
                <a:ext cx="681445" cy="538764"/>
              </a:xfrm>
              <a:custGeom>
                <a:avLst/>
                <a:gdLst>
                  <a:gd name="connsiteX0" fmla="*/ 183692 w 681445"/>
                  <a:gd name="connsiteY0" fmla="*/ 0 h 538764"/>
                  <a:gd name="connsiteX1" fmla="*/ 681445 w 681445"/>
                  <a:gd name="connsiteY1" fmla="*/ 275589 h 538764"/>
                  <a:gd name="connsiteX2" fmla="*/ 535507 w 681445"/>
                  <a:gd name="connsiteY2" fmla="*/ 538765 h 538764"/>
                  <a:gd name="connsiteX3" fmla="*/ 0 w 681445"/>
                  <a:gd name="connsiteY3" fmla="*/ 243013 h 53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1445" h="538764">
                    <a:moveTo>
                      <a:pt x="183692" y="0"/>
                    </a:moveTo>
                    <a:lnTo>
                      <a:pt x="681445" y="275589"/>
                    </a:lnTo>
                    <a:lnTo>
                      <a:pt x="535507" y="538765"/>
                    </a:lnTo>
                    <a:lnTo>
                      <a:pt x="0" y="243013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0172104-592A-1693-E258-041815472F24}"/>
                  </a:ext>
                </a:extLst>
              </p:cNvPr>
              <p:cNvSpPr/>
              <p:nvPr/>
            </p:nvSpPr>
            <p:spPr>
              <a:xfrm>
                <a:off x="8597832" y="4226276"/>
                <a:ext cx="217604" cy="259266"/>
              </a:xfrm>
              <a:custGeom>
                <a:avLst/>
                <a:gdLst>
                  <a:gd name="connsiteX0" fmla="*/ 0 w 217604"/>
                  <a:gd name="connsiteY0" fmla="*/ 199979 h 259266"/>
                  <a:gd name="connsiteX1" fmla="*/ 110757 w 217604"/>
                  <a:gd name="connsiteY1" fmla="*/ 0 h 259266"/>
                  <a:gd name="connsiteX2" fmla="*/ 217605 w 217604"/>
                  <a:gd name="connsiteY2" fmla="*/ 59288 h 259266"/>
                  <a:gd name="connsiteX3" fmla="*/ 106848 w 217604"/>
                  <a:gd name="connsiteY3" fmla="*/ 259267 h 259266"/>
                  <a:gd name="connsiteX4" fmla="*/ 0 w 217604"/>
                  <a:gd name="connsiteY4" fmla="*/ 199979 h 25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604" h="259266">
                    <a:moveTo>
                      <a:pt x="0" y="199979"/>
                    </a:moveTo>
                    <a:lnTo>
                      <a:pt x="110757" y="0"/>
                    </a:lnTo>
                    <a:lnTo>
                      <a:pt x="217605" y="59288"/>
                    </a:lnTo>
                    <a:lnTo>
                      <a:pt x="106848" y="259267"/>
                    </a:lnTo>
                    <a:lnTo>
                      <a:pt x="0" y="199979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CED70C8-F48B-96FE-EEC6-A6F808736024}"/>
                  </a:ext>
                </a:extLst>
              </p:cNvPr>
              <p:cNvSpPr/>
              <p:nvPr/>
            </p:nvSpPr>
            <p:spPr>
              <a:xfrm>
                <a:off x="8460363" y="4150050"/>
                <a:ext cx="217604" cy="259266"/>
              </a:xfrm>
              <a:custGeom>
                <a:avLst/>
                <a:gdLst>
                  <a:gd name="connsiteX0" fmla="*/ 0 w 217604"/>
                  <a:gd name="connsiteY0" fmla="*/ 200014 h 259266"/>
                  <a:gd name="connsiteX1" fmla="*/ 110757 w 217604"/>
                  <a:gd name="connsiteY1" fmla="*/ 0 h 259266"/>
                  <a:gd name="connsiteX2" fmla="*/ 217605 w 217604"/>
                  <a:gd name="connsiteY2" fmla="*/ 59288 h 259266"/>
                  <a:gd name="connsiteX3" fmla="*/ 106848 w 217604"/>
                  <a:gd name="connsiteY3" fmla="*/ 259267 h 259266"/>
                  <a:gd name="connsiteX4" fmla="*/ 0 w 217604"/>
                  <a:gd name="connsiteY4" fmla="*/ 200014 h 25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604" h="259266">
                    <a:moveTo>
                      <a:pt x="0" y="200014"/>
                    </a:moveTo>
                    <a:lnTo>
                      <a:pt x="110757" y="0"/>
                    </a:lnTo>
                    <a:lnTo>
                      <a:pt x="217605" y="59288"/>
                    </a:lnTo>
                    <a:lnTo>
                      <a:pt x="106848" y="259267"/>
                    </a:lnTo>
                    <a:lnTo>
                      <a:pt x="0" y="200014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03A540F-F16F-C50D-64EF-980F403B9699}"/>
                  </a:ext>
                </a:extLst>
              </p:cNvPr>
              <p:cNvSpPr/>
              <p:nvPr/>
            </p:nvSpPr>
            <p:spPr>
              <a:xfrm>
                <a:off x="8322929" y="4074474"/>
                <a:ext cx="217570" cy="258649"/>
              </a:xfrm>
              <a:custGeom>
                <a:avLst/>
                <a:gdLst>
                  <a:gd name="connsiteX0" fmla="*/ 0 w 217570"/>
                  <a:gd name="connsiteY0" fmla="*/ 200014 h 258649"/>
                  <a:gd name="connsiteX1" fmla="*/ 110723 w 217570"/>
                  <a:gd name="connsiteY1" fmla="*/ 0 h 258649"/>
                  <a:gd name="connsiteX2" fmla="*/ 217570 w 217570"/>
                  <a:gd name="connsiteY2" fmla="*/ 59288 h 258649"/>
                  <a:gd name="connsiteX3" fmla="*/ 107465 w 217570"/>
                  <a:gd name="connsiteY3" fmla="*/ 258649 h 258649"/>
                  <a:gd name="connsiteX4" fmla="*/ 0 w 217570"/>
                  <a:gd name="connsiteY4" fmla="*/ 200014 h 258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70" h="258649">
                    <a:moveTo>
                      <a:pt x="0" y="200014"/>
                    </a:moveTo>
                    <a:lnTo>
                      <a:pt x="110723" y="0"/>
                    </a:lnTo>
                    <a:lnTo>
                      <a:pt x="217570" y="59288"/>
                    </a:lnTo>
                    <a:lnTo>
                      <a:pt x="107465" y="258649"/>
                    </a:lnTo>
                    <a:lnTo>
                      <a:pt x="0" y="200014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5502908-F816-490A-9330-5FED54B3E1B3}"/>
                  </a:ext>
                </a:extLst>
              </p:cNvPr>
              <p:cNvSpPr/>
              <p:nvPr/>
            </p:nvSpPr>
            <p:spPr>
              <a:xfrm>
                <a:off x="8186112" y="4002157"/>
                <a:ext cx="217570" cy="255392"/>
              </a:xfrm>
              <a:custGeom>
                <a:avLst/>
                <a:gdLst>
                  <a:gd name="connsiteX0" fmla="*/ 117924 w 217570"/>
                  <a:gd name="connsiteY0" fmla="*/ 0 h 255392"/>
                  <a:gd name="connsiteX1" fmla="*/ 217570 w 217570"/>
                  <a:gd name="connsiteY1" fmla="*/ 55379 h 255392"/>
                  <a:gd name="connsiteX2" fmla="*/ 106848 w 217570"/>
                  <a:gd name="connsiteY2" fmla="*/ 255392 h 255392"/>
                  <a:gd name="connsiteX3" fmla="*/ 0 w 217570"/>
                  <a:gd name="connsiteY3" fmla="*/ 196105 h 255392"/>
                  <a:gd name="connsiteX4" fmla="*/ 108151 w 217570"/>
                  <a:gd name="connsiteY4" fmla="*/ 652 h 25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70" h="255392">
                    <a:moveTo>
                      <a:pt x="117924" y="0"/>
                    </a:moveTo>
                    <a:lnTo>
                      <a:pt x="217570" y="55379"/>
                    </a:lnTo>
                    <a:lnTo>
                      <a:pt x="106848" y="255392"/>
                    </a:lnTo>
                    <a:lnTo>
                      <a:pt x="0" y="196105"/>
                    </a:lnTo>
                    <a:lnTo>
                      <a:pt x="108151" y="65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0576A8B-2431-84E9-9F47-4C1BFA031468}"/>
                  </a:ext>
                </a:extLst>
              </p:cNvPr>
              <p:cNvSpPr/>
              <p:nvPr/>
            </p:nvSpPr>
            <p:spPr>
              <a:xfrm>
                <a:off x="8100113" y="4006717"/>
                <a:ext cx="12378" cy="22151"/>
              </a:xfrm>
              <a:custGeom>
                <a:avLst/>
                <a:gdLst>
                  <a:gd name="connsiteX0" fmla="*/ 0 w 12378"/>
                  <a:gd name="connsiteY0" fmla="*/ 22151 h 22151"/>
                  <a:gd name="connsiteX1" fmla="*/ 12379 w 12378"/>
                  <a:gd name="connsiteY1" fmla="*/ 0 h 22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78" h="22151">
                    <a:moveTo>
                      <a:pt x="0" y="22151"/>
                    </a:moveTo>
                    <a:lnTo>
                      <a:pt x="12379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79088D1-2BA5-6AD6-7A2D-29522AE7AE09}"/>
                  </a:ext>
                </a:extLst>
              </p:cNvPr>
              <p:cNvSpPr/>
              <p:nvPr/>
            </p:nvSpPr>
            <p:spPr>
              <a:xfrm>
                <a:off x="8164612" y="4003460"/>
                <a:ext cx="89256" cy="161574"/>
              </a:xfrm>
              <a:custGeom>
                <a:avLst/>
                <a:gdLst>
                  <a:gd name="connsiteX0" fmla="*/ 89257 w 89256"/>
                  <a:gd name="connsiteY0" fmla="*/ 0 h 161574"/>
                  <a:gd name="connsiteX1" fmla="*/ 0 w 89256"/>
                  <a:gd name="connsiteY1" fmla="*/ 161574 h 16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256" h="161574">
                    <a:moveTo>
                      <a:pt x="89257" y="0"/>
                    </a:moveTo>
                    <a:lnTo>
                      <a:pt x="0" y="161574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3FFC3B4-73DC-D4CB-11C3-5BD92C3DA7B9}"/>
                  </a:ext>
                </a:extLst>
              </p:cNvPr>
              <p:cNvSpPr/>
              <p:nvPr/>
            </p:nvSpPr>
            <p:spPr>
              <a:xfrm>
                <a:off x="5918309" y="1697217"/>
                <a:ext cx="14984" cy="87302"/>
              </a:xfrm>
              <a:custGeom>
                <a:avLst/>
                <a:gdLst>
                  <a:gd name="connsiteX0" fmla="*/ 0 w 14984"/>
                  <a:gd name="connsiteY0" fmla="*/ 0 h 87302"/>
                  <a:gd name="connsiteX1" fmla="*/ 14985 w 14984"/>
                  <a:gd name="connsiteY1" fmla="*/ 87302 h 8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84" h="87302">
                    <a:moveTo>
                      <a:pt x="0" y="0"/>
                    </a:moveTo>
                    <a:lnTo>
                      <a:pt x="14985" y="87302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4AD92E0-23AE-DDF7-10DA-D0CEE21DE5D6}"/>
                  </a:ext>
                </a:extLst>
              </p:cNvPr>
              <p:cNvSpPr/>
              <p:nvPr/>
            </p:nvSpPr>
            <p:spPr>
              <a:xfrm>
                <a:off x="5779537" y="1880292"/>
                <a:ext cx="86650" cy="14984"/>
              </a:xfrm>
              <a:custGeom>
                <a:avLst/>
                <a:gdLst>
                  <a:gd name="connsiteX0" fmla="*/ 86651 w 86650"/>
                  <a:gd name="connsiteY0" fmla="*/ 0 h 14984"/>
                  <a:gd name="connsiteX1" fmla="*/ 0 w 86650"/>
                  <a:gd name="connsiteY1" fmla="*/ 14985 h 14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650" h="14984">
                    <a:moveTo>
                      <a:pt x="86651" y="0"/>
                    </a:moveTo>
                    <a:lnTo>
                      <a:pt x="0" y="14985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431F1113-1CA2-DA5D-05B5-4CA715152653}"/>
                  </a:ext>
                </a:extLst>
              </p:cNvPr>
              <p:cNvSpPr/>
              <p:nvPr/>
            </p:nvSpPr>
            <p:spPr>
              <a:xfrm>
                <a:off x="6029717" y="1835989"/>
                <a:ext cx="86650" cy="15636"/>
              </a:xfrm>
              <a:custGeom>
                <a:avLst/>
                <a:gdLst>
                  <a:gd name="connsiteX0" fmla="*/ 86651 w 86650"/>
                  <a:gd name="connsiteY0" fmla="*/ 0 h 15636"/>
                  <a:gd name="connsiteX1" fmla="*/ 0 w 86650"/>
                  <a:gd name="connsiteY1" fmla="*/ 15636 h 1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650" h="15636">
                    <a:moveTo>
                      <a:pt x="86651" y="0"/>
                    </a:moveTo>
                    <a:lnTo>
                      <a:pt x="0" y="15636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C5887CC-8F03-1ADE-786B-C33F87569F09}"/>
                  </a:ext>
                </a:extLst>
              </p:cNvPr>
              <p:cNvSpPr/>
              <p:nvPr/>
            </p:nvSpPr>
            <p:spPr>
              <a:xfrm>
                <a:off x="5961960" y="1947397"/>
                <a:ext cx="15636" cy="86650"/>
              </a:xfrm>
              <a:custGeom>
                <a:avLst/>
                <a:gdLst>
                  <a:gd name="connsiteX0" fmla="*/ 15636 w 15636"/>
                  <a:gd name="connsiteY0" fmla="*/ 86651 h 86650"/>
                  <a:gd name="connsiteX1" fmla="*/ 0 w 15636"/>
                  <a:gd name="connsiteY1" fmla="*/ 0 h 8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36" h="86650">
                    <a:moveTo>
                      <a:pt x="15636" y="86651"/>
                    </a:moveTo>
                    <a:lnTo>
                      <a:pt x="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9693E4D-FCDA-179E-3580-968BFD918020}"/>
                  </a:ext>
                </a:extLst>
              </p:cNvPr>
              <p:cNvSpPr/>
              <p:nvPr/>
            </p:nvSpPr>
            <p:spPr>
              <a:xfrm>
                <a:off x="5866257" y="1784520"/>
                <a:ext cx="162808" cy="162877"/>
              </a:xfrm>
              <a:custGeom>
                <a:avLst/>
                <a:gdLst>
                  <a:gd name="connsiteX0" fmla="*/ 95703 w 162808"/>
                  <a:gd name="connsiteY0" fmla="*/ 162878 h 162877"/>
                  <a:gd name="connsiteX1" fmla="*/ 61729 w 162808"/>
                  <a:gd name="connsiteY1" fmla="*/ 109536 h 162877"/>
                  <a:gd name="connsiteX2" fmla="*/ 0 w 162808"/>
                  <a:gd name="connsiteY2" fmla="*/ 95772 h 162877"/>
                  <a:gd name="connsiteX3" fmla="*/ 53369 w 162808"/>
                  <a:gd name="connsiteY3" fmla="*/ 61770 h 162877"/>
                  <a:gd name="connsiteX4" fmla="*/ 67106 w 162808"/>
                  <a:gd name="connsiteY4" fmla="*/ 0 h 162877"/>
                  <a:gd name="connsiteX5" fmla="*/ 101070 w 162808"/>
                  <a:gd name="connsiteY5" fmla="*/ 53366 h 162877"/>
                  <a:gd name="connsiteX6" fmla="*/ 162809 w 162808"/>
                  <a:gd name="connsiteY6" fmla="*/ 67140 h 162877"/>
                  <a:gd name="connsiteX7" fmla="*/ 109453 w 162808"/>
                  <a:gd name="connsiteY7" fmla="*/ 101128 h 162877"/>
                  <a:gd name="connsiteX8" fmla="*/ 95703 w 162808"/>
                  <a:gd name="connsiteY8" fmla="*/ 162878 h 162877"/>
                  <a:gd name="connsiteX9" fmla="*/ 95703 w 162808"/>
                  <a:gd name="connsiteY9" fmla="*/ 162878 h 16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2808" h="162877">
                    <a:moveTo>
                      <a:pt x="95703" y="162878"/>
                    </a:moveTo>
                    <a:cubicBezTo>
                      <a:pt x="91890" y="141299"/>
                      <a:pt x="79669" y="122114"/>
                      <a:pt x="61729" y="109536"/>
                    </a:cubicBezTo>
                    <a:cubicBezTo>
                      <a:pt x="43785" y="96955"/>
                      <a:pt x="21585" y="92004"/>
                      <a:pt x="0" y="95772"/>
                    </a:cubicBezTo>
                    <a:cubicBezTo>
                      <a:pt x="21592" y="91959"/>
                      <a:pt x="40788" y="79728"/>
                      <a:pt x="53369" y="61770"/>
                    </a:cubicBezTo>
                    <a:cubicBezTo>
                      <a:pt x="65953" y="43816"/>
                      <a:pt x="70894" y="21596"/>
                      <a:pt x="67106" y="0"/>
                    </a:cubicBezTo>
                    <a:cubicBezTo>
                      <a:pt x="70911" y="21586"/>
                      <a:pt x="83129" y="40778"/>
                      <a:pt x="101070" y="53366"/>
                    </a:cubicBezTo>
                    <a:cubicBezTo>
                      <a:pt x="119014" y="65953"/>
                      <a:pt x="141216" y="70905"/>
                      <a:pt x="162809" y="67140"/>
                    </a:cubicBezTo>
                    <a:cubicBezTo>
                      <a:pt x="141223" y="70953"/>
                      <a:pt x="122035" y="83177"/>
                      <a:pt x="109453" y="101128"/>
                    </a:cubicBezTo>
                    <a:cubicBezTo>
                      <a:pt x="96869" y="119075"/>
                      <a:pt x="91924" y="141285"/>
                      <a:pt x="95703" y="162878"/>
                    </a:cubicBezTo>
                    <a:lnTo>
                      <a:pt x="95703" y="162878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0950E53E-2391-DE6C-2062-152E4325F880}"/>
                  </a:ext>
                </a:extLst>
              </p:cNvPr>
              <p:cNvSpPr/>
              <p:nvPr/>
            </p:nvSpPr>
            <p:spPr>
              <a:xfrm>
                <a:off x="5061351" y="4773373"/>
                <a:ext cx="595050" cy="647825"/>
              </a:xfrm>
              <a:custGeom>
                <a:avLst/>
                <a:gdLst>
                  <a:gd name="connsiteX0" fmla="*/ 595051 w 595050"/>
                  <a:gd name="connsiteY0" fmla="*/ 147241 h 647825"/>
                  <a:gd name="connsiteX1" fmla="*/ 509737 w 595050"/>
                  <a:gd name="connsiteY1" fmla="*/ 298357 h 647825"/>
                  <a:gd name="connsiteX2" fmla="*/ 415268 w 595050"/>
                  <a:gd name="connsiteY2" fmla="*/ 361554 h 647825"/>
                  <a:gd name="connsiteX3" fmla="*/ 3514 w 595050"/>
                  <a:gd name="connsiteY3" fmla="*/ 633234 h 647825"/>
                  <a:gd name="connsiteX4" fmla="*/ 91468 w 595050"/>
                  <a:gd name="connsiteY4" fmla="*/ 359599 h 647825"/>
                  <a:gd name="connsiteX5" fmla="*/ 283012 w 595050"/>
                  <a:gd name="connsiteY5" fmla="*/ 0 h 647825"/>
                  <a:gd name="connsiteX6" fmla="*/ 595051 w 595050"/>
                  <a:gd name="connsiteY6" fmla="*/ 147241 h 647825"/>
                  <a:gd name="connsiteX7" fmla="*/ 595051 w 595050"/>
                  <a:gd name="connsiteY7" fmla="*/ 147241 h 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050" h="647825">
                    <a:moveTo>
                      <a:pt x="595051" y="147241"/>
                    </a:moveTo>
                    <a:cubicBezTo>
                      <a:pt x="575001" y="201900"/>
                      <a:pt x="546187" y="252957"/>
                      <a:pt x="509737" y="298357"/>
                    </a:cubicBezTo>
                    <a:cubicBezTo>
                      <a:pt x="483372" y="326235"/>
                      <a:pt x="451087" y="347804"/>
                      <a:pt x="415268" y="361554"/>
                    </a:cubicBezTo>
                    <a:cubicBezTo>
                      <a:pt x="265592" y="423276"/>
                      <a:pt x="62973" y="715872"/>
                      <a:pt x="3514" y="633234"/>
                    </a:cubicBezTo>
                    <a:cubicBezTo>
                      <a:pt x="-13357" y="609745"/>
                      <a:pt x="32900" y="491239"/>
                      <a:pt x="91468" y="359599"/>
                    </a:cubicBezTo>
                    <a:cubicBezTo>
                      <a:pt x="133198" y="265816"/>
                      <a:pt x="215906" y="124439"/>
                      <a:pt x="283012" y="0"/>
                    </a:cubicBezTo>
                    <a:cubicBezTo>
                      <a:pt x="375265" y="70877"/>
                      <a:pt x="481684" y="121113"/>
                      <a:pt x="595051" y="147241"/>
                    </a:cubicBezTo>
                    <a:lnTo>
                      <a:pt x="595051" y="147241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8FF0B87-0BAA-12E1-C46B-FE9E85C8EF04}"/>
                  </a:ext>
                </a:extLst>
              </p:cNvPr>
              <p:cNvSpPr/>
              <p:nvPr/>
            </p:nvSpPr>
            <p:spPr>
              <a:xfrm>
                <a:off x="7847979" y="3684254"/>
                <a:ext cx="1253436" cy="322463"/>
              </a:xfrm>
              <a:custGeom>
                <a:avLst/>
                <a:gdLst>
                  <a:gd name="connsiteX0" fmla="*/ 0 w 1253436"/>
                  <a:gd name="connsiteY0" fmla="*/ 26678 h 322463"/>
                  <a:gd name="connsiteX1" fmla="*/ 1246922 w 1253436"/>
                  <a:gd name="connsiteY1" fmla="*/ 0 h 322463"/>
                  <a:gd name="connsiteX2" fmla="*/ 1253437 w 1253436"/>
                  <a:gd name="connsiteY2" fmla="*/ 300963 h 322463"/>
                  <a:gd name="connsiteX3" fmla="*/ 239756 w 1253436"/>
                  <a:gd name="connsiteY3" fmla="*/ 322463 h 32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436" h="322463">
                    <a:moveTo>
                      <a:pt x="0" y="26678"/>
                    </a:moveTo>
                    <a:lnTo>
                      <a:pt x="1246922" y="0"/>
                    </a:lnTo>
                    <a:lnTo>
                      <a:pt x="1253437" y="300963"/>
                    </a:lnTo>
                    <a:lnTo>
                      <a:pt x="239756" y="322463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D8F9E44-4FF1-08C8-9D6F-4CA5DD417633}"/>
                  </a:ext>
                </a:extLst>
              </p:cNvPr>
              <p:cNvSpPr/>
              <p:nvPr/>
            </p:nvSpPr>
            <p:spPr>
              <a:xfrm>
                <a:off x="8926845" y="3721356"/>
                <a:ext cx="127009" cy="231286"/>
              </a:xfrm>
              <a:custGeom>
                <a:avLst/>
                <a:gdLst>
                  <a:gd name="connsiteX0" fmla="*/ 4560 w 127009"/>
                  <a:gd name="connsiteY0" fmla="*/ 231286 h 231286"/>
                  <a:gd name="connsiteX1" fmla="*/ 0 w 127009"/>
                  <a:gd name="connsiteY1" fmla="*/ 2606 h 231286"/>
                  <a:gd name="connsiteX2" fmla="*/ 122450 w 127009"/>
                  <a:gd name="connsiteY2" fmla="*/ 0 h 231286"/>
                  <a:gd name="connsiteX3" fmla="*/ 127010 w 127009"/>
                  <a:gd name="connsiteY3" fmla="*/ 228680 h 231286"/>
                  <a:gd name="connsiteX4" fmla="*/ 4560 w 127009"/>
                  <a:gd name="connsiteY4" fmla="*/ 231286 h 231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9" h="231286">
                    <a:moveTo>
                      <a:pt x="4560" y="231286"/>
                    </a:moveTo>
                    <a:lnTo>
                      <a:pt x="0" y="2606"/>
                    </a:lnTo>
                    <a:lnTo>
                      <a:pt x="122450" y="0"/>
                    </a:lnTo>
                    <a:lnTo>
                      <a:pt x="127010" y="228680"/>
                    </a:lnTo>
                    <a:lnTo>
                      <a:pt x="4560" y="23128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28F0D05-720B-0D36-8F4F-CA2C6D24AEE4}"/>
                  </a:ext>
                </a:extLst>
              </p:cNvPr>
              <p:cNvSpPr/>
              <p:nvPr/>
            </p:nvSpPr>
            <p:spPr>
              <a:xfrm>
                <a:off x="8769831" y="3724614"/>
                <a:ext cx="127044" cy="231285"/>
              </a:xfrm>
              <a:custGeom>
                <a:avLst/>
                <a:gdLst>
                  <a:gd name="connsiteX0" fmla="*/ 5212 w 127044"/>
                  <a:gd name="connsiteY0" fmla="*/ 231286 h 231285"/>
                  <a:gd name="connsiteX1" fmla="*/ 0 w 127044"/>
                  <a:gd name="connsiteY1" fmla="*/ 2606 h 231285"/>
                  <a:gd name="connsiteX2" fmla="*/ 122484 w 127044"/>
                  <a:gd name="connsiteY2" fmla="*/ 0 h 231285"/>
                  <a:gd name="connsiteX3" fmla="*/ 127045 w 127044"/>
                  <a:gd name="connsiteY3" fmla="*/ 228680 h 231285"/>
                  <a:gd name="connsiteX4" fmla="*/ 5212 w 127044"/>
                  <a:gd name="connsiteY4" fmla="*/ 231286 h 23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44" h="231285">
                    <a:moveTo>
                      <a:pt x="5212" y="231286"/>
                    </a:moveTo>
                    <a:lnTo>
                      <a:pt x="0" y="2606"/>
                    </a:lnTo>
                    <a:lnTo>
                      <a:pt x="122484" y="0"/>
                    </a:lnTo>
                    <a:lnTo>
                      <a:pt x="127045" y="228680"/>
                    </a:lnTo>
                    <a:lnTo>
                      <a:pt x="5212" y="23128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1B90BFE-9737-61AC-B1C3-641387F327D5}"/>
                  </a:ext>
                </a:extLst>
              </p:cNvPr>
              <p:cNvSpPr/>
              <p:nvPr/>
            </p:nvSpPr>
            <p:spPr>
              <a:xfrm>
                <a:off x="8612817" y="3727871"/>
                <a:ext cx="127695" cy="231285"/>
              </a:xfrm>
              <a:custGeom>
                <a:avLst/>
                <a:gdLst>
                  <a:gd name="connsiteX0" fmla="*/ 5212 w 127695"/>
                  <a:gd name="connsiteY0" fmla="*/ 231286 h 231285"/>
                  <a:gd name="connsiteX1" fmla="*/ 0 w 127695"/>
                  <a:gd name="connsiteY1" fmla="*/ 2606 h 231285"/>
                  <a:gd name="connsiteX2" fmla="*/ 122484 w 127695"/>
                  <a:gd name="connsiteY2" fmla="*/ 0 h 231285"/>
                  <a:gd name="connsiteX3" fmla="*/ 127696 w 127695"/>
                  <a:gd name="connsiteY3" fmla="*/ 228680 h 231285"/>
                  <a:gd name="connsiteX4" fmla="*/ 5212 w 127695"/>
                  <a:gd name="connsiteY4" fmla="*/ 231286 h 23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95" h="231285">
                    <a:moveTo>
                      <a:pt x="5212" y="231286"/>
                    </a:moveTo>
                    <a:lnTo>
                      <a:pt x="0" y="2606"/>
                    </a:lnTo>
                    <a:lnTo>
                      <a:pt x="122484" y="0"/>
                    </a:lnTo>
                    <a:lnTo>
                      <a:pt x="127696" y="228680"/>
                    </a:lnTo>
                    <a:lnTo>
                      <a:pt x="5212" y="23128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3CADAB1-6B1E-4B77-B11C-B3A10AAFB66D}"/>
                  </a:ext>
                </a:extLst>
              </p:cNvPr>
              <p:cNvSpPr/>
              <p:nvPr/>
            </p:nvSpPr>
            <p:spPr>
              <a:xfrm>
                <a:off x="8455803" y="3731780"/>
                <a:ext cx="127695" cy="230634"/>
              </a:xfrm>
              <a:custGeom>
                <a:avLst/>
                <a:gdLst>
                  <a:gd name="connsiteX0" fmla="*/ 5212 w 127695"/>
                  <a:gd name="connsiteY0" fmla="*/ 230634 h 230634"/>
                  <a:gd name="connsiteX1" fmla="*/ 0 w 127695"/>
                  <a:gd name="connsiteY1" fmla="*/ 2606 h 230634"/>
                  <a:gd name="connsiteX2" fmla="*/ 122484 w 127695"/>
                  <a:gd name="connsiteY2" fmla="*/ 0 h 230634"/>
                  <a:gd name="connsiteX3" fmla="*/ 127696 w 127695"/>
                  <a:gd name="connsiteY3" fmla="*/ 228029 h 230634"/>
                  <a:gd name="connsiteX4" fmla="*/ 5212 w 127695"/>
                  <a:gd name="connsiteY4" fmla="*/ 230634 h 23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95" h="230634">
                    <a:moveTo>
                      <a:pt x="5212" y="230634"/>
                    </a:moveTo>
                    <a:lnTo>
                      <a:pt x="0" y="2606"/>
                    </a:lnTo>
                    <a:lnTo>
                      <a:pt x="122484" y="0"/>
                    </a:lnTo>
                    <a:lnTo>
                      <a:pt x="127696" y="228029"/>
                    </a:lnTo>
                    <a:lnTo>
                      <a:pt x="5212" y="230634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DCE97ED-705E-D652-1D92-909012C145BC}"/>
                  </a:ext>
                </a:extLst>
              </p:cNvPr>
              <p:cNvSpPr/>
              <p:nvPr/>
            </p:nvSpPr>
            <p:spPr>
              <a:xfrm>
                <a:off x="8299475" y="3735038"/>
                <a:ext cx="127010" cy="231285"/>
              </a:xfrm>
              <a:custGeom>
                <a:avLst/>
                <a:gdLst>
                  <a:gd name="connsiteX0" fmla="*/ 4561 w 127010"/>
                  <a:gd name="connsiteY0" fmla="*/ 231286 h 231285"/>
                  <a:gd name="connsiteX1" fmla="*/ 0 w 127010"/>
                  <a:gd name="connsiteY1" fmla="*/ 2606 h 231285"/>
                  <a:gd name="connsiteX2" fmla="*/ 121798 w 127010"/>
                  <a:gd name="connsiteY2" fmla="*/ 0 h 231285"/>
                  <a:gd name="connsiteX3" fmla="*/ 127011 w 127010"/>
                  <a:gd name="connsiteY3" fmla="*/ 228028 h 231285"/>
                  <a:gd name="connsiteX4" fmla="*/ 4561 w 127010"/>
                  <a:gd name="connsiteY4" fmla="*/ 231286 h 23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10" h="231285">
                    <a:moveTo>
                      <a:pt x="4561" y="231286"/>
                    </a:moveTo>
                    <a:lnTo>
                      <a:pt x="0" y="2606"/>
                    </a:lnTo>
                    <a:lnTo>
                      <a:pt x="121798" y="0"/>
                    </a:lnTo>
                    <a:lnTo>
                      <a:pt x="127011" y="228028"/>
                    </a:lnTo>
                    <a:lnTo>
                      <a:pt x="4561" y="231286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2854FC4-0B05-4FAC-4E39-A34CE114F695}"/>
                  </a:ext>
                </a:extLst>
              </p:cNvPr>
              <p:cNvSpPr/>
              <p:nvPr/>
            </p:nvSpPr>
            <p:spPr>
              <a:xfrm>
                <a:off x="6585421" y="2895962"/>
                <a:ext cx="202619" cy="527037"/>
              </a:xfrm>
              <a:custGeom>
                <a:avLst/>
                <a:gdLst>
                  <a:gd name="connsiteX0" fmla="*/ 202620 w 202619"/>
                  <a:gd name="connsiteY0" fmla="*/ 0 h 527037"/>
                  <a:gd name="connsiteX1" fmla="*/ 0 w 202619"/>
                  <a:gd name="connsiteY1" fmla="*/ 527037 h 52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619" h="527037">
                    <a:moveTo>
                      <a:pt x="202620" y="0"/>
                    </a:moveTo>
                    <a:cubicBezTo>
                      <a:pt x="108219" y="164136"/>
                      <a:pt x="39845" y="341933"/>
                      <a:pt x="0" y="527037"/>
                    </a:cubicBez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0BF1E63D-CBE9-F933-7C33-47ED47DF82B5}"/>
                  </a:ext>
                </a:extLst>
              </p:cNvPr>
              <p:cNvSpPr/>
              <p:nvPr/>
            </p:nvSpPr>
            <p:spPr>
              <a:xfrm>
                <a:off x="5021865" y="4375438"/>
                <a:ext cx="101635" cy="223467"/>
              </a:xfrm>
              <a:custGeom>
                <a:avLst/>
                <a:gdLst>
                  <a:gd name="connsiteX0" fmla="*/ 101635 w 101635"/>
                  <a:gd name="connsiteY0" fmla="*/ 0 h 223467"/>
                  <a:gd name="connsiteX1" fmla="*/ 0 w 101635"/>
                  <a:gd name="connsiteY1" fmla="*/ 223468 h 22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35" h="223467">
                    <a:moveTo>
                      <a:pt x="101635" y="0"/>
                    </a:moveTo>
                    <a:lnTo>
                      <a:pt x="0" y="223468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351BA3B-AA34-4D11-4351-338CBD5ED362}"/>
                  </a:ext>
                </a:extLst>
              </p:cNvPr>
              <p:cNvSpPr/>
              <p:nvPr/>
            </p:nvSpPr>
            <p:spPr>
              <a:xfrm>
                <a:off x="4960658" y="4436028"/>
                <a:ext cx="223433" cy="101635"/>
              </a:xfrm>
              <a:custGeom>
                <a:avLst/>
                <a:gdLst>
                  <a:gd name="connsiteX0" fmla="*/ 223434 w 223433"/>
                  <a:gd name="connsiteY0" fmla="*/ 101636 h 101635"/>
                  <a:gd name="connsiteX1" fmla="*/ 0 w 223433"/>
                  <a:gd name="connsiteY1" fmla="*/ 0 h 10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3433" h="101635">
                    <a:moveTo>
                      <a:pt x="223434" y="101636"/>
                    </a:moveTo>
                    <a:lnTo>
                      <a:pt x="0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267DCF5-B2A0-1B93-1672-34F275B6A303}"/>
                  </a:ext>
                </a:extLst>
              </p:cNvPr>
              <p:cNvSpPr/>
              <p:nvPr/>
            </p:nvSpPr>
            <p:spPr>
              <a:xfrm>
                <a:off x="5870783" y="3229500"/>
                <a:ext cx="46222" cy="24825"/>
              </a:xfrm>
              <a:custGeom>
                <a:avLst/>
                <a:gdLst>
                  <a:gd name="connsiteX0" fmla="*/ 0 w 46222"/>
                  <a:gd name="connsiteY0" fmla="*/ 24826 h 24825"/>
                  <a:gd name="connsiteX1" fmla="*/ 46223 w 46222"/>
                  <a:gd name="connsiteY1" fmla="*/ 0 h 2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222" h="24825">
                    <a:moveTo>
                      <a:pt x="0" y="24826"/>
                    </a:moveTo>
                    <a:lnTo>
                      <a:pt x="4622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54980C8-6589-7D81-D96E-1F2D44A5AFFA}"/>
                  </a:ext>
                </a:extLst>
              </p:cNvPr>
              <p:cNvSpPr/>
              <p:nvPr/>
            </p:nvSpPr>
            <p:spPr>
              <a:xfrm>
                <a:off x="6404301" y="2942870"/>
                <a:ext cx="225422" cy="195418"/>
              </a:xfrm>
              <a:custGeom>
                <a:avLst/>
                <a:gdLst>
                  <a:gd name="connsiteX0" fmla="*/ 225423 w 225422"/>
                  <a:gd name="connsiteY0" fmla="*/ 0 h 195418"/>
                  <a:gd name="connsiteX1" fmla="*/ 37136 w 225422"/>
                  <a:gd name="connsiteY1" fmla="*/ 14985 h 195418"/>
                  <a:gd name="connsiteX2" fmla="*/ 0 w 225422"/>
                  <a:gd name="connsiteY2" fmla="*/ 195419 h 19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422" h="195418">
                    <a:moveTo>
                      <a:pt x="225423" y="0"/>
                    </a:moveTo>
                    <a:lnTo>
                      <a:pt x="37136" y="14985"/>
                    </a:lnTo>
                    <a:lnTo>
                      <a:pt x="0" y="195419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E42EBF9A-BDAD-3849-29F0-AFAC95D17292}"/>
              </a:ext>
            </a:extLst>
          </p:cNvPr>
          <p:cNvGrpSpPr/>
          <p:nvPr/>
        </p:nvGrpSpPr>
        <p:grpSpPr>
          <a:xfrm>
            <a:off x="899535" y="1711994"/>
            <a:ext cx="606991" cy="606991"/>
            <a:chOff x="6255405" y="2113395"/>
            <a:chExt cx="773390" cy="773390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3194839B-FE7C-D997-3B80-6EB233E72CD6}"/>
                </a:ext>
              </a:extLst>
            </p:cNvPr>
            <p:cNvSpPr/>
            <p:nvPr/>
          </p:nvSpPr>
          <p:spPr>
            <a:xfrm>
              <a:off x="6255405" y="2113395"/>
              <a:ext cx="773390" cy="77339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5" name="椭圆 63">
              <a:extLst>
                <a:ext uri="{FF2B5EF4-FFF2-40B4-BE49-F238E27FC236}">
                  <a16:creationId xmlns:a16="http://schemas.microsoft.com/office/drawing/2014/main" id="{BF401FC2-7229-F4AB-22A2-489F5BD337F7}"/>
                </a:ext>
              </a:extLst>
            </p:cNvPr>
            <p:cNvSpPr/>
            <p:nvPr/>
          </p:nvSpPr>
          <p:spPr>
            <a:xfrm>
              <a:off x="6412770" y="2275231"/>
              <a:ext cx="458660" cy="44971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7" name="椭圆 116">
            <a:extLst>
              <a:ext uri="{FF2B5EF4-FFF2-40B4-BE49-F238E27FC236}">
                <a16:creationId xmlns:a16="http://schemas.microsoft.com/office/drawing/2014/main" id="{EAB63EE4-19E5-DE61-07B2-F71BB661ECC9}"/>
              </a:ext>
            </a:extLst>
          </p:cNvPr>
          <p:cNvSpPr/>
          <p:nvPr/>
        </p:nvSpPr>
        <p:spPr>
          <a:xfrm>
            <a:off x="3730200" y="1711994"/>
            <a:ext cx="606991" cy="606991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18" name="椭圆 67">
            <a:extLst>
              <a:ext uri="{FF2B5EF4-FFF2-40B4-BE49-F238E27FC236}">
                <a16:creationId xmlns:a16="http://schemas.microsoft.com/office/drawing/2014/main" id="{ED8EAB52-82D7-D59E-F79C-9B85288B8457}"/>
              </a:ext>
            </a:extLst>
          </p:cNvPr>
          <p:cNvSpPr/>
          <p:nvPr/>
        </p:nvSpPr>
        <p:spPr>
          <a:xfrm>
            <a:off x="3853707" y="1835772"/>
            <a:ext cx="359977" cy="359434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968A64A7-2492-586B-CE32-D90DD2C5A9C8}"/>
              </a:ext>
            </a:extLst>
          </p:cNvPr>
          <p:cNvSpPr/>
          <p:nvPr/>
        </p:nvSpPr>
        <p:spPr>
          <a:xfrm>
            <a:off x="899535" y="3835738"/>
            <a:ext cx="606991" cy="606991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21" name="椭圆 70">
            <a:extLst>
              <a:ext uri="{FF2B5EF4-FFF2-40B4-BE49-F238E27FC236}">
                <a16:creationId xmlns:a16="http://schemas.microsoft.com/office/drawing/2014/main" id="{0ABB8B1E-E786-2A29-9CFE-A648567D6E34}"/>
              </a:ext>
            </a:extLst>
          </p:cNvPr>
          <p:cNvSpPr/>
          <p:nvPr/>
        </p:nvSpPr>
        <p:spPr>
          <a:xfrm>
            <a:off x="1047094" y="3959245"/>
            <a:ext cx="311871" cy="359977"/>
          </a:xfrm>
          <a:custGeom>
            <a:avLst/>
            <a:gdLst>
              <a:gd name="connsiteX0" fmla="*/ 364492 w 525642"/>
              <a:gd name="connsiteY0" fmla="*/ 201148 h 606722"/>
              <a:gd name="connsiteX1" fmla="*/ 378547 w 525642"/>
              <a:gd name="connsiteY1" fmla="*/ 215723 h 606722"/>
              <a:gd name="connsiteX2" fmla="*/ 374010 w 525642"/>
              <a:gd name="connsiteY2" fmla="*/ 448744 h 606722"/>
              <a:gd name="connsiteX3" fmla="*/ 359777 w 525642"/>
              <a:gd name="connsiteY3" fmla="*/ 462697 h 606722"/>
              <a:gd name="connsiteX4" fmla="*/ 359510 w 525642"/>
              <a:gd name="connsiteY4" fmla="*/ 462697 h 606722"/>
              <a:gd name="connsiteX5" fmla="*/ 345455 w 525642"/>
              <a:gd name="connsiteY5" fmla="*/ 448211 h 606722"/>
              <a:gd name="connsiteX6" fmla="*/ 349992 w 525642"/>
              <a:gd name="connsiteY6" fmla="*/ 215190 h 606722"/>
              <a:gd name="connsiteX7" fmla="*/ 364492 w 525642"/>
              <a:gd name="connsiteY7" fmla="*/ 201148 h 606722"/>
              <a:gd name="connsiteX8" fmla="*/ 262847 w 525642"/>
              <a:gd name="connsiteY8" fmla="*/ 201112 h 606722"/>
              <a:gd name="connsiteX9" fmla="*/ 277181 w 525642"/>
              <a:gd name="connsiteY9" fmla="*/ 215422 h 606722"/>
              <a:gd name="connsiteX10" fmla="*/ 277181 w 525642"/>
              <a:gd name="connsiteY10" fmla="*/ 448477 h 606722"/>
              <a:gd name="connsiteX11" fmla="*/ 262847 w 525642"/>
              <a:gd name="connsiteY11" fmla="*/ 462698 h 606722"/>
              <a:gd name="connsiteX12" fmla="*/ 248602 w 525642"/>
              <a:gd name="connsiteY12" fmla="*/ 448477 h 606722"/>
              <a:gd name="connsiteX13" fmla="*/ 248602 w 525642"/>
              <a:gd name="connsiteY13" fmla="*/ 215422 h 606722"/>
              <a:gd name="connsiteX14" fmla="*/ 262847 w 525642"/>
              <a:gd name="connsiteY14" fmla="*/ 201112 h 606722"/>
              <a:gd name="connsiteX15" fmla="*/ 161210 w 525642"/>
              <a:gd name="connsiteY15" fmla="*/ 201112 h 606722"/>
              <a:gd name="connsiteX16" fmla="*/ 161566 w 525642"/>
              <a:gd name="connsiteY16" fmla="*/ 201112 h 606722"/>
              <a:gd name="connsiteX17" fmla="*/ 175807 w 525642"/>
              <a:gd name="connsiteY17" fmla="*/ 215156 h 606722"/>
              <a:gd name="connsiteX18" fmla="*/ 180257 w 525642"/>
              <a:gd name="connsiteY18" fmla="*/ 448210 h 606722"/>
              <a:gd name="connsiteX19" fmla="*/ 166283 w 525642"/>
              <a:gd name="connsiteY19" fmla="*/ 462698 h 606722"/>
              <a:gd name="connsiteX20" fmla="*/ 166016 w 525642"/>
              <a:gd name="connsiteY20" fmla="*/ 462698 h 606722"/>
              <a:gd name="connsiteX21" fmla="*/ 151686 w 525642"/>
              <a:gd name="connsiteY21" fmla="*/ 448743 h 606722"/>
              <a:gd name="connsiteX22" fmla="*/ 147236 w 525642"/>
              <a:gd name="connsiteY22" fmla="*/ 215689 h 606722"/>
              <a:gd name="connsiteX23" fmla="*/ 161210 w 525642"/>
              <a:gd name="connsiteY23" fmla="*/ 201112 h 606722"/>
              <a:gd name="connsiteX24" fmla="*/ 69421 w 525642"/>
              <a:gd name="connsiteY24" fmla="*/ 85760 h 606722"/>
              <a:gd name="connsiteX25" fmla="*/ 87488 w 525642"/>
              <a:gd name="connsiteY25" fmla="*/ 554288 h 606722"/>
              <a:gd name="connsiteX26" fmla="*/ 112231 w 525642"/>
              <a:gd name="connsiteY26" fmla="*/ 578106 h 606722"/>
              <a:gd name="connsiteX27" fmla="*/ 413411 w 525642"/>
              <a:gd name="connsiteY27" fmla="*/ 578106 h 606722"/>
              <a:gd name="connsiteX28" fmla="*/ 438243 w 525642"/>
              <a:gd name="connsiteY28" fmla="*/ 554288 h 606722"/>
              <a:gd name="connsiteX29" fmla="*/ 456221 w 525642"/>
              <a:gd name="connsiteY29" fmla="*/ 85760 h 606722"/>
              <a:gd name="connsiteX30" fmla="*/ 206216 w 525642"/>
              <a:gd name="connsiteY30" fmla="*/ 28527 h 606722"/>
              <a:gd name="connsiteX31" fmla="*/ 206216 w 525642"/>
              <a:gd name="connsiteY31" fmla="*/ 57144 h 606722"/>
              <a:gd name="connsiteX32" fmla="*/ 319515 w 525642"/>
              <a:gd name="connsiteY32" fmla="*/ 57144 h 606722"/>
              <a:gd name="connsiteX33" fmla="*/ 319515 w 525642"/>
              <a:gd name="connsiteY33" fmla="*/ 28527 h 606722"/>
              <a:gd name="connsiteX34" fmla="*/ 206038 w 525642"/>
              <a:gd name="connsiteY34" fmla="*/ 0 h 606722"/>
              <a:gd name="connsiteX35" fmla="*/ 319693 w 525642"/>
              <a:gd name="connsiteY35" fmla="*/ 0 h 606722"/>
              <a:gd name="connsiteX36" fmla="*/ 348084 w 525642"/>
              <a:gd name="connsiteY36" fmla="*/ 28350 h 606722"/>
              <a:gd name="connsiteX37" fmla="*/ 348084 w 525642"/>
              <a:gd name="connsiteY37" fmla="*/ 57144 h 606722"/>
              <a:gd name="connsiteX38" fmla="*/ 511402 w 525642"/>
              <a:gd name="connsiteY38" fmla="*/ 57144 h 606722"/>
              <a:gd name="connsiteX39" fmla="*/ 525642 w 525642"/>
              <a:gd name="connsiteY39" fmla="*/ 71452 h 606722"/>
              <a:gd name="connsiteX40" fmla="*/ 511402 w 525642"/>
              <a:gd name="connsiteY40" fmla="*/ 85671 h 606722"/>
              <a:gd name="connsiteX41" fmla="*/ 484879 w 525642"/>
              <a:gd name="connsiteY41" fmla="*/ 85671 h 606722"/>
              <a:gd name="connsiteX42" fmla="*/ 466812 w 525642"/>
              <a:gd name="connsiteY42" fmla="*/ 555444 h 606722"/>
              <a:gd name="connsiteX43" fmla="*/ 413411 w 525642"/>
              <a:gd name="connsiteY43" fmla="*/ 606722 h 606722"/>
              <a:gd name="connsiteX44" fmla="*/ 112231 w 525642"/>
              <a:gd name="connsiteY44" fmla="*/ 606722 h 606722"/>
              <a:gd name="connsiteX45" fmla="*/ 58919 w 525642"/>
              <a:gd name="connsiteY45" fmla="*/ 555444 h 606722"/>
              <a:gd name="connsiteX46" fmla="*/ 40852 w 525642"/>
              <a:gd name="connsiteY46" fmla="*/ 85760 h 606722"/>
              <a:gd name="connsiteX47" fmla="*/ 14329 w 525642"/>
              <a:gd name="connsiteY47" fmla="*/ 85760 h 606722"/>
              <a:gd name="connsiteX48" fmla="*/ 0 w 525642"/>
              <a:gd name="connsiteY48" fmla="*/ 71452 h 606722"/>
              <a:gd name="connsiteX49" fmla="*/ 14329 w 525642"/>
              <a:gd name="connsiteY49" fmla="*/ 57144 h 606722"/>
              <a:gd name="connsiteX50" fmla="*/ 177647 w 525642"/>
              <a:gd name="connsiteY50" fmla="*/ 57144 h 606722"/>
              <a:gd name="connsiteX51" fmla="*/ 177647 w 525642"/>
              <a:gd name="connsiteY51" fmla="*/ 28350 h 606722"/>
              <a:gd name="connsiteX52" fmla="*/ 206038 w 525642"/>
              <a:gd name="connsiteY5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25642" h="606722">
                <a:moveTo>
                  <a:pt x="364492" y="201148"/>
                </a:moveTo>
                <a:cubicBezTo>
                  <a:pt x="372409" y="201326"/>
                  <a:pt x="378725" y="207813"/>
                  <a:pt x="378547" y="215723"/>
                </a:cubicBezTo>
                <a:lnTo>
                  <a:pt x="374010" y="448744"/>
                </a:lnTo>
                <a:cubicBezTo>
                  <a:pt x="373921" y="456565"/>
                  <a:pt x="367516" y="462697"/>
                  <a:pt x="359777" y="462697"/>
                </a:cubicBezTo>
                <a:cubicBezTo>
                  <a:pt x="359688" y="462697"/>
                  <a:pt x="359599" y="462697"/>
                  <a:pt x="359510" y="462697"/>
                </a:cubicBezTo>
                <a:cubicBezTo>
                  <a:pt x="351593" y="462608"/>
                  <a:pt x="345277" y="456032"/>
                  <a:pt x="345455" y="448211"/>
                </a:cubicBezTo>
                <a:lnTo>
                  <a:pt x="349992" y="215190"/>
                </a:lnTo>
                <a:cubicBezTo>
                  <a:pt x="350081" y="207280"/>
                  <a:pt x="356664" y="200970"/>
                  <a:pt x="364492" y="201148"/>
                </a:cubicBezTo>
                <a:close/>
                <a:moveTo>
                  <a:pt x="262847" y="201112"/>
                </a:moveTo>
                <a:cubicBezTo>
                  <a:pt x="270771" y="201112"/>
                  <a:pt x="277181" y="207512"/>
                  <a:pt x="277181" y="215422"/>
                </a:cubicBezTo>
                <a:lnTo>
                  <a:pt x="277181" y="448477"/>
                </a:lnTo>
                <a:cubicBezTo>
                  <a:pt x="277181" y="456387"/>
                  <a:pt x="270771" y="462698"/>
                  <a:pt x="262847" y="462698"/>
                </a:cubicBezTo>
                <a:cubicBezTo>
                  <a:pt x="255012" y="462698"/>
                  <a:pt x="248602" y="456387"/>
                  <a:pt x="248602" y="448477"/>
                </a:cubicBezTo>
                <a:lnTo>
                  <a:pt x="248602" y="215422"/>
                </a:lnTo>
                <a:cubicBezTo>
                  <a:pt x="248602" y="207512"/>
                  <a:pt x="255012" y="201112"/>
                  <a:pt x="262847" y="201112"/>
                </a:cubicBezTo>
                <a:close/>
                <a:moveTo>
                  <a:pt x="161210" y="201112"/>
                </a:moveTo>
                <a:cubicBezTo>
                  <a:pt x="161299" y="201112"/>
                  <a:pt x="161388" y="201112"/>
                  <a:pt x="161566" y="201112"/>
                </a:cubicBezTo>
                <a:cubicBezTo>
                  <a:pt x="169309" y="201112"/>
                  <a:pt x="175629" y="207334"/>
                  <a:pt x="175807" y="215156"/>
                </a:cubicBezTo>
                <a:lnTo>
                  <a:pt x="180257" y="448210"/>
                </a:lnTo>
                <a:cubicBezTo>
                  <a:pt x="180435" y="456032"/>
                  <a:pt x="174205" y="462609"/>
                  <a:pt x="166283" y="462698"/>
                </a:cubicBezTo>
                <a:cubicBezTo>
                  <a:pt x="166194" y="462698"/>
                  <a:pt x="166105" y="462698"/>
                  <a:pt x="166016" y="462698"/>
                </a:cubicBezTo>
                <a:cubicBezTo>
                  <a:pt x="158273" y="462698"/>
                  <a:pt x="151864" y="456565"/>
                  <a:pt x="151686" y="448743"/>
                </a:cubicBezTo>
                <a:lnTo>
                  <a:pt x="147236" y="215689"/>
                </a:lnTo>
                <a:cubicBezTo>
                  <a:pt x="147058" y="207778"/>
                  <a:pt x="153377" y="201290"/>
                  <a:pt x="161210" y="201112"/>
                </a:cubicBezTo>
                <a:close/>
                <a:moveTo>
                  <a:pt x="69421" y="85760"/>
                </a:moveTo>
                <a:lnTo>
                  <a:pt x="87488" y="554288"/>
                </a:lnTo>
                <a:cubicBezTo>
                  <a:pt x="88022" y="567708"/>
                  <a:pt x="98881" y="578106"/>
                  <a:pt x="112231" y="578106"/>
                </a:cubicBezTo>
                <a:lnTo>
                  <a:pt x="413411" y="578106"/>
                </a:lnTo>
                <a:cubicBezTo>
                  <a:pt x="426850" y="578106"/>
                  <a:pt x="437709" y="567708"/>
                  <a:pt x="438243" y="554288"/>
                </a:cubicBezTo>
                <a:lnTo>
                  <a:pt x="456221" y="85760"/>
                </a:lnTo>
                <a:close/>
                <a:moveTo>
                  <a:pt x="206216" y="28527"/>
                </a:moveTo>
                <a:lnTo>
                  <a:pt x="206216" y="57144"/>
                </a:lnTo>
                <a:lnTo>
                  <a:pt x="319515" y="57144"/>
                </a:lnTo>
                <a:lnTo>
                  <a:pt x="319515" y="28527"/>
                </a:lnTo>
                <a:close/>
                <a:moveTo>
                  <a:pt x="206038" y="0"/>
                </a:moveTo>
                <a:lnTo>
                  <a:pt x="319693" y="0"/>
                </a:lnTo>
                <a:cubicBezTo>
                  <a:pt x="335357" y="0"/>
                  <a:pt x="348084" y="12708"/>
                  <a:pt x="348084" y="28350"/>
                </a:cubicBezTo>
                <a:lnTo>
                  <a:pt x="348084" y="57144"/>
                </a:lnTo>
                <a:lnTo>
                  <a:pt x="511402" y="57144"/>
                </a:lnTo>
                <a:cubicBezTo>
                  <a:pt x="519234" y="57144"/>
                  <a:pt x="525642" y="63543"/>
                  <a:pt x="525642" y="71452"/>
                </a:cubicBezTo>
                <a:cubicBezTo>
                  <a:pt x="525642" y="79362"/>
                  <a:pt x="519234" y="85671"/>
                  <a:pt x="511402" y="85671"/>
                </a:cubicBezTo>
                <a:lnTo>
                  <a:pt x="484879" y="85671"/>
                </a:lnTo>
                <a:lnTo>
                  <a:pt x="466812" y="555444"/>
                </a:lnTo>
                <a:cubicBezTo>
                  <a:pt x="465655" y="584149"/>
                  <a:pt x="442248" y="606722"/>
                  <a:pt x="413411" y="606722"/>
                </a:cubicBezTo>
                <a:lnTo>
                  <a:pt x="112231" y="606722"/>
                </a:lnTo>
                <a:cubicBezTo>
                  <a:pt x="83483" y="606722"/>
                  <a:pt x="59987" y="584149"/>
                  <a:pt x="58919" y="555444"/>
                </a:cubicBezTo>
                <a:lnTo>
                  <a:pt x="40852" y="85760"/>
                </a:lnTo>
                <a:lnTo>
                  <a:pt x="14329" y="85760"/>
                </a:lnTo>
                <a:cubicBezTo>
                  <a:pt x="6408" y="85760"/>
                  <a:pt x="0" y="79362"/>
                  <a:pt x="0" y="71452"/>
                </a:cubicBezTo>
                <a:cubicBezTo>
                  <a:pt x="0" y="63543"/>
                  <a:pt x="6408" y="57144"/>
                  <a:pt x="14329" y="57144"/>
                </a:cubicBezTo>
                <a:lnTo>
                  <a:pt x="177647" y="57144"/>
                </a:lnTo>
                <a:lnTo>
                  <a:pt x="177647" y="28350"/>
                </a:lnTo>
                <a:cubicBezTo>
                  <a:pt x="177647" y="12708"/>
                  <a:pt x="190374" y="0"/>
                  <a:pt x="206038" y="0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132B5BA-D14F-2F6E-0A35-6C3D3F3A2465}"/>
              </a:ext>
            </a:extLst>
          </p:cNvPr>
          <p:cNvGrpSpPr/>
          <p:nvPr/>
        </p:nvGrpSpPr>
        <p:grpSpPr>
          <a:xfrm>
            <a:off x="3730200" y="3835738"/>
            <a:ext cx="606991" cy="606991"/>
            <a:chOff x="6255405" y="2113395"/>
            <a:chExt cx="773390" cy="773390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B69C44E-5329-6FCE-A28A-EB8E59FE6B9D}"/>
                </a:ext>
              </a:extLst>
            </p:cNvPr>
            <p:cNvSpPr/>
            <p:nvPr/>
          </p:nvSpPr>
          <p:spPr>
            <a:xfrm>
              <a:off x="6255405" y="2113395"/>
              <a:ext cx="773390" cy="77339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4" name="椭圆 73">
              <a:extLst>
                <a:ext uri="{FF2B5EF4-FFF2-40B4-BE49-F238E27FC236}">
                  <a16:creationId xmlns:a16="http://schemas.microsoft.com/office/drawing/2014/main" id="{2FFD1897-540F-AD7F-F46E-ED2BE9765E97}"/>
                </a:ext>
              </a:extLst>
            </p:cNvPr>
            <p:cNvSpPr/>
            <p:nvPr/>
          </p:nvSpPr>
          <p:spPr>
            <a:xfrm>
              <a:off x="6412770" y="2271106"/>
              <a:ext cx="458660" cy="457967"/>
            </a:xfrm>
            <a:custGeom>
              <a:avLst/>
              <a:gdLst>
                <a:gd name="connsiteX0" fmla="*/ 278498 w 607639"/>
                <a:gd name="connsiteY0" fmla="*/ 505578 h 606722"/>
                <a:gd name="connsiteX1" fmla="*/ 253131 w 607639"/>
                <a:gd name="connsiteY1" fmla="*/ 530820 h 606722"/>
                <a:gd name="connsiteX2" fmla="*/ 278498 w 607639"/>
                <a:gd name="connsiteY2" fmla="*/ 556150 h 606722"/>
                <a:gd name="connsiteX3" fmla="*/ 506351 w 607639"/>
                <a:gd name="connsiteY3" fmla="*/ 556150 h 606722"/>
                <a:gd name="connsiteX4" fmla="*/ 531629 w 607639"/>
                <a:gd name="connsiteY4" fmla="*/ 530820 h 606722"/>
                <a:gd name="connsiteX5" fmla="*/ 506351 w 607639"/>
                <a:gd name="connsiteY5" fmla="*/ 505578 h 606722"/>
                <a:gd name="connsiteX6" fmla="*/ 126566 w 607639"/>
                <a:gd name="connsiteY6" fmla="*/ 505578 h 606722"/>
                <a:gd name="connsiteX7" fmla="*/ 101288 w 607639"/>
                <a:gd name="connsiteY7" fmla="*/ 530820 h 606722"/>
                <a:gd name="connsiteX8" fmla="*/ 126566 w 607639"/>
                <a:gd name="connsiteY8" fmla="*/ 556150 h 606722"/>
                <a:gd name="connsiteX9" fmla="*/ 177210 w 607639"/>
                <a:gd name="connsiteY9" fmla="*/ 556150 h 606722"/>
                <a:gd name="connsiteX10" fmla="*/ 202576 w 607639"/>
                <a:gd name="connsiteY10" fmla="*/ 530820 h 606722"/>
                <a:gd name="connsiteX11" fmla="*/ 177210 w 607639"/>
                <a:gd name="connsiteY11" fmla="*/ 505578 h 606722"/>
                <a:gd name="connsiteX12" fmla="*/ 0 w 607639"/>
                <a:gd name="connsiteY12" fmla="*/ 455006 h 606722"/>
                <a:gd name="connsiteX13" fmla="*/ 607639 w 607639"/>
                <a:gd name="connsiteY13" fmla="*/ 455006 h 606722"/>
                <a:gd name="connsiteX14" fmla="*/ 607639 w 607639"/>
                <a:gd name="connsiteY14" fmla="*/ 581392 h 606722"/>
                <a:gd name="connsiteX15" fmla="*/ 582273 w 607639"/>
                <a:gd name="connsiteY15" fmla="*/ 606722 h 606722"/>
                <a:gd name="connsiteX16" fmla="*/ 25278 w 607639"/>
                <a:gd name="connsiteY16" fmla="*/ 606722 h 606722"/>
                <a:gd name="connsiteX17" fmla="*/ 0 w 607639"/>
                <a:gd name="connsiteY17" fmla="*/ 581392 h 606722"/>
                <a:gd name="connsiteX18" fmla="*/ 253118 w 607639"/>
                <a:gd name="connsiteY18" fmla="*/ 173662 h 606722"/>
                <a:gd name="connsiteX19" fmla="*/ 334127 w 607639"/>
                <a:gd name="connsiteY19" fmla="*/ 227503 h 606722"/>
                <a:gd name="connsiteX20" fmla="*/ 253118 w 607639"/>
                <a:gd name="connsiteY20" fmla="*/ 281345 h 606722"/>
                <a:gd name="connsiteX21" fmla="*/ 215927 w 607639"/>
                <a:gd name="connsiteY21" fmla="*/ 104075 h 606722"/>
                <a:gd name="connsiteX22" fmla="*/ 202576 w 607639"/>
                <a:gd name="connsiteY22" fmla="*/ 126384 h 606722"/>
                <a:gd name="connsiteX23" fmla="*/ 202576 w 607639"/>
                <a:gd name="connsiteY23" fmla="*/ 328669 h 606722"/>
                <a:gd name="connsiteX24" fmla="*/ 215927 w 607639"/>
                <a:gd name="connsiteY24" fmla="*/ 350977 h 606722"/>
                <a:gd name="connsiteX25" fmla="*/ 227854 w 607639"/>
                <a:gd name="connsiteY25" fmla="*/ 353910 h 606722"/>
                <a:gd name="connsiteX26" fmla="*/ 241917 w 607639"/>
                <a:gd name="connsiteY26" fmla="*/ 349644 h 606722"/>
                <a:gd name="connsiteX27" fmla="*/ 393849 w 607639"/>
                <a:gd name="connsiteY27" fmla="*/ 248590 h 606722"/>
                <a:gd name="connsiteX28" fmla="*/ 405063 w 607639"/>
                <a:gd name="connsiteY28" fmla="*/ 227526 h 606722"/>
                <a:gd name="connsiteX29" fmla="*/ 393849 w 607639"/>
                <a:gd name="connsiteY29" fmla="*/ 206462 h 606722"/>
                <a:gd name="connsiteX30" fmla="*/ 241917 w 607639"/>
                <a:gd name="connsiteY30" fmla="*/ 105409 h 606722"/>
                <a:gd name="connsiteX31" fmla="*/ 215927 w 607639"/>
                <a:gd name="connsiteY31" fmla="*/ 104075 h 606722"/>
                <a:gd name="connsiteX32" fmla="*/ 25278 w 607639"/>
                <a:gd name="connsiteY32" fmla="*/ 0 h 606722"/>
                <a:gd name="connsiteX33" fmla="*/ 582273 w 607639"/>
                <a:gd name="connsiteY33" fmla="*/ 0 h 606722"/>
                <a:gd name="connsiteX34" fmla="*/ 607639 w 607639"/>
                <a:gd name="connsiteY34" fmla="*/ 25241 h 606722"/>
                <a:gd name="connsiteX35" fmla="*/ 607639 w 607639"/>
                <a:gd name="connsiteY35" fmla="*/ 404481 h 606722"/>
                <a:gd name="connsiteX36" fmla="*/ 0 w 607639"/>
                <a:gd name="connsiteY36" fmla="*/ 404481 h 606722"/>
                <a:gd name="connsiteX37" fmla="*/ 0 w 607639"/>
                <a:gd name="connsiteY37" fmla="*/ 25241 h 606722"/>
                <a:gd name="connsiteX38" fmla="*/ 25278 w 607639"/>
                <a:gd name="connsiteY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639" h="606722">
                  <a:moveTo>
                    <a:pt x="278498" y="505578"/>
                  </a:moveTo>
                  <a:cubicBezTo>
                    <a:pt x="264524" y="505578"/>
                    <a:pt x="253131" y="516866"/>
                    <a:pt x="253131" y="530820"/>
                  </a:cubicBezTo>
                  <a:cubicBezTo>
                    <a:pt x="253131" y="544774"/>
                    <a:pt x="264524" y="556150"/>
                    <a:pt x="278498" y="556150"/>
                  </a:cubicBezTo>
                  <a:lnTo>
                    <a:pt x="506351" y="556150"/>
                  </a:lnTo>
                  <a:cubicBezTo>
                    <a:pt x="520325" y="556150"/>
                    <a:pt x="531629" y="544774"/>
                    <a:pt x="531629" y="530820"/>
                  </a:cubicBezTo>
                  <a:cubicBezTo>
                    <a:pt x="531629" y="516866"/>
                    <a:pt x="520325" y="505578"/>
                    <a:pt x="506351" y="505578"/>
                  </a:cubicBezTo>
                  <a:close/>
                  <a:moveTo>
                    <a:pt x="126566" y="505578"/>
                  </a:moveTo>
                  <a:cubicBezTo>
                    <a:pt x="112592" y="505578"/>
                    <a:pt x="101288" y="516866"/>
                    <a:pt x="101288" y="530820"/>
                  </a:cubicBezTo>
                  <a:cubicBezTo>
                    <a:pt x="101288" y="544774"/>
                    <a:pt x="112592" y="556150"/>
                    <a:pt x="126566" y="556150"/>
                  </a:cubicBezTo>
                  <a:lnTo>
                    <a:pt x="177210" y="556150"/>
                  </a:lnTo>
                  <a:cubicBezTo>
                    <a:pt x="191184" y="556150"/>
                    <a:pt x="202576" y="544774"/>
                    <a:pt x="202576" y="530820"/>
                  </a:cubicBezTo>
                  <a:cubicBezTo>
                    <a:pt x="202576" y="516866"/>
                    <a:pt x="191184" y="505578"/>
                    <a:pt x="177210" y="505578"/>
                  </a:cubicBezTo>
                  <a:close/>
                  <a:moveTo>
                    <a:pt x="0" y="455006"/>
                  </a:moveTo>
                  <a:lnTo>
                    <a:pt x="607639" y="455006"/>
                  </a:lnTo>
                  <a:lnTo>
                    <a:pt x="607639" y="581392"/>
                  </a:lnTo>
                  <a:cubicBezTo>
                    <a:pt x="607639" y="595346"/>
                    <a:pt x="596336" y="606722"/>
                    <a:pt x="582273" y="606722"/>
                  </a:cubicBezTo>
                  <a:lnTo>
                    <a:pt x="25278" y="606722"/>
                  </a:lnTo>
                  <a:cubicBezTo>
                    <a:pt x="11304" y="606722"/>
                    <a:pt x="0" y="595346"/>
                    <a:pt x="0" y="581392"/>
                  </a:cubicBezTo>
                  <a:close/>
                  <a:moveTo>
                    <a:pt x="253118" y="173662"/>
                  </a:moveTo>
                  <a:lnTo>
                    <a:pt x="334127" y="227503"/>
                  </a:lnTo>
                  <a:lnTo>
                    <a:pt x="253118" y="281345"/>
                  </a:lnTo>
                  <a:close/>
                  <a:moveTo>
                    <a:pt x="215927" y="104075"/>
                  </a:moveTo>
                  <a:cubicBezTo>
                    <a:pt x="207650" y="108519"/>
                    <a:pt x="202576" y="117052"/>
                    <a:pt x="202576" y="126384"/>
                  </a:cubicBezTo>
                  <a:lnTo>
                    <a:pt x="202576" y="328669"/>
                  </a:lnTo>
                  <a:cubicBezTo>
                    <a:pt x="202576" y="338001"/>
                    <a:pt x="207650" y="346533"/>
                    <a:pt x="215927" y="350977"/>
                  </a:cubicBezTo>
                  <a:cubicBezTo>
                    <a:pt x="219665" y="352932"/>
                    <a:pt x="223759" y="353910"/>
                    <a:pt x="227854" y="353910"/>
                  </a:cubicBezTo>
                  <a:cubicBezTo>
                    <a:pt x="232749" y="353910"/>
                    <a:pt x="237644" y="352488"/>
                    <a:pt x="241917" y="349644"/>
                  </a:cubicBezTo>
                  <a:lnTo>
                    <a:pt x="393849" y="248590"/>
                  </a:lnTo>
                  <a:cubicBezTo>
                    <a:pt x="400880" y="243880"/>
                    <a:pt x="405063" y="235969"/>
                    <a:pt x="405063" y="227526"/>
                  </a:cubicBezTo>
                  <a:cubicBezTo>
                    <a:pt x="405063" y="219083"/>
                    <a:pt x="400880" y="211173"/>
                    <a:pt x="393849" y="206462"/>
                  </a:cubicBezTo>
                  <a:lnTo>
                    <a:pt x="241917" y="105409"/>
                  </a:lnTo>
                  <a:cubicBezTo>
                    <a:pt x="234173" y="100165"/>
                    <a:pt x="224116" y="99720"/>
                    <a:pt x="215927" y="104075"/>
                  </a:cubicBezTo>
                  <a:close/>
                  <a:moveTo>
                    <a:pt x="25278" y="0"/>
                  </a:moveTo>
                  <a:lnTo>
                    <a:pt x="582273" y="0"/>
                  </a:lnTo>
                  <a:cubicBezTo>
                    <a:pt x="596336" y="0"/>
                    <a:pt x="607639" y="11287"/>
                    <a:pt x="607639" y="25241"/>
                  </a:cubicBezTo>
                  <a:lnTo>
                    <a:pt x="607639" y="404481"/>
                  </a:lnTo>
                  <a:lnTo>
                    <a:pt x="0" y="404481"/>
                  </a:lnTo>
                  <a:lnTo>
                    <a:pt x="0" y="25241"/>
                  </a:lnTo>
                  <a:cubicBezTo>
                    <a:pt x="0" y="11287"/>
                    <a:pt x="11304" y="0"/>
                    <a:pt x="25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1766039-7B10-EC3B-D8E2-1472435F8A74}"/>
              </a:ext>
            </a:extLst>
          </p:cNvPr>
          <p:cNvGrpSpPr/>
          <p:nvPr/>
        </p:nvGrpSpPr>
        <p:grpSpPr>
          <a:xfrm>
            <a:off x="784316" y="2377229"/>
            <a:ext cx="2252650" cy="1158958"/>
            <a:chOff x="4407522" y="2637236"/>
            <a:chExt cx="2252650" cy="1158958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9D7E7BF-9A91-146F-9B89-A409C0324A79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CC45521-3F89-51D3-E6CD-EAB966597AE0}"/>
                </a:ext>
              </a:extLst>
            </p:cNvPr>
            <p:cNvSpPr txBox="1"/>
            <p:nvPr/>
          </p:nvSpPr>
          <p:spPr>
            <a:xfrm>
              <a:off x="4407522" y="2965838"/>
              <a:ext cx="2252650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175C3A51-D876-2677-9165-A27C8EF386F6}"/>
              </a:ext>
            </a:extLst>
          </p:cNvPr>
          <p:cNvGrpSpPr/>
          <p:nvPr/>
        </p:nvGrpSpPr>
        <p:grpSpPr>
          <a:xfrm>
            <a:off x="3654130" y="2377229"/>
            <a:ext cx="2252650" cy="1158958"/>
            <a:chOff x="4407522" y="2637236"/>
            <a:chExt cx="2252650" cy="1158958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4E86AE62-5F50-457F-27AD-AF82773F3E2C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E362E419-246D-6D47-8C43-396A51E26103}"/>
                </a:ext>
              </a:extLst>
            </p:cNvPr>
            <p:cNvSpPr txBox="1"/>
            <p:nvPr/>
          </p:nvSpPr>
          <p:spPr>
            <a:xfrm>
              <a:off x="4407522" y="2965838"/>
              <a:ext cx="2252650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7DA2FC7-CE86-5909-5828-061CC305C3D6}"/>
              </a:ext>
            </a:extLst>
          </p:cNvPr>
          <p:cNvGrpSpPr/>
          <p:nvPr/>
        </p:nvGrpSpPr>
        <p:grpSpPr>
          <a:xfrm>
            <a:off x="784316" y="4523616"/>
            <a:ext cx="2252650" cy="1158958"/>
            <a:chOff x="4407522" y="2637236"/>
            <a:chExt cx="2252650" cy="1158958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7794FC41-4E79-BE93-D1F0-99A892958F53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3E75039F-9812-30CE-A150-3686267A9F19}"/>
                </a:ext>
              </a:extLst>
            </p:cNvPr>
            <p:cNvSpPr txBox="1"/>
            <p:nvPr/>
          </p:nvSpPr>
          <p:spPr>
            <a:xfrm>
              <a:off x="4407522" y="2965838"/>
              <a:ext cx="2252650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E13353A5-A361-91C6-97EB-767BA7C2473A}"/>
              </a:ext>
            </a:extLst>
          </p:cNvPr>
          <p:cNvGrpSpPr/>
          <p:nvPr/>
        </p:nvGrpSpPr>
        <p:grpSpPr>
          <a:xfrm>
            <a:off x="3654130" y="4523616"/>
            <a:ext cx="2252650" cy="1408385"/>
            <a:chOff x="4407522" y="2637236"/>
            <a:chExt cx="2252650" cy="1408385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641994BD-6F64-9EC9-74A2-728EC9A39B6C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8F06EFDF-891A-5ED3-46D9-6E283F62620C}"/>
                </a:ext>
              </a:extLst>
            </p:cNvPr>
            <p:cNvSpPr txBox="1"/>
            <p:nvPr/>
          </p:nvSpPr>
          <p:spPr>
            <a:xfrm>
              <a:off x="4407522" y="2965838"/>
              <a:ext cx="2252650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 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 tmoban.com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569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53062" cy="546943"/>
            <a:chOff x="5019455" y="1834200"/>
            <a:chExt cx="5530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25575" y="19031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009">
            <a:extLst>
              <a:ext uri="{FF2B5EF4-FFF2-40B4-BE49-F238E27FC236}">
                <a16:creationId xmlns:a16="http://schemas.microsoft.com/office/drawing/2014/main" id="{167D492C-E361-1FD9-71FC-995771E32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9620" y="2861836"/>
            <a:ext cx="2840880" cy="113432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008">
            <a:extLst>
              <a:ext uri="{FF2B5EF4-FFF2-40B4-BE49-F238E27FC236}">
                <a16:creationId xmlns:a16="http://schemas.microsoft.com/office/drawing/2014/main" id="{14EB5904-CECE-A842-D65C-C54CD494A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560" y="3115967"/>
            <a:ext cx="612232" cy="542262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6" name="007">
            <a:extLst>
              <a:ext uri="{FF2B5EF4-FFF2-40B4-BE49-F238E27FC236}">
                <a16:creationId xmlns:a16="http://schemas.microsoft.com/office/drawing/2014/main" id="{5AA3F9E4-A53B-0953-8AE7-15D0B620E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1897" y="2861836"/>
            <a:ext cx="2840880" cy="113432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>
              <a:sym typeface="+mn-lt"/>
            </a:endParaRPr>
          </a:p>
        </p:txBody>
      </p:sp>
      <p:sp>
        <p:nvSpPr>
          <p:cNvPr id="7" name="006">
            <a:extLst>
              <a:ext uri="{FF2B5EF4-FFF2-40B4-BE49-F238E27FC236}">
                <a16:creationId xmlns:a16="http://schemas.microsoft.com/office/drawing/2014/main" id="{34A390D9-7AEC-8133-AE9F-ACF9D9F4A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716" y="3148334"/>
            <a:ext cx="514165" cy="55657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6153BD"/>
          </a:solidFill>
          <a:ln w="127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8" name="005">
            <a:extLst>
              <a:ext uri="{FF2B5EF4-FFF2-40B4-BE49-F238E27FC236}">
                <a16:creationId xmlns:a16="http://schemas.microsoft.com/office/drawing/2014/main" id="{C474CFDF-0D51-1C23-C14C-40A550359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2542" y="2868269"/>
            <a:ext cx="2840880" cy="113432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004">
            <a:extLst>
              <a:ext uri="{FF2B5EF4-FFF2-40B4-BE49-F238E27FC236}">
                <a16:creationId xmlns:a16="http://schemas.microsoft.com/office/drawing/2014/main" id="{325B011F-9C16-E162-DE93-9BF2EB3FC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021" y="3169540"/>
            <a:ext cx="535373" cy="535369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10" name="004">
            <a:extLst>
              <a:ext uri="{FF2B5EF4-FFF2-40B4-BE49-F238E27FC236}">
                <a16:creationId xmlns:a16="http://schemas.microsoft.com/office/drawing/2014/main" id="{EC6BC2CC-2DD7-EBAA-DDFF-2576929E7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6539" y="2861836"/>
            <a:ext cx="2840880" cy="113432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bg1"/>
          </a:solidFill>
          <a:ln w="12700" cap="flat">
            <a:solidFill>
              <a:srgbClr val="6153BD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>
              <a:sym typeface="+mn-lt"/>
            </a:endParaRPr>
          </a:p>
        </p:txBody>
      </p:sp>
      <p:sp>
        <p:nvSpPr>
          <p:cNvPr id="11" name="003">
            <a:extLst>
              <a:ext uri="{FF2B5EF4-FFF2-40B4-BE49-F238E27FC236}">
                <a16:creationId xmlns:a16="http://schemas.microsoft.com/office/drawing/2014/main" id="{F982F4EA-1608-2F2C-66D0-94EEED91A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9469" y="3224888"/>
            <a:ext cx="544524" cy="419234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6153BD"/>
          </a:solidFill>
          <a:ln w="127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79AFF2C-85C3-DE0C-AF1E-710AC8866EA2}"/>
              </a:ext>
            </a:extLst>
          </p:cNvPr>
          <p:cNvGrpSpPr/>
          <p:nvPr/>
        </p:nvGrpSpPr>
        <p:grpSpPr>
          <a:xfrm>
            <a:off x="2580060" y="4521480"/>
            <a:ext cx="2940115" cy="905042"/>
            <a:chOff x="3720057" y="2637236"/>
            <a:chExt cx="2940115" cy="90504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B4D008A-A43F-2589-2F0A-4F243BE649CD}"/>
                </a:ext>
              </a:extLst>
            </p:cNvPr>
            <p:cNvSpPr txBox="1"/>
            <p:nvPr/>
          </p:nvSpPr>
          <p:spPr>
            <a:xfrm>
              <a:off x="5109748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75BD6A-5A39-316D-8012-2779FD302B51}"/>
                </a:ext>
              </a:extLst>
            </p:cNvPr>
            <p:cNvSpPr txBox="1"/>
            <p:nvPr/>
          </p:nvSpPr>
          <p:spPr>
            <a:xfrm>
              <a:off x="3720057" y="2965838"/>
              <a:ext cx="294011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6769C61-4269-B555-A905-0BE757488F9D}"/>
              </a:ext>
            </a:extLst>
          </p:cNvPr>
          <p:cNvCxnSpPr>
            <a:cxnSpLocks/>
          </p:cNvCxnSpPr>
          <p:nvPr/>
        </p:nvCxnSpPr>
        <p:spPr>
          <a:xfrm>
            <a:off x="3298882" y="1485900"/>
            <a:ext cx="0" cy="16300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9D073C9-0352-3277-104B-D780815D6590}"/>
              </a:ext>
            </a:extLst>
          </p:cNvPr>
          <p:cNvGrpSpPr/>
          <p:nvPr/>
        </p:nvGrpSpPr>
        <p:grpSpPr>
          <a:xfrm>
            <a:off x="3356892" y="1501057"/>
            <a:ext cx="2922447" cy="905042"/>
            <a:chOff x="4403761" y="2637236"/>
            <a:chExt cx="2922447" cy="90504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109005-D8E3-8B78-6EAE-F2787F78C487}"/>
                </a:ext>
              </a:extLst>
            </p:cNvPr>
            <p:cNvSpPr txBox="1"/>
            <p:nvPr/>
          </p:nvSpPr>
          <p:spPr>
            <a:xfrm>
              <a:off x="440376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29904F0-F784-BF82-E5FE-0A596AB3F697}"/>
                </a:ext>
              </a:extLst>
            </p:cNvPr>
            <p:cNvSpPr txBox="1"/>
            <p:nvPr/>
          </p:nvSpPr>
          <p:spPr>
            <a:xfrm>
              <a:off x="4407521" y="2965838"/>
              <a:ext cx="291868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600A5EA-9F71-5967-9750-AA9FB4BC606E}"/>
              </a:ext>
            </a:extLst>
          </p:cNvPr>
          <p:cNvCxnSpPr>
            <a:cxnSpLocks/>
          </p:cNvCxnSpPr>
          <p:nvPr/>
        </p:nvCxnSpPr>
        <p:spPr>
          <a:xfrm>
            <a:off x="7997882" y="1485900"/>
            <a:ext cx="0" cy="16300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1990D0C-E51E-57FB-CCEB-CDAE87B935FE}"/>
              </a:ext>
            </a:extLst>
          </p:cNvPr>
          <p:cNvGrpSpPr/>
          <p:nvPr/>
        </p:nvGrpSpPr>
        <p:grpSpPr>
          <a:xfrm>
            <a:off x="8055892" y="1501057"/>
            <a:ext cx="2922447" cy="905042"/>
            <a:chOff x="4403761" y="2637236"/>
            <a:chExt cx="2922447" cy="9050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C12395-7CAD-024C-E25D-F01EE6A593C0}"/>
                </a:ext>
              </a:extLst>
            </p:cNvPr>
            <p:cNvSpPr txBox="1"/>
            <p:nvPr/>
          </p:nvSpPr>
          <p:spPr>
            <a:xfrm>
              <a:off x="440376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2CE69C6-6A27-7705-C524-476CCE67A78C}"/>
                </a:ext>
              </a:extLst>
            </p:cNvPr>
            <p:cNvSpPr txBox="1"/>
            <p:nvPr/>
          </p:nvSpPr>
          <p:spPr>
            <a:xfrm>
              <a:off x="4407521" y="2965838"/>
              <a:ext cx="291868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B346424-8179-EA48-4EC3-504B32FCCD9E}"/>
              </a:ext>
            </a:extLst>
          </p:cNvPr>
          <p:cNvCxnSpPr>
            <a:cxnSpLocks/>
          </p:cNvCxnSpPr>
          <p:nvPr/>
        </p:nvCxnSpPr>
        <p:spPr>
          <a:xfrm flipV="1">
            <a:off x="5594782" y="3704909"/>
            <a:ext cx="0" cy="17216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054AC3-BA8C-A4AA-A514-E645E2691E9B}"/>
              </a:ext>
            </a:extLst>
          </p:cNvPr>
          <p:cNvGrpSpPr/>
          <p:nvPr/>
        </p:nvGrpSpPr>
        <p:grpSpPr>
          <a:xfrm>
            <a:off x="7114458" y="4521480"/>
            <a:ext cx="3180918" cy="1154469"/>
            <a:chOff x="3479255" y="2637236"/>
            <a:chExt cx="3180918" cy="115446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3336683-CD43-C2AF-4BCC-25993B5DD71C}"/>
                </a:ext>
              </a:extLst>
            </p:cNvPr>
            <p:cNvSpPr txBox="1"/>
            <p:nvPr/>
          </p:nvSpPr>
          <p:spPr>
            <a:xfrm>
              <a:off x="5109748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72557F-ECDC-F0B5-5D71-ACACC830C39E}"/>
                </a:ext>
              </a:extLst>
            </p:cNvPr>
            <p:cNvSpPr txBox="1"/>
            <p:nvPr/>
          </p:nvSpPr>
          <p:spPr>
            <a:xfrm>
              <a:off x="3479255" y="2965838"/>
              <a:ext cx="3180918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 一访问 网址：</a:t>
              </a:r>
              <a:endParaRPr lang="en-US" altLang="zh-CN" sz="11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5D99C54-6052-CB56-CADA-FC4E23E187DF}"/>
              </a:ext>
            </a:extLst>
          </p:cNvPr>
          <p:cNvCxnSpPr>
            <a:cxnSpLocks/>
          </p:cNvCxnSpPr>
          <p:nvPr/>
        </p:nvCxnSpPr>
        <p:spPr>
          <a:xfrm flipV="1">
            <a:off x="10369982" y="3704909"/>
            <a:ext cx="0" cy="17216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556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15E540-B9A2-77EC-964D-B0BD6C44D35A}"/>
              </a:ext>
            </a:extLst>
          </p:cNvPr>
          <p:cNvSpPr txBox="1"/>
          <p:nvPr/>
        </p:nvSpPr>
        <p:spPr>
          <a:xfrm>
            <a:off x="4445547" y="1802740"/>
            <a:ext cx="33009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5796453" y="2749283"/>
            <a:ext cx="5777261" cy="4100921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7CAF9F39-439D-2335-5BFB-CB128A962A61}"/>
              </a:ext>
            </a:extLst>
          </p:cNvPr>
          <p:cNvSpPr txBox="1"/>
          <p:nvPr/>
        </p:nvSpPr>
        <p:spPr>
          <a:xfrm>
            <a:off x="3455524" y="2768132"/>
            <a:ext cx="5275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Pre job training and employment guidance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40ED2FC-BB3B-D3AF-D598-95CE78D40F9E}"/>
              </a:ext>
            </a:extLst>
          </p:cNvPr>
          <p:cNvSpPr/>
          <p:nvPr/>
        </p:nvSpPr>
        <p:spPr>
          <a:xfrm>
            <a:off x="4278483" y="1296685"/>
            <a:ext cx="3594656" cy="44124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EA8FA5C-00FF-7524-4B02-35E9771F6C14}"/>
              </a:ext>
            </a:extLst>
          </p:cNvPr>
          <p:cNvGrpSpPr/>
          <p:nvPr/>
        </p:nvGrpSpPr>
        <p:grpSpPr>
          <a:xfrm>
            <a:off x="3331928" y="4421087"/>
            <a:ext cx="3890086" cy="278298"/>
            <a:chOff x="4289813" y="5867402"/>
            <a:chExt cx="2099991" cy="27829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490259E-9A05-C1CD-D597-E079C0B63FA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13F5DCC-2D2F-360D-CB71-D47B92CA499A}"/>
                </a:ext>
              </a:extLst>
            </p:cNvPr>
            <p:cNvSpPr txBox="1"/>
            <p:nvPr/>
          </p:nvSpPr>
          <p:spPr>
            <a:xfrm>
              <a:off x="5296095" y="5867402"/>
              <a:ext cx="1093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2023.06.08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6DBD025-F4FD-94EF-E328-025DC3007655}"/>
              </a:ext>
            </a:extLst>
          </p:cNvPr>
          <p:cNvSpPr txBox="1"/>
          <p:nvPr/>
        </p:nvSpPr>
        <p:spPr>
          <a:xfrm>
            <a:off x="4580118" y="1365380"/>
            <a:ext cx="3031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</a:t>
            </a:r>
            <a:r>
              <a:rPr lang="zh-CN" altLang="en-US" sz="14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公司人力资源管理部门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482208" y="4459194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1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7594915" y="4025900"/>
            <a:ext cx="3978800" cy="2824304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696038" y="5119136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3840F1-522A-EB80-128C-5D35864D4851}"/>
              </a:ext>
            </a:extLst>
          </p:cNvPr>
          <p:cNvSpPr/>
          <p:nvPr/>
        </p:nvSpPr>
        <p:spPr>
          <a:xfrm>
            <a:off x="3869022" y="1339275"/>
            <a:ext cx="4163396" cy="4027222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383" h="2311234">
                <a:moveTo>
                  <a:pt x="1293" y="1171703"/>
                </a:moveTo>
                <a:cubicBezTo>
                  <a:pt x="30926" y="401155"/>
                  <a:pt x="390923" y="-159925"/>
                  <a:pt x="1233438" y="41158"/>
                </a:cubicBezTo>
                <a:cubicBezTo>
                  <a:pt x="2075953" y="242241"/>
                  <a:pt x="2389383" y="610820"/>
                  <a:pt x="2389383" y="1235203"/>
                </a:cubicBezTo>
                <a:cubicBezTo>
                  <a:pt x="2389383" y="1859586"/>
                  <a:pt x="1809253" y="2223931"/>
                  <a:pt x="1131838" y="2302248"/>
                </a:cubicBezTo>
                <a:cubicBezTo>
                  <a:pt x="454423" y="2380565"/>
                  <a:pt x="-28340" y="1942251"/>
                  <a:pt x="1293" y="1171703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5663791" y="1826039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4516248" y="2739084"/>
            <a:ext cx="272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6B16D3-5B5C-3247-B508-3556C4C90045}"/>
              </a:ext>
            </a:extLst>
          </p:cNvPr>
          <p:cNvSpPr txBox="1"/>
          <p:nvPr/>
        </p:nvSpPr>
        <p:spPr>
          <a:xfrm>
            <a:off x="4241697" y="3233358"/>
            <a:ext cx="3409950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943270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A71B460F-D50C-CAB9-1998-77EC11795F92}"/>
              </a:ext>
            </a:extLst>
          </p:cNvPr>
          <p:cNvSpPr>
            <a:spLocks/>
          </p:cNvSpPr>
          <p:nvPr/>
        </p:nvSpPr>
        <p:spPr bwMode="auto">
          <a:xfrm>
            <a:off x="6153293" y="3468513"/>
            <a:ext cx="2009184" cy="2026965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5C5BDE3F-A396-12D1-DA4B-45D19D1D41C5}"/>
              </a:ext>
            </a:extLst>
          </p:cNvPr>
          <p:cNvSpPr>
            <a:spLocks/>
          </p:cNvSpPr>
          <p:nvPr/>
        </p:nvSpPr>
        <p:spPr bwMode="auto">
          <a:xfrm>
            <a:off x="4029522" y="1362521"/>
            <a:ext cx="2036844" cy="2009186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EFC7FA9-63EC-215B-D53A-8E1612F42387}"/>
              </a:ext>
            </a:extLst>
          </p:cNvPr>
          <p:cNvSpPr>
            <a:spLocks/>
          </p:cNvSpPr>
          <p:nvPr/>
        </p:nvSpPr>
        <p:spPr bwMode="auto">
          <a:xfrm>
            <a:off x="6153293" y="1362521"/>
            <a:ext cx="2009184" cy="2009186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16E73B99-1394-2E30-0329-3A6E65F78ED6}"/>
              </a:ext>
            </a:extLst>
          </p:cNvPr>
          <p:cNvSpPr>
            <a:spLocks/>
          </p:cNvSpPr>
          <p:nvPr/>
        </p:nvSpPr>
        <p:spPr bwMode="auto">
          <a:xfrm>
            <a:off x="4029522" y="3468513"/>
            <a:ext cx="2036844" cy="2026965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A67A0C-67FA-6619-C8B3-7EA0B5AFB416}"/>
              </a:ext>
            </a:extLst>
          </p:cNvPr>
          <p:cNvGrpSpPr/>
          <p:nvPr/>
        </p:nvGrpSpPr>
        <p:grpSpPr>
          <a:xfrm>
            <a:off x="5203028" y="2536029"/>
            <a:ext cx="1793845" cy="1776066"/>
            <a:chOff x="5507175" y="2739325"/>
            <a:chExt cx="1441450" cy="1427163"/>
          </a:xfrm>
        </p:grpSpPr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2491EA30-7BB8-E93F-E2AD-366A7E001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37">
              <a:extLst>
                <a:ext uri="{FF2B5EF4-FFF2-40B4-BE49-F238E27FC236}">
                  <a16:creationId xmlns:a16="http://schemas.microsoft.com/office/drawing/2014/main" id="{217583C3-5447-B040-B425-E86360FA6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2317" y="2960253"/>
              <a:ext cx="300385" cy="4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38">
              <a:extLst>
                <a:ext uri="{FF2B5EF4-FFF2-40B4-BE49-F238E27FC236}">
                  <a16:creationId xmlns:a16="http://schemas.microsoft.com/office/drawing/2014/main" id="{42F8D940-EEF2-8C55-ADEA-7B7422E62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129" y="2960253"/>
              <a:ext cx="300385" cy="4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39">
              <a:extLst>
                <a:ext uri="{FF2B5EF4-FFF2-40B4-BE49-F238E27FC236}">
                  <a16:creationId xmlns:a16="http://schemas.microsoft.com/office/drawing/2014/main" id="{DD043F6A-1E89-2B19-2EDE-51F6BE543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0531" y="3571440"/>
              <a:ext cx="300385" cy="4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40">
              <a:extLst>
                <a:ext uri="{FF2B5EF4-FFF2-40B4-BE49-F238E27FC236}">
                  <a16:creationId xmlns:a16="http://schemas.microsoft.com/office/drawing/2014/main" id="{D549805E-A887-496D-1B21-BC94EF938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3591" y="3561915"/>
              <a:ext cx="300385" cy="4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65">
            <a:extLst>
              <a:ext uri="{FF2B5EF4-FFF2-40B4-BE49-F238E27FC236}">
                <a16:creationId xmlns:a16="http://schemas.microsoft.com/office/drawing/2014/main" id="{AD7C5B01-237E-B689-7DC2-17139244A100}"/>
              </a:ext>
            </a:extLst>
          </p:cNvPr>
          <p:cNvGrpSpPr/>
          <p:nvPr/>
        </p:nvGrpSpPr>
        <p:grpSpPr>
          <a:xfrm>
            <a:off x="6808970" y="4138064"/>
            <a:ext cx="697827" cy="69304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18" name="Freeform 38">
              <a:extLst>
                <a:ext uri="{FF2B5EF4-FFF2-40B4-BE49-F238E27FC236}">
                  <a16:creationId xmlns:a16="http://schemas.microsoft.com/office/drawing/2014/main" id="{BAF9A0FB-6888-C963-1791-6E07316F3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9">
              <a:extLst>
                <a:ext uri="{FF2B5EF4-FFF2-40B4-BE49-F238E27FC236}">
                  <a16:creationId xmlns:a16="http://schemas.microsoft.com/office/drawing/2014/main" id="{0FD44AF7-C190-60B1-316C-77338A5F9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40">
              <a:extLst>
                <a:ext uri="{FF2B5EF4-FFF2-40B4-BE49-F238E27FC236}">
                  <a16:creationId xmlns:a16="http://schemas.microsoft.com/office/drawing/2014/main" id="{B46FF81D-F4E3-8797-50D4-EFB9E34CC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69">
            <a:extLst>
              <a:ext uri="{FF2B5EF4-FFF2-40B4-BE49-F238E27FC236}">
                <a16:creationId xmlns:a16="http://schemas.microsoft.com/office/drawing/2014/main" id="{88F2CAF5-1EDC-A47E-2B3E-532D22B5FBD6}"/>
              </a:ext>
            </a:extLst>
          </p:cNvPr>
          <p:cNvGrpSpPr/>
          <p:nvPr/>
        </p:nvGrpSpPr>
        <p:grpSpPr>
          <a:xfrm>
            <a:off x="6875048" y="2113222"/>
            <a:ext cx="575231" cy="554083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A7FC2CEA-67A4-C4D4-2850-0AE0EB887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28F5BD72-FF85-19BD-5D3E-CB803A483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4" name="Group 72">
            <a:extLst>
              <a:ext uri="{FF2B5EF4-FFF2-40B4-BE49-F238E27FC236}">
                <a16:creationId xmlns:a16="http://schemas.microsoft.com/office/drawing/2014/main" id="{294D118B-B49A-F2F9-2799-72CB855FCA4D}"/>
              </a:ext>
            </a:extLst>
          </p:cNvPr>
          <p:cNvGrpSpPr/>
          <p:nvPr/>
        </p:nvGrpSpPr>
        <p:grpSpPr>
          <a:xfrm>
            <a:off x="4677039" y="2113222"/>
            <a:ext cx="741808" cy="507785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25" name="Freeform 73">
              <a:extLst>
                <a:ext uri="{FF2B5EF4-FFF2-40B4-BE49-F238E27FC236}">
                  <a16:creationId xmlns:a16="http://schemas.microsoft.com/office/drawing/2014/main" id="{1D6E3E7A-C0D4-6B84-5758-223B0933A0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id="{449DD1EA-4824-EBF7-B4BB-A002FB5406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75">
            <a:extLst>
              <a:ext uri="{FF2B5EF4-FFF2-40B4-BE49-F238E27FC236}">
                <a16:creationId xmlns:a16="http://schemas.microsoft.com/office/drawing/2014/main" id="{018A9CD8-6601-0F9E-5572-028E8BF99062}"/>
              </a:ext>
            </a:extLst>
          </p:cNvPr>
          <p:cNvGrpSpPr/>
          <p:nvPr/>
        </p:nvGrpSpPr>
        <p:grpSpPr>
          <a:xfrm>
            <a:off x="4556136" y="4178907"/>
            <a:ext cx="767253" cy="568336"/>
            <a:chOff x="4598988" y="3619501"/>
            <a:chExt cx="214313" cy="158750"/>
          </a:xfrm>
          <a:solidFill>
            <a:srgbClr val="6153BD"/>
          </a:solidFill>
        </p:grpSpPr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01D06626-D0AC-A5B7-0AB4-627B829AC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729038"/>
              <a:ext cx="61913" cy="49213"/>
            </a:xfrm>
            <a:custGeom>
              <a:avLst/>
              <a:gdLst>
                <a:gd name="T0" fmla="*/ 36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cs typeface="+mn-ea"/>
                <a:sym typeface="+mn-lt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6FAA7E3B-4347-971B-DAB2-E5F24ED10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675063"/>
              <a:ext cx="142875" cy="63500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cs typeface="+mn-ea"/>
                <a:sym typeface="+mn-lt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0DE02F60-EF67-9D87-D6D8-CED759CFA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619501"/>
              <a:ext cx="214313" cy="82550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3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60CB70F-723A-B8AD-B325-7933F806D873}"/>
              </a:ext>
            </a:extLst>
          </p:cNvPr>
          <p:cNvGrpSpPr/>
          <p:nvPr/>
        </p:nvGrpSpPr>
        <p:grpSpPr>
          <a:xfrm>
            <a:off x="8318874" y="2164071"/>
            <a:ext cx="3161926" cy="1154469"/>
            <a:chOff x="4407522" y="2637236"/>
            <a:chExt cx="3161926" cy="115446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0921499-211C-935A-08A3-1A79ADAB59CE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1BCB3B-6D55-D483-1FF7-418EA3DBF939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 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 moban.com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AA0F106-7C7F-FF65-E408-5E461703CFC2}"/>
              </a:ext>
            </a:extLst>
          </p:cNvPr>
          <p:cNvGrpSpPr/>
          <p:nvPr/>
        </p:nvGrpSpPr>
        <p:grpSpPr>
          <a:xfrm>
            <a:off x="705521" y="2164071"/>
            <a:ext cx="3182773" cy="905042"/>
            <a:chOff x="4407522" y="2637236"/>
            <a:chExt cx="3182773" cy="90504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3B19269-3BBB-1A33-CF8C-F9906F09C837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6665932-CAF0-5777-6D5E-CB7B89E7A2F0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4CB1C9-881D-02AB-7F61-CD4F7F653E19}"/>
              </a:ext>
            </a:extLst>
          </p:cNvPr>
          <p:cNvGrpSpPr/>
          <p:nvPr/>
        </p:nvGrpSpPr>
        <p:grpSpPr>
          <a:xfrm>
            <a:off x="8318874" y="3968225"/>
            <a:ext cx="3161926" cy="905042"/>
            <a:chOff x="4407522" y="2637236"/>
            <a:chExt cx="3161926" cy="90504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85F1CFB-A285-E2BD-5B4E-3F812ED132A6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4AE171B-2267-5162-8D9C-AC47B6BBFDCC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2958206-8918-4962-ABAE-C1A638BF2277}"/>
              </a:ext>
            </a:extLst>
          </p:cNvPr>
          <p:cNvGrpSpPr/>
          <p:nvPr/>
        </p:nvGrpSpPr>
        <p:grpSpPr>
          <a:xfrm>
            <a:off x="705521" y="3968225"/>
            <a:ext cx="3182773" cy="905042"/>
            <a:chOff x="4407522" y="2637236"/>
            <a:chExt cx="3182773" cy="90504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DAD6EDE-45C8-6B25-6D73-28785CB2D835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9BDF9DB-D49B-8394-F51E-3B544CBBB29B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12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413D85-64A2-BA48-DEA4-06D31F218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116" y="1291241"/>
            <a:ext cx="2476980" cy="3382360"/>
          </a:xfrm>
          <a:custGeom>
            <a:avLst/>
            <a:gdLst>
              <a:gd name="T0" fmla="*/ 0 w 2071340"/>
              <a:gd name="T1" fmla="*/ 0 h 2828404"/>
              <a:gd name="T2" fmla="*/ 0 60000 65536"/>
              <a:gd name="T3" fmla="*/ 0 w 2071340"/>
              <a:gd name="T4" fmla="*/ 0 h 2828404"/>
              <a:gd name="T5" fmla="*/ 2071340 w 2071340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71340" h="2828404">
                <a:moveTo>
                  <a:pt x="0" y="0"/>
                </a:moveTo>
                <a:lnTo>
                  <a:pt x="2071340" y="0"/>
                </a:lnTo>
                <a:lnTo>
                  <a:pt x="2071340" y="902778"/>
                </a:lnTo>
                <a:cubicBezTo>
                  <a:pt x="1815192" y="931760"/>
                  <a:pt x="1617104" y="1149848"/>
                  <a:pt x="1617104" y="1414202"/>
                </a:cubicBezTo>
                <a:cubicBezTo>
                  <a:pt x="1617104" y="1678556"/>
                  <a:pt x="1815192" y="1896645"/>
                  <a:pt x="2071340" y="1925626"/>
                </a:cubicBezTo>
                <a:lnTo>
                  <a:pt x="2071340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CCA55D-8998-D1C7-E906-9E9400994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2942" y="1291241"/>
            <a:ext cx="2457999" cy="3382360"/>
          </a:xfrm>
          <a:custGeom>
            <a:avLst/>
            <a:gdLst>
              <a:gd name="T0" fmla="*/ 0 w 2055564"/>
              <a:gd name="T1" fmla="*/ 0 h 2828404"/>
              <a:gd name="T2" fmla="*/ 0 60000 65536"/>
              <a:gd name="T3" fmla="*/ 0 w 2055564"/>
              <a:gd name="T4" fmla="*/ 0 h 2828404"/>
              <a:gd name="T5" fmla="*/ 2055564 w 20555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55564" h="2828404">
                <a:moveTo>
                  <a:pt x="0" y="0"/>
                </a:moveTo>
                <a:lnTo>
                  <a:pt x="2055564" y="0"/>
                </a:lnTo>
                <a:lnTo>
                  <a:pt x="2055564" y="902778"/>
                </a:lnTo>
                <a:cubicBezTo>
                  <a:pt x="1799416" y="931760"/>
                  <a:pt x="1601328" y="1149848"/>
                  <a:pt x="1601328" y="1414202"/>
                </a:cubicBezTo>
                <a:cubicBezTo>
                  <a:pt x="1601328" y="1678556"/>
                  <a:pt x="1799416" y="1896645"/>
                  <a:pt x="2055564" y="1925626"/>
                </a:cubicBezTo>
                <a:lnTo>
                  <a:pt x="2055564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BF5F47-212A-2750-BF6D-1F6031601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2786" y="1291241"/>
            <a:ext cx="2347912" cy="3382360"/>
          </a:xfrm>
          <a:custGeom>
            <a:avLst/>
            <a:gdLst>
              <a:gd name="T0" fmla="*/ 0 w 1963712"/>
              <a:gd name="T1" fmla="*/ 0 h 2828404"/>
              <a:gd name="T2" fmla="*/ 0 60000 65536"/>
              <a:gd name="T3" fmla="*/ 0 w 1963712"/>
              <a:gd name="T4" fmla="*/ 0 h 2828404"/>
              <a:gd name="T5" fmla="*/ 1963712 w 1963712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63712" h="2828404">
                <a:moveTo>
                  <a:pt x="0" y="0"/>
                </a:moveTo>
                <a:lnTo>
                  <a:pt x="1963712" y="0"/>
                </a:lnTo>
                <a:lnTo>
                  <a:pt x="1963712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9" y="1896645"/>
                  <a:pt x="454236" y="1678556"/>
                  <a:pt x="454236" y="1414202"/>
                </a:cubicBezTo>
                <a:cubicBezTo>
                  <a:pt x="454236" y="1149848"/>
                  <a:pt x="256149" y="931760"/>
                  <a:pt x="0" y="902778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084B741-FD00-C878-CA15-1A4150332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084" y="2500312"/>
            <a:ext cx="964219" cy="96421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7161CD6-AE66-4E2D-BE05-828E32888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4910" y="2500312"/>
            <a:ext cx="964219" cy="96421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81F255B-9EBE-0515-7487-0D324A029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754" y="2500312"/>
            <a:ext cx="964219" cy="96421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99F3A726-95C7-C821-952A-B2AF1969A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302" y="1291241"/>
            <a:ext cx="2290969" cy="3382360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3" name="图形 13" descr="书籍 纯色填充">
            <a:extLst>
              <a:ext uri="{FF2B5EF4-FFF2-40B4-BE49-F238E27FC236}">
                <a16:creationId xmlns:a16="http://schemas.microsoft.com/office/drawing/2014/main" id="{2F2D7609-9264-2DCB-2F3C-30E14EA86C92}"/>
              </a:ext>
            </a:extLst>
          </p:cNvPr>
          <p:cNvSpPr/>
          <p:nvPr/>
        </p:nvSpPr>
        <p:spPr>
          <a:xfrm>
            <a:off x="1838339" y="1664969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674622D-04EF-2F22-C5B8-BA52F34BFB2B}"/>
              </a:ext>
            </a:extLst>
          </p:cNvPr>
          <p:cNvGrpSpPr/>
          <p:nvPr/>
        </p:nvGrpSpPr>
        <p:grpSpPr>
          <a:xfrm>
            <a:off x="4438756" y="1719262"/>
            <a:ext cx="647700" cy="647700"/>
            <a:chOff x="4465686" y="1719262"/>
            <a:chExt cx="647700" cy="6477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52EEB79-26AE-6362-D8EC-31B9B2578490}"/>
                </a:ext>
              </a:extLst>
            </p:cNvPr>
            <p:cNvSpPr/>
            <p:nvPr/>
          </p:nvSpPr>
          <p:spPr>
            <a:xfrm>
              <a:off x="4465686" y="2309812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B821FA9-BB32-89CC-6210-EEC1F55A7552}"/>
                </a:ext>
              </a:extLst>
            </p:cNvPr>
            <p:cNvSpPr/>
            <p:nvPr/>
          </p:nvSpPr>
          <p:spPr>
            <a:xfrm>
              <a:off x="4465686" y="1719262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C887563-613E-4E9A-DC77-733F0739B6A2}"/>
                </a:ext>
              </a:extLst>
            </p:cNvPr>
            <p:cNvSpPr/>
            <p:nvPr/>
          </p:nvSpPr>
          <p:spPr>
            <a:xfrm>
              <a:off x="4941936" y="2195512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6E6FC69-B946-FB0B-3D5B-FC07884AACA5}"/>
                </a:ext>
              </a:extLst>
            </p:cNvPr>
            <p:cNvSpPr/>
            <p:nvPr/>
          </p:nvSpPr>
          <p:spPr>
            <a:xfrm>
              <a:off x="4941936" y="1871662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08D46E7-1891-8792-23AB-125B27BC6A29}"/>
                </a:ext>
              </a:extLst>
            </p:cNvPr>
            <p:cNvSpPr/>
            <p:nvPr/>
          </p:nvSpPr>
          <p:spPr>
            <a:xfrm>
              <a:off x="4941936" y="1757362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920DEFD-EEEA-7456-98A5-8ED313CD98B0}"/>
                </a:ext>
              </a:extLst>
            </p:cNvPr>
            <p:cNvSpPr/>
            <p:nvPr/>
          </p:nvSpPr>
          <p:spPr>
            <a:xfrm>
              <a:off x="4751436" y="1852612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E1E74E7-A91A-1ED2-D387-A5CA5D2BC83E}"/>
                </a:ext>
              </a:extLst>
            </p:cNvPr>
            <p:cNvSpPr/>
            <p:nvPr/>
          </p:nvSpPr>
          <p:spPr>
            <a:xfrm>
              <a:off x="4579986" y="1776412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2C3351B-75EC-C288-FBBD-469AF35D8DE8}"/>
              </a:ext>
            </a:extLst>
          </p:cNvPr>
          <p:cNvGrpSpPr/>
          <p:nvPr/>
        </p:nvGrpSpPr>
        <p:grpSpPr>
          <a:xfrm>
            <a:off x="9560504" y="1667349"/>
            <a:ext cx="752475" cy="752475"/>
            <a:chOff x="9560504" y="1667349"/>
            <a:chExt cx="752475" cy="75247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EFE7268-4C9C-C447-E895-4AAEC1D1C88B}"/>
                </a:ext>
              </a:extLst>
            </p:cNvPr>
            <p:cNvSpPr/>
            <p:nvPr/>
          </p:nvSpPr>
          <p:spPr>
            <a:xfrm>
              <a:off x="9826252" y="1667349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B1A1A01-C499-BFB7-9974-3CA17F3E5E01}"/>
                </a:ext>
              </a:extLst>
            </p:cNvPr>
            <p:cNvSpPr/>
            <p:nvPr/>
          </p:nvSpPr>
          <p:spPr>
            <a:xfrm>
              <a:off x="9560504" y="1695924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C5719A7-A3C4-5094-1913-3E805BF3F177}"/>
                </a:ext>
              </a:extLst>
            </p:cNvPr>
            <p:cNvSpPr/>
            <p:nvPr/>
          </p:nvSpPr>
          <p:spPr>
            <a:xfrm>
              <a:off x="9693854" y="1829274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DE4E7B2-07D7-436B-004C-E9403E89D9E6}"/>
              </a:ext>
            </a:extLst>
          </p:cNvPr>
          <p:cNvGrpSpPr/>
          <p:nvPr/>
        </p:nvGrpSpPr>
        <p:grpSpPr>
          <a:xfrm>
            <a:off x="7082029" y="1627775"/>
            <a:ext cx="599824" cy="792574"/>
            <a:chOff x="7010362" y="1652587"/>
            <a:chExt cx="599824" cy="792574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80C4EA-04FA-0E2E-32CF-7699FF056734}"/>
                </a:ext>
              </a:extLst>
            </p:cNvPr>
            <p:cNvSpPr/>
            <p:nvPr/>
          </p:nvSpPr>
          <p:spPr>
            <a:xfrm>
              <a:off x="7295921" y="1824537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D42A386-C9B5-7B3D-8E91-0122875858B4}"/>
                </a:ext>
              </a:extLst>
            </p:cNvPr>
            <p:cNvSpPr/>
            <p:nvPr/>
          </p:nvSpPr>
          <p:spPr>
            <a:xfrm>
              <a:off x="7010362" y="1873068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EC97606-B005-1D7A-F1B4-4491C50C133C}"/>
                </a:ext>
              </a:extLst>
            </p:cNvPr>
            <p:cNvSpPr/>
            <p:nvPr/>
          </p:nvSpPr>
          <p:spPr>
            <a:xfrm>
              <a:off x="7074275" y="1872775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4A01B78-7D17-DC48-0562-F4B39159D120}"/>
                </a:ext>
              </a:extLst>
            </p:cNvPr>
            <p:cNvSpPr/>
            <p:nvPr/>
          </p:nvSpPr>
          <p:spPr>
            <a:xfrm>
              <a:off x="7358025" y="1652587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6530A35-202F-E8EC-CB1B-1CBB98897696}"/>
                </a:ext>
              </a:extLst>
            </p:cNvPr>
            <p:cNvSpPr/>
            <p:nvPr/>
          </p:nvSpPr>
          <p:spPr>
            <a:xfrm rot="18959401">
              <a:off x="7419928" y="1715717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F42E45F-BFBE-F7BF-7737-FF57D26A0E7E}"/>
                </a:ext>
              </a:extLst>
            </p:cNvPr>
            <p:cNvSpPr/>
            <p:nvPr/>
          </p:nvSpPr>
          <p:spPr>
            <a:xfrm rot="18840599">
              <a:off x="7267576" y="1687115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CE92013-FCDC-CB28-F318-1F3B94C2F56A}"/>
              </a:ext>
            </a:extLst>
          </p:cNvPr>
          <p:cNvGrpSpPr/>
          <p:nvPr/>
        </p:nvGrpSpPr>
        <p:grpSpPr>
          <a:xfrm>
            <a:off x="3750856" y="3078166"/>
            <a:ext cx="1947300" cy="1408385"/>
            <a:chOff x="5014835" y="2637236"/>
            <a:chExt cx="1947300" cy="140838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860C7F-408E-0078-E0E7-AE854FF48620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CF7B4F9-1878-5E59-5107-957598E0EE41}"/>
                </a:ext>
              </a:extLst>
            </p:cNvPr>
            <p:cNvSpPr txBox="1"/>
            <p:nvPr/>
          </p:nvSpPr>
          <p:spPr>
            <a:xfrm>
              <a:off x="5014835" y="2965838"/>
              <a:ext cx="1947300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唯一访 问网址：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3141C71-23A5-A408-EBA0-593A30BE2178}"/>
              </a:ext>
            </a:extLst>
          </p:cNvPr>
          <p:cNvGrpSpPr/>
          <p:nvPr/>
        </p:nvGrpSpPr>
        <p:grpSpPr>
          <a:xfrm>
            <a:off x="9051023" y="3078166"/>
            <a:ext cx="1771438" cy="1412873"/>
            <a:chOff x="5102766" y="2637236"/>
            <a:chExt cx="1771438" cy="141287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01FDC4B-22AD-5F94-FD74-9C4C4B47D0AF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E831D72-15E6-9ED8-223C-A2F368BC0AC4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AE8837E-2A8D-3B56-5D66-35A30D87A312}"/>
              </a:ext>
            </a:extLst>
          </p:cNvPr>
          <p:cNvGrpSpPr/>
          <p:nvPr/>
        </p:nvGrpSpPr>
        <p:grpSpPr>
          <a:xfrm>
            <a:off x="1301477" y="3078166"/>
            <a:ext cx="1771438" cy="1412873"/>
            <a:chOff x="5102766" y="2637236"/>
            <a:chExt cx="1771438" cy="141287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0CC900E-A8D0-DC6C-1788-65D2BD0A3E60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30C61B0-9A4B-238A-6568-4B8B00A57148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... ...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F5F3234-9CBC-89B2-2C24-C92D80F04211}"/>
              </a:ext>
            </a:extLst>
          </p:cNvPr>
          <p:cNvGrpSpPr/>
          <p:nvPr/>
        </p:nvGrpSpPr>
        <p:grpSpPr>
          <a:xfrm>
            <a:off x="6520063" y="3078166"/>
            <a:ext cx="1771438" cy="1412873"/>
            <a:chOff x="5102766" y="2637236"/>
            <a:chExt cx="1771438" cy="141287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04471EC-C458-CE57-6AC0-BD61DDCFBC2D}"/>
                </a:ext>
              </a:extLst>
            </p:cNvPr>
            <p:cNvSpPr txBox="1"/>
            <p:nvPr/>
          </p:nvSpPr>
          <p:spPr>
            <a:xfrm>
              <a:off x="5440899" y="263723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5BCE28C-956D-60DA-4740-3D4333CC8D10}"/>
                </a:ext>
              </a:extLst>
            </p:cNvPr>
            <p:cNvSpPr txBox="1"/>
            <p:nvPr/>
          </p:nvSpPr>
          <p:spPr>
            <a:xfrm>
              <a:off x="5102766" y="2965838"/>
              <a:ext cx="1771438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... ...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824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1D3FE75-EFAE-8D3A-08AD-11843B2F7966}"/>
              </a:ext>
            </a:extLst>
          </p:cNvPr>
          <p:cNvSpPr/>
          <p:nvPr/>
        </p:nvSpPr>
        <p:spPr>
          <a:xfrm>
            <a:off x="874713" y="2654532"/>
            <a:ext cx="10442575" cy="1485430"/>
          </a:xfrm>
          <a:prstGeom prst="roundRect">
            <a:avLst/>
          </a:pr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9A7CE9D-5D26-DFB0-A347-5A6BF1060410}"/>
              </a:ext>
            </a:extLst>
          </p:cNvPr>
          <p:cNvSpPr/>
          <p:nvPr/>
        </p:nvSpPr>
        <p:spPr>
          <a:xfrm>
            <a:off x="874713" y="1069381"/>
            <a:ext cx="10442575" cy="1485430"/>
          </a:xfrm>
          <a:prstGeom prst="roundRect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KSO_Shape">
            <a:extLst>
              <a:ext uri="{FF2B5EF4-FFF2-40B4-BE49-F238E27FC236}">
                <a16:creationId xmlns:a16="http://schemas.microsoft.com/office/drawing/2014/main" id="{2A5FCB46-F852-5050-FEF0-0D874E87743D}"/>
              </a:ext>
            </a:extLst>
          </p:cNvPr>
          <p:cNvSpPr>
            <a:spLocks/>
          </p:cNvSpPr>
          <p:nvPr/>
        </p:nvSpPr>
        <p:spPr bwMode="auto">
          <a:xfrm>
            <a:off x="1362811" y="1452096"/>
            <a:ext cx="733967" cy="720000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905EAC7E-2D3E-069B-28E7-306E43856674}"/>
              </a:ext>
            </a:extLst>
          </p:cNvPr>
          <p:cNvSpPr>
            <a:spLocks/>
          </p:cNvSpPr>
          <p:nvPr/>
        </p:nvSpPr>
        <p:spPr bwMode="auto">
          <a:xfrm>
            <a:off x="1412778" y="3037247"/>
            <a:ext cx="684000" cy="720000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A88647-3447-7313-D504-EF74ECA2B6BA}"/>
              </a:ext>
            </a:extLst>
          </p:cNvPr>
          <p:cNvGrpSpPr/>
          <p:nvPr/>
        </p:nvGrpSpPr>
        <p:grpSpPr>
          <a:xfrm>
            <a:off x="2419536" y="1390922"/>
            <a:ext cx="8534214" cy="876467"/>
            <a:chOff x="4407521" y="2637236"/>
            <a:chExt cx="8534214" cy="87646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595173D-DF13-E777-DF7F-59D0F9727633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1DF0834-0B94-FAFD-A90C-82322915E046}"/>
                </a:ext>
              </a:extLst>
            </p:cNvPr>
            <p:cNvSpPr txBox="1"/>
            <p:nvPr/>
          </p:nvSpPr>
          <p:spPr>
            <a:xfrm>
              <a:off x="4407521" y="2937263"/>
              <a:ext cx="853421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</a:rPr>
                <a:t>分钟之内。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F835808-0325-B894-1EC9-3CA25DF1E12D}"/>
              </a:ext>
            </a:extLst>
          </p:cNvPr>
          <p:cNvGrpSpPr/>
          <p:nvPr/>
        </p:nvGrpSpPr>
        <p:grpSpPr>
          <a:xfrm>
            <a:off x="2419536" y="2976073"/>
            <a:ext cx="8534214" cy="876467"/>
            <a:chOff x="4407521" y="2637236"/>
            <a:chExt cx="8534214" cy="87646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ABB31B8-5686-E7FD-39E5-12E23D02C719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C1B241F-E2CC-17CE-59AE-B00E3731E3CA}"/>
                </a:ext>
              </a:extLst>
            </p:cNvPr>
            <p:cNvSpPr txBox="1"/>
            <p:nvPr/>
          </p:nvSpPr>
          <p:spPr>
            <a:xfrm>
              <a:off x="4407521" y="2937263"/>
              <a:ext cx="853421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b="1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b="0" dirty="0"/>
                <a:t>此处添加详细文本描述，建议与标题相关并符合整体语言风格，语言描 述尽量简洁生动。</a:t>
              </a:r>
              <a:r>
                <a:rPr lang="en-US" altLang="zh-CN" b="0" dirty="0"/>
                <a:t>51PPT</a:t>
              </a:r>
              <a:r>
                <a:rPr lang="zh-CN" altLang="en-US" b="0" dirty="0"/>
                <a:t>模板网，幻灯片 演示模板及素材免费下载！</a:t>
              </a:r>
            </a:p>
            <a:p>
              <a:r>
                <a:rPr lang="en-US" altLang="zh-CN" b="0" dirty="0"/>
                <a:t>51PPT</a:t>
              </a:r>
              <a:r>
                <a:rPr lang="zh-CN" altLang="en-US" b="0" dirty="0"/>
                <a:t>模板网 唯一访问网址：</a:t>
              </a:r>
              <a:r>
                <a:rPr lang="en-US" altLang="zh-CN" b="0" dirty="0"/>
                <a:t>www.51pptmo ban.com</a:t>
              </a:r>
              <a:endParaRPr lang="zh-CN" altLang="en-US" b="0" dirty="0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44B8360-09FD-595E-1EE7-214F7961EFE9}"/>
              </a:ext>
            </a:extLst>
          </p:cNvPr>
          <p:cNvSpPr/>
          <p:nvPr/>
        </p:nvSpPr>
        <p:spPr>
          <a:xfrm>
            <a:off x="874713" y="4239683"/>
            <a:ext cx="10442575" cy="1485430"/>
          </a:xfrm>
          <a:prstGeom prst="roundRect">
            <a:avLst/>
          </a:pr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91909D-9E9C-81F0-4E66-D1A3D9FBC170}"/>
              </a:ext>
            </a:extLst>
          </p:cNvPr>
          <p:cNvGrpSpPr/>
          <p:nvPr/>
        </p:nvGrpSpPr>
        <p:grpSpPr>
          <a:xfrm>
            <a:off x="2419536" y="4561224"/>
            <a:ext cx="8534214" cy="876467"/>
            <a:chOff x="4407521" y="2637236"/>
            <a:chExt cx="8534214" cy="87646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CDDDC2-7BED-A124-D7C3-AF5C4ABC3298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F57A050-F6D4-7099-EE2B-53246E23B051}"/>
                </a:ext>
              </a:extLst>
            </p:cNvPr>
            <p:cNvSpPr txBox="1"/>
            <p:nvPr/>
          </p:nvSpPr>
          <p:spPr>
            <a:xfrm>
              <a:off x="4407521" y="2937263"/>
              <a:ext cx="853421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</a:rPr>
                <a:t>分钟之内。</a:t>
              </a:r>
            </a:p>
          </p:txBody>
        </p:sp>
      </p:grpSp>
      <p:sp>
        <p:nvSpPr>
          <p:cNvPr id="24" name="KSO_Shape">
            <a:extLst>
              <a:ext uri="{FF2B5EF4-FFF2-40B4-BE49-F238E27FC236}">
                <a16:creationId xmlns:a16="http://schemas.microsoft.com/office/drawing/2014/main" id="{32F4F1F6-EAFD-9388-8EA6-4489E25C07A4}"/>
              </a:ext>
            </a:extLst>
          </p:cNvPr>
          <p:cNvSpPr>
            <a:spLocks/>
          </p:cNvSpPr>
          <p:nvPr/>
        </p:nvSpPr>
        <p:spPr bwMode="auto">
          <a:xfrm>
            <a:off x="1412778" y="4561224"/>
            <a:ext cx="804648" cy="887478"/>
          </a:xfrm>
          <a:custGeom>
            <a:avLst/>
            <a:gdLst>
              <a:gd name="T0" fmla="*/ 1087103 w 2087563"/>
              <a:gd name="T1" fmla="*/ 1121484 h 2301875"/>
              <a:gd name="T2" fmla="*/ 1274364 w 2087563"/>
              <a:gd name="T3" fmla="*/ 983302 h 2301875"/>
              <a:gd name="T4" fmla="*/ 987564 w 2087563"/>
              <a:gd name="T5" fmla="*/ 1138298 h 2301875"/>
              <a:gd name="T6" fmla="*/ 625386 w 2087563"/>
              <a:gd name="T7" fmla="*/ 988031 h 2301875"/>
              <a:gd name="T8" fmla="*/ 753028 w 2087563"/>
              <a:gd name="T9" fmla="*/ 1156424 h 2301875"/>
              <a:gd name="T10" fmla="*/ 488289 w 2087563"/>
              <a:gd name="T11" fmla="*/ 1030589 h 2301875"/>
              <a:gd name="T12" fmla="*/ 606476 w 2087563"/>
              <a:gd name="T13" fmla="*/ 1085757 h 2301875"/>
              <a:gd name="T14" fmla="*/ 1663953 w 2087563"/>
              <a:gd name="T15" fmla="*/ 838990 h 2301875"/>
              <a:gd name="T16" fmla="*/ 1726412 w 2087563"/>
              <a:gd name="T17" fmla="*/ 901587 h 2301875"/>
              <a:gd name="T18" fmla="*/ 958788 w 2087563"/>
              <a:gd name="T19" fmla="*/ 1531252 h 2301875"/>
              <a:gd name="T20" fmla="*/ 1298905 w 2087563"/>
              <a:gd name="T21" fmla="*/ 1204321 h 2301875"/>
              <a:gd name="T22" fmla="*/ 1396005 w 2087563"/>
              <a:gd name="T23" fmla="*/ 1204321 h 2301875"/>
              <a:gd name="T24" fmla="*/ 1416213 w 2087563"/>
              <a:gd name="T25" fmla="*/ 1291116 h 2301875"/>
              <a:gd name="T26" fmla="*/ 1201541 w 2087563"/>
              <a:gd name="T27" fmla="*/ 1560710 h 2301875"/>
              <a:gd name="T28" fmla="*/ 1578661 w 2087563"/>
              <a:gd name="T29" fmla="*/ 905269 h 2301875"/>
              <a:gd name="T30" fmla="*/ 1637709 w 2087563"/>
              <a:gd name="T31" fmla="*/ 839515 h 2301875"/>
              <a:gd name="T32" fmla="*/ 127282 w 2087563"/>
              <a:gd name="T33" fmla="*/ 860031 h 2301875"/>
              <a:gd name="T34" fmla="*/ 510700 w 2087563"/>
              <a:gd name="T35" fmla="*/ 1603056 h 2301875"/>
              <a:gd name="T36" fmla="*/ 518574 w 2087563"/>
              <a:gd name="T37" fmla="*/ 1539142 h 2301875"/>
              <a:gd name="T38" fmla="*/ 307838 w 2087563"/>
              <a:gd name="T39" fmla="*/ 1241407 h 2301875"/>
              <a:gd name="T40" fmla="*/ 373446 w 2087563"/>
              <a:gd name="T41" fmla="*/ 1186699 h 2301875"/>
              <a:gd name="T42" fmla="*/ 725899 w 2087563"/>
              <a:gd name="T43" fmla="*/ 1463657 h 2301875"/>
              <a:gd name="T44" fmla="*/ 804367 w 2087563"/>
              <a:gd name="T45" fmla="*/ 1859235 h 2301875"/>
              <a:gd name="T46" fmla="*/ 17058 w 2087563"/>
              <a:gd name="T47" fmla="*/ 865291 h 2301875"/>
              <a:gd name="T48" fmla="*/ 1221311 w 2087563"/>
              <a:gd name="T49" fmla="*/ 720072 h 2301875"/>
              <a:gd name="T50" fmla="*/ 1341073 w 2087563"/>
              <a:gd name="T51" fmla="*/ 882686 h 2301875"/>
              <a:gd name="T52" fmla="*/ 889337 w 2087563"/>
              <a:gd name="T53" fmla="*/ 672785 h 2301875"/>
              <a:gd name="T54" fmla="*/ 1161167 w 2087563"/>
              <a:gd name="T55" fmla="*/ 704573 h 2301875"/>
              <a:gd name="T56" fmla="*/ 579950 w 2087563"/>
              <a:gd name="T57" fmla="*/ 854314 h 2301875"/>
              <a:gd name="T58" fmla="*/ 341475 w 2087563"/>
              <a:gd name="T59" fmla="*/ 796782 h 2301875"/>
              <a:gd name="T60" fmla="*/ 507987 w 2087563"/>
              <a:gd name="T61" fmla="*/ 810967 h 2301875"/>
              <a:gd name="T62" fmla="*/ 1206603 w 2087563"/>
              <a:gd name="T63" fmla="*/ 438979 h 2301875"/>
              <a:gd name="T64" fmla="*/ 1393863 w 2087563"/>
              <a:gd name="T65" fmla="*/ 546162 h 2301875"/>
              <a:gd name="T66" fmla="*/ 1163268 w 2087563"/>
              <a:gd name="T67" fmla="*/ 611575 h 2301875"/>
              <a:gd name="T68" fmla="*/ 1125185 w 2087563"/>
              <a:gd name="T69" fmla="*/ 367260 h 2301875"/>
              <a:gd name="T70" fmla="*/ 556050 w 2087563"/>
              <a:gd name="T71" fmla="*/ 579000 h 2301875"/>
              <a:gd name="T72" fmla="*/ 330182 w 2087563"/>
              <a:gd name="T73" fmla="*/ 514375 h 2301875"/>
              <a:gd name="T74" fmla="*/ 506149 w 2087563"/>
              <a:gd name="T75" fmla="*/ 468927 h 2301875"/>
              <a:gd name="T76" fmla="*/ 1124660 w 2087563"/>
              <a:gd name="T77" fmla="*/ 205172 h 2301875"/>
              <a:gd name="T78" fmla="*/ 1221836 w 2087563"/>
              <a:gd name="T79" fmla="*/ 231967 h 2301875"/>
              <a:gd name="T80" fmla="*/ 562878 w 2087563"/>
              <a:gd name="T81" fmla="*/ 180215 h 2301875"/>
              <a:gd name="T82" fmla="*/ 566555 w 2087563"/>
              <a:gd name="T83" fmla="*/ 259026 h 2301875"/>
              <a:gd name="T84" fmla="*/ 1095770 w 2087563"/>
              <a:gd name="T85" fmla="*/ 287924 h 2301875"/>
              <a:gd name="T86" fmla="*/ 971542 w 2087563"/>
              <a:gd name="T87" fmla="*/ 117691 h 2301875"/>
              <a:gd name="T88" fmla="*/ 764321 w 2087563"/>
              <a:gd name="T89" fmla="*/ 105607 h 2301875"/>
              <a:gd name="T90" fmla="*/ 647711 w 2087563"/>
              <a:gd name="T91" fmla="*/ 236959 h 2301875"/>
              <a:gd name="T92" fmla="*/ 986775 w 2087563"/>
              <a:gd name="T93" fmla="*/ 12872 h 2301875"/>
              <a:gd name="T94" fmla="*/ 1213432 w 2087563"/>
              <a:gd name="T95" fmla="*/ 108497 h 2301875"/>
              <a:gd name="T96" fmla="*/ 1385197 w 2087563"/>
              <a:gd name="T97" fmla="*/ 280043 h 2301875"/>
              <a:gd name="T98" fmla="*/ 1480534 w 2087563"/>
              <a:gd name="T99" fmla="*/ 506757 h 2301875"/>
              <a:gd name="T100" fmla="*/ 1480534 w 2087563"/>
              <a:gd name="T101" fmla="*/ 762367 h 2301875"/>
              <a:gd name="T102" fmla="*/ 1385197 w 2087563"/>
              <a:gd name="T103" fmla="*/ 989081 h 2301875"/>
              <a:gd name="T104" fmla="*/ 1213432 w 2087563"/>
              <a:gd name="T105" fmla="*/ 1160628 h 2301875"/>
              <a:gd name="T106" fmla="*/ 986775 w 2087563"/>
              <a:gd name="T107" fmla="*/ 1256514 h 2301875"/>
              <a:gd name="T108" fmla="*/ 731492 w 2087563"/>
              <a:gd name="T109" fmla="*/ 1256514 h 2301875"/>
              <a:gd name="T110" fmla="*/ 504573 w 2087563"/>
              <a:gd name="T111" fmla="*/ 1160628 h 2301875"/>
              <a:gd name="T112" fmla="*/ 333070 w 2087563"/>
              <a:gd name="T113" fmla="*/ 989081 h 2301875"/>
              <a:gd name="T114" fmla="*/ 237470 w 2087563"/>
              <a:gd name="T115" fmla="*/ 762367 h 2301875"/>
              <a:gd name="T116" fmla="*/ 237470 w 2087563"/>
              <a:gd name="T117" fmla="*/ 506757 h 2301875"/>
              <a:gd name="T118" fmla="*/ 333070 w 2087563"/>
              <a:gd name="T119" fmla="*/ 280043 h 2301875"/>
              <a:gd name="T120" fmla="*/ 504573 w 2087563"/>
              <a:gd name="T121" fmla="*/ 108497 h 2301875"/>
              <a:gd name="T122" fmla="*/ 731492 w 2087563"/>
              <a:gd name="T123" fmla="*/ 12872 h 23018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87563" h="2301875">
                <a:moveTo>
                  <a:pt x="1411686" y="1172602"/>
                </a:moveTo>
                <a:lnTo>
                  <a:pt x="1405972" y="1186570"/>
                </a:lnTo>
                <a:lnTo>
                  <a:pt x="1400576" y="1200219"/>
                </a:lnTo>
                <a:lnTo>
                  <a:pt x="1394862" y="1213551"/>
                </a:lnTo>
                <a:lnTo>
                  <a:pt x="1389148" y="1226884"/>
                </a:lnTo>
                <a:lnTo>
                  <a:pt x="1383117" y="1239898"/>
                </a:lnTo>
                <a:lnTo>
                  <a:pt x="1377086" y="1252278"/>
                </a:lnTo>
                <a:lnTo>
                  <a:pt x="1370737" y="1264976"/>
                </a:lnTo>
                <a:lnTo>
                  <a:pt x="1364071" y="1277038"/>
                </a:lnTo>
                <a:lnTo>
                  <a:pt x="1357405" y="1288783"/>
                </a:lnTo>
                <a:lnTo>
                  <a:pt x="1350421" y="1300528"/>
                </a:lnTo>
                <a:lnTo>
                  <a:pt x="1343438" y="1311956"/>
                </a:lnTo>
                <a:lnTo>
                  <a:pt x="1336454" y="1323066"/>
                </a:lnTo>
                <a:lnTo>
                  <a:pt x="1329153" y="1334176"/>
                </a:lnTo>
                <a:lnTo>
                  <a:pt x="1321535" y="1344969"/>
                </a:lnTo>
                <a:lnTo>
                  <a:pt x="1313916" y="1355127"/>
                </a:lnTo>
                <a:lnTo>
                  <a:pt x="1306615" y="1365285"/>
                </a:lnTo>
                <a:lnTo>
                  <a:pt x="1324392" y="1356714"/>
                </a:lnTo>
                <a:lnTo>
                  <a:pt x="1341850" y="1347826"/>
                </a:lnTo>
                <a:lnTo>
                  <a:pt x="1359627" y="1338303"/>
                </a:lnTo>
                <a:lnTo>
                  <a:pt x="1376451" y="1328145"/>
                </a:lnTo>
                <a:lnTo>
                  <a:pt x="1393275" y="1317987"/>
                </a:lnTo>
                <a:lnTo>
                  <a:pt x="1409781" y="1306877"/>
                </a:lnTo>
                <a:lnTo>
                  <a:pt x="1425653" y="1295449"/>
                </a:lnTo>
                <a:lnTo>
                  <a:pt x="1441525" y="1283704"/>
                </a:lnTo>
                <a:lnTo>
                  <a:pt x="1456444" y="1271007"/>
                </a:lnTo>
                <a:lnTo>
                  <a:pt x="1471681" y="1258310"/>
                </a:lnTo>
                <a:lnTo>
                  <a:pt x="1485966" y="1245295"/>
                </a:lnTo>
                <a:lnTo>
                  <a:pt x="1500568" y="1231328"/>
                </a:lnTo>
                <a:lnTo>
                  <a:pt x="1514217" y="1217361"/>
                </a:lnTo>
                <a:lnTo>
                  <a:pt x="1527232" y="1203076"/>
                </a:lnTo>
                <a:lnTo>
                  <a:pt x="1540247" y="1188157"/>
                </a:lnTo>
                <a:lnTo>
                  <a:pt x="1552944" y="1172602"/>
                </a:lnTo>
                <a:lnTo>
                  <a:pt x="1411686" y="1172602"/>
                </a:lnTo>
                <a:close/>
                <a:moveTo>
                  <a:pt x="1074888" y="1172602"/>
                </a:moveTo>
                <a:lnTo>
                  <a:pt x="1074888" y="1421153"/>
                </a:lnTo>
                <a:lnTo>
                  <a:pt x="1090760" y="1420201"/>
                </a:lnTo>
                <a:lnTo>
                  <a:pt x="1106632" y="1418614"/>
                </a:lnTo>
                <a:lnTo>
                  <a:pt x="1122503" y="1416709"/>
                </a:lnTo>
                <a:lnTo>
                  <a:pt x="1138058" y="1414487"/>
                </a:lnTo>
                <a:lnTo>
                  <a:pt x="1145041" y="1410361"/>
                </a:lnTo>
                <a:lnTo>
                  <a:pt x="1152342" y="1406551"/>
                </a:lnTo>
                <a:lnTo>
                  <a:pt x="1159326" y="1402107"/>
                </a:lnTo>
                <a:lnTo>
                  <a:pt x="1166309" y="1397346"/>
                </a:lnTo>
                <a:lnTo>
                  <a:pt x="1172975" y="1391949"/>
                </a:lnTo>
                <a:lnTo>
                  <a:pt x="1179959" y="1386871"/>
                </a:lnTo>
                <a:lnTo>
                  <a:pt x="1186625" y="1381474"/>
                </a:lnTo>
                <a:lnTo>
                  <a:pt x="1193609" y="1375443"/>
                </a:lnTo>
                <a:lnTo>
                  <a:pt x="1200275" y="1369729"/>
                </a:lnTo>
                <a:lnTo>
                  <a:pt x="1206623" y="1363380"/>
                </a:lnTo>
                <a:lnTo>
                  <a:pt x="1219956" y="1350048"/>
                </a:lnTo>
                <a:lnTo>
                  <a:pt x="1232336" y="1336081"/>
                </a:lnTo>
                <a:lnTo>
                  <a:pt x="1244716" y="1321162"/>
                </a:lnTo>
                <a:lnTo>
                  <a:pt x="1256778" y="1305290"/>
                </a:lnTo>
                <a:lnTo>
                  <a:pt x="1268206" y="1288783"/>
                </a:lnTo>
                <a:lnTo>
                  <a:pt x="1279633" y="1271007"/>
                </a:lnTo>
                <a:lnTo>
                  <a:pt x="1290426" y="1252913"/>
                </a:lnTo>
                <a:lnTo>
                  <a:pt x="1300901" y="1233867"/>
                </a:lnTo>
                <a:lnTo>
                  <a:pt x="1311059" y="1214504"/>
                </a:lnTo>
                <a:lnTo>
                  <a:pt x="1320582" y="1193871"/>
                </a:lnTo>
                <a:lnTo>
                  <a:pt x="1329788" y="1172602"/>
                </a:lnTo>
                <a:lnTo>
                  <a:pt x="1074888" y="1172602"/>
                </a:lnTo>
                <a:close/>
                <a:moveTo>
                  <a:pt x="746661" y="1172602"/>
                </a:moveTo>
                <a:lnTo>
                  <a:pt x="755867" y="1193871"/>
                </a:lnTo>
                <a:lnTo>
                  <a:pt x="765390" y="1214504"/>
                </a:lnTo>
                <a:lnTo>
                  <a:pt x="775865" y="1233867"/>
                </a:lnTo>
                <a:lnTo>
                  <a:pt x="786023" y="1252913"/>
                </a:lnTo>
                <a:lnTo>
                  <a:pt x="797133" y="1271007"/>
                </a:lnTo>
                <a:lnTo>
                  <a:pt x="808243" y="1288783"/>
                </a:lnTo>
                <a:lnTo>
                  <a:pt x="819988" y="1305290"/>
                </a:lnTo>
                <a:lnTo>
                  <a:pt x="831734" y="1321162"/>
                </a:lnTo>
                <a:lnTo>
                  <a:pt x="843796" y="1336081"/>
                </a:lnTo>
                <a:lnTo>
                  <a:pt x="856811" y="1350048"/>
                </a:lnTo>
                <a:lnTo>
                  <a:pt x="869826" y="1363380"/>
                </a:lnTo>
                <a:lnTo>
                  <a:pt x="876492" y="1369729"/>
                </a:lnTo>
                <a:lnTo>
                  <a:pt x="882840" y="1375443"/>
                </a:lnTo>
                <a:lnTo>
                  <a:pt x="889507" y="1381474"/>
                </a:lnTo>
                <a:lnTo>
                  <a:pt x="896173" y="1386871"/>
                </a:lnTo>
                <a:lnTo>
                  <a:pt x="903156" y="1391949"/>
                </a:lnTo>
                <a:lnTo>
                  <a:pt x="910140" y="1397346"/>
                </a:lnTo>
                <a:lnTo>
                  <a:pt x="916806" y="1402107"/>
                </a:lnTo>
                <a:lnTo>
                  <a:pt x="924424" y="1406551"/>
                </a:lnTo>
                <a:lnTo>
                  <a:pt x="931408" y="1410361"/>
                </a:lnTo>
                <a:lnTo>
                  <a:pt x="938391" y="1414487"/>
                </a:lnTo>
                <a:lnTo>
                  <a:pt x="953628" y="1416709"/>
                </a:lnTo>
                <a:lnTo>
                  <a:pt x="969500" y="1418614"/>
                </a:lnTo>
                <a:lnTo>
                  <a:pt x="985372" y="1420201"/>
                </a:lnTo>
                <a:lnTo>
                  <a:pt x="1001243" y="1421153"/>
                </a:lnTo>
                <a:lnTo>
                  <a:pt x="1001243" y="1172602"/>
                </a:lnTo>
                <a:lnTo>
                  <a:pt x="746661" y="1172602"/>
                </a:lnTo>
                <a:close/>
                <a:moveTo>
                  <a:pt x="523822" y="1172602"/>
                </a:moveTo>
                <a:lnTo>
                  <a:pt x="536202" y="1188157"/>
                </a:lnTo>
                <a:lnTo>
                  <a:pt x="548900" y="1203076"/>
                </a:lnTo>
                <a:lnTo>
                  <a:pt x="562232" y="1217361"/>
                </a:lnTo>
                <a:lnTo>
                  <a:pt x="576199" y="1231328"/>
                </a:lnTo>
                <a:lnTo>
                  <a:pt x="590166" y="1245295"/>
                </a:lnTo>
                <a:lnTo>
                  <a:pt x="604768" y="1258310"/>
                </a:lnTo>
                <a:lnTo>
                  <a:pt x="619687" y="1271007"/>
                </a:lnTo>
                <a:lnTo>
                  <a:pt x="634924" y="1283704"/>
                </a:lnTo>
                <a:lnTo>
                  <a:pt x="650796" y="1295449"/>
                </a:lnTo>
                <a:lnTo>
                  <a:pt x="666668" y="1306877"/>
                </a:lnTo>
                <a:lnTo>
                  <a:pt x="683174" y="1317987"/>
                </a:lnTo>
                <a:lnTo>
                  <a:pt x="699681" y="1328145"/>
                </a:lnTo>
                <a:lnTo>
                  <a:pt x="717140" y="1338303"/>
                </a:lnTo>
                <a:lnTo>
                  <a:pt x="734281" y="1347826"/>
                </a:lnTo>
                <a:lnTo>
                  <a:pt x="752058" y="1356714"/>
                </a:lnTo>
                <a:lnTo>
                  <a:pt x="770151" y="1365285"/>
                </a:lnTo>
                <a:lnTo>
                  <a:pt x="762533" y="1355127"/>
                </a:lnTo>
                <a:lnTo>
                  <a:pt x="754597" y="1344969"/>
                </a:lnTo>
                <a:lnTo>
                  <a:pt x="747296" y="1334176"/>
                </a:lnTo>
                <a:lnTo>
                  <a:pt x="739995" y="1323066"/>
                </a:lnTo>
                <a:lnTo>
                  <a:pt x="733011" y="1311956"/>
                </a:lnTo>
                <a:lnTo>
                  <a:pt x="726028" y="1300528"/>
                </a:lnTo>
                <a:lnTo>
                  <a:pt x="719362" y="1288783"/>
                </a:lnTo>
                <a:lnTo>
                  <a:pt x="712378" y="1277038"/>
                </a:lnTo>
                <a:lnTo>
                  <a:pt x="706030" y="1264976"/>
                </a:lnTo>
                <a:lnTo>
                  <a:pt x="699681" y="1252278"/>
                </a:lnTo>
                <a:lnTo>
                  <a:pt x="693650" y="1239898"/>
                </a:lnTo>
                <a:lnTo>
                  <a:pt x="687301" y="1226884"/>
                </a:lnTo>
                <a:lnTo>
                  <a:pt x="681587" y="1213551"/>
                </a:lnTo>
                <a:lnTo>
                  <a:pt x="675873" y="1200219"/>
                </a:lnTo>
                <a:lnTo>
                  <a:pt x="670159" y="1186570"/>
                </a:lnTo>
                <a:lnTo>
                  <a:pt x="665080" y="1172602"/>
                </a:lnTo>
                <a:lnTo>
                  <a:pt x="523822" y="1172602"/>
                </a:lnTo>
                <a:close/>
                <a:moveTo>
                  <a:pt x="1997481" y="1012825"/>
                </a:moveTo>
                <a:lnTo>
                  <a:pt x="2002239" y="1013143"/>
                </a:lnTo>
                <a:lnTo>
                  <a:pt x="2006679" y="1013461"/>
                </a:lnTo>
                <a:lnTo>
                  <a:pt x="2011120" y="1013779"/>
                </a:lnTo>
                <a:lnTo>
                  <a:pt x="2015561" y="1014414"/>
                </a:lnTo>
                <a:lnTo>
                  <a:pt x="2020001" y="1015685"/>
                </a:lnTo>
                <a:lnTo>
                  <a:pt x="2024442" y="1016639"/>
                </a:lnTo>
                <a:lnTo>
                  <a:pt x="2032372" y="1020135"/>
                </a:lnTo>
                <a:lnTo>
                  <a:pt x="2040619" y="1023631"/>
                </a:lnTo>
                <a:lnTo>
                  <a:pt x="2047914" y="1028080"/>
                </a:lnTo>
                <a:lnTo>
                  <a:pt x="2054892" y="1033483"/>
                </a:lnTo>
                <a:lnTo>
                  <a:pt x="2061236" y="1039204"/>
                </a:lnTo>
                <a:lnTo>
                  <a:pt x="2066946" y="1045560"/>
                </a:lnTo>
                <a:lnTo>
                  <a:pt x="2072338" y="1052552"/>
                </a:lnTo>
                <a:lnTo>
                  <a:pt x="2076778" y="1059861"/>
                </a:lnTo>
                <a:lnTo>
                  <a:pt x="2080268" y="1068125"/>
                </a:lnTo>
                <a:lnTo>
                  <a:pt x="2083757" y="1076070"/>
                </a:lnTo>
                <a:lnTo>
                  <a:pt x="2084708" y="1080519"/>
                </a:lnTo>
                <a:lnTo>
                  <a:pt x="2085977" y="1084969"/>
                </a:lnTo>
                <a:lnTo>
                  <a:pt x="2086611" y="1089418"/>
                </a:lnTo>
                <a:lnTo>
                  <a:pt x="2086929" y="1093867"/>
                </a:lnTo>
                <a:lnTo>
                  <a:pt x="2087246" y="1098635"/>
                </a:lnTo>
                <a:lnTo>
                  <a:pt x="2087563" y="1103084"/>
                </a:lnTo>
                <a:lnTo>
                  <a:pt x="2087563" y="1647816"/>
                </a:lnTo>
                <a:lnTo>
                  <a:pt x="2087563" y="1676419"/>
                </a:lnTo>
                <a:lnTo>
                  <a:pt x="2062505" y="1710425"/>
                </a:lnTo>
                <a:lnTo>
                  <a:pt x="1627954" y="2301875"/>
                </a:lnTo>
                <a:lnTo>
                  <a:pt x="1111250" y="2301875"/>
                </a:lnTo>
                <a:lnTo>
                  <a:pt x="1115373" y="2246576"/>
                </a:lnTo>
                <a:lnTo>
                  <a:pt x="1140432" y="1924313"/>
                </a:lnTo>
                <a:lnTo>
                  <a:pt x="1141383" y="1909376"/>
                </a:lnTo>
                <a:lnTo>
                  <a:pt x="1143286" y="1898252"/>
                </a:lnTo>
                <a:lnTo>
                  <a:pt x="1145824" y="1887129"/>
                </a:lnTo>
                <a:lnTo>
                  <a:pt x="1150582" y="1871874"/>
                </a:lnTo>
                <a:lnTo>
                  <a:pt x="1155657" y="1857572"/>
                </a:lnTo>
                <a:lnTo>
                  <a:pt x="1158829" y="1850263"/>
                </a:lnTo>
                <a:lnTo>
                  <a:pt x="1161683" y="1843271"/>
                </a:lnTo>
                <a:lnTo>
                  <a:pt x="1168662" y="1829923"/>
                </a:lnTo>
                <a:lnTo>
                  <a:pt x="1175640" y="1816892"/>
                </a:lnTo>
                <a:lnTo>
                  <a:pt x="1179446" y="1810218"/>
                </a:lnTo>
                <a:lnTo>
                  <a:pt x="1182935" y="1804180"/>
                </a:lnTo>
                <a:lnTo>
                  <a:pt x="1187059" y="1797824"/>
                </a:lnTo>
                <a:lnTo>
                  <a:pt x="1191499" y="1791785"/>
                </a:lnTo>
                <a:lnTo>
                  <a:pt x="1200698" y="1780026"/>
                </a:lnTo>
                <a:lnTo>
                  <a:pt x="1210531" y="1768585"/>
                </a:lnTo>
                <a:lnTo>
                  <a:pt x="1220364" y="1757461"/>
                </a:lnTo>
                <a:lnTo>
                  <a:pt x="1230514" y="1746973"/>
                </a:lnTo>
                <a:lnTo>
                  <a:pt x="1237492" y="1740299"/>
                </a:lnTo>
                <a:lnTo>
                  <a:pt x="1244153" y="1734261"/>
                </a:lnTo>
                <a:lnTo>
                  <a:pt x="1257158" y="1723137"/>
                </a:lnTo>
                <a:lnTo>
                  <a:pt x="1361196" y="1633832"/>
                </a:lnTo>
                <a:lnTo>
                  <a:pt x="1569908" y="1455221"/>
                </a:lnTo>
                <a:lnTo>
                  <a:pt x="1575934" y="1450454"/>
                </a:lnTo>
                <a:lnTo>
                  <a:pt x="1582913" y="1446004"/>
                </a:lnTo>
                <a:lnTo>
                  <a:pt x="1589891" y="1442191"/>
                </a:lnTo>
                <a:lnTo>
                  <a:pt x="1597503" y="1439013"/>
                </a:lnTo>
                <a:lnTo>
                  <a:pt x="1604799" y="1436788"/>
                </a:lnTo>
                <a:lnTo>
                  <a:pt x="1612411" y="1434881"/>
                </a:lnTo>
                <a:lnTo>
                  <a:pt x="1620341" y="1433928"/>
                </a:lnTo>
                <a:lnTo>
                  <a:pt x="1627954" y="1433610"/>
                </a:lnTo>
                <a:lnTo>
                  <a:pt x="1636201" y="1433928"/>
                </a:lnTo>
                <a:lnTo>
                  <a:pt x="1643813" y="1434881"/>
                </a:lnTo>
                <a:lnTo>
                  <a:pt x="1651426" y="1436470"/>
                </a:lnTo>
                <a:lnTo>
                  <a:pt x="1659038" y="1439013"/>
                </a:lnTo>
                <a:lnTo>
                  <a:pt x="1666651" y="1441873"/>
                </a:lnTo>
                <a:lnTo>
                  <a:pt x="1673629" y="1445687"/>
                </a:lnTo>
                <a:lnTo>
                  <a:pt x="1680607" y="1450136"/>
                </a:lnTo>
                <a:lnTo>
                  <a:pt x="1687268" y="1455221"/>
                </a:lnTo>
                <a:lnTo>
                  <a:pt x="1690757" y="1458717"/>
                </a:lnTo>
                <a:lnTo>
                  <a:pt x="1693929" y="1461895"/>
                </a:lnTo>
                <a:lnTo>
                  <a:pt x="1696784" y="1465073"/>
                </a:lnTo>
                <a:lnTo>
                  <a:pt x="1699956" y="1468569"/>
                </a:lnTo>
                <a:lnTo>
                  <a:pt x="1702494" y="1472383"/>
                </a:lnTo>
                <a:lnTo>
                  <a:pt x="1705031" y="1475879"/>
                </a:lnTo>
                <a:lnTo>
                  <a:pt x="1709472" y="1483824"/>
                </a:lnTo>
                <a:lnTo>
                  <a:pt x="1712961" y="1491770"/>
                </a:lnTo>
                <a:lnTo>
                  <a:pt x="1715498" y="1500033"/>
                </a:lnTo>
                <a:lnTo>
                  <a:pt x="1717401" y="1508296"/>
                </a:lnTo>
                <a:lnTo>
                  <a:pt x="1718670" y="1517195"/>
                </a:lnTo>
                <a:lnTo>
                  <a:pt x="1718987" y="1525776"/>
                </a:lnTo>
                <a:lnTo>
                  <a:pt x="1718353" y="1534674"/>
                </a:lnTo>
                <a:lnTo>
                  <a:pt x="1717084" y="1543255"/>
                </a:lnTo>
                <a:lnTo>
                  <a:pt x="1714547" y="1551518"/>
                </a:lnTo>
                <a:lnTo>
                  <a:pt x="1711692" y="1560099"/>
                </a:lnTo>
                <a:lnTo>
                  <a:pt x="1709789" y="1564231"/>
                </a:lnTo>
                <a:lnTo>
                  <a:pt x="1707569" y="1568362"/>
                </a:lnTo>
                <a:lnTo>
                  <a:pt x="1705348" y="1571858"/>
                </a:lnTo>
                <a:lnTo>
                  <a:pt x="1702811" y="1575990"/>
                </a:lnTo>
                <a:lnTo>
                  <a:pt x="1700273" y="1579804"/>
                </a:lnTo>
                <a:lnTo>
                  <a:pt x="1697101" y="1582982"/>
                </a:lnTo>
                <a:lnTo>
                  <a:pt x="1552779" y="1752376"/>
                </a:lnTo>
                <a:lnTo>
                  <a:pt x="1463649" y="1856937"/>
                </a:lnTo>
                <a:lnTo>
                  <a:pt x="1460794" y="1859797"/>
                </a:lnTo>
                <a:lnTo>
                  <a:pt x="1458257" y="1863611"/>
                </a:lnTo>
                <a:lnTo>
                  <a:pt x="1456354" y="1866789"/>
                </a:lnTo>
                <a:lnTo>
                  <a:pt x="1454768" y="1870603"/>
                </a:lnTo>
                <a:lnTo>
                  <a:pt x="1453499" y="1874099"/>
                </a:lnTo>
                <a:lnTo>
                  <a:pt x="1452547" y="1878230"/>
                </a:lnTo>
                <a:lnTo>
                  <a:pt x="1452230" y="1882044"/>
                </a:lnTo>
                <a:lnTo>
                  <a:pt x="1452230" y="1885858"/>
                </a:lnTo>
                <a:lnTo>
                  <a:pt x="1452230" y="1889989"/>
                </a:lnTo>
                <a:lnTo>
                  <a:pt x="1452547" y="1893803"/>
                </a:lnTo>
                <a:lnTo>
                  <a:pt x="1453499" y="1897935"/>
                </a:lnTo>
                <a:lnTo>
                  <a:pt x="1454450" y="1901748"/>
                </a:lnTo>
                <a:lnTo>
                  <a:pt x="1456671" y="1909694"/>
                </a:lnTo>
                <a:lnTo>
                  <a:pt x="1459525" y="1917003"/>
                </a:lnTo>
                <a:lnTo>
                  <a:pt x="1463014" y="1924313"/>
                </a:lnTo>
                <a:lnTo>
                  <a:pt x="1466504" y="1930987"/>
                </a:lnTo>
                <a:lnTo>
                  <a:pt x="1470310" y="1937026"/>
                </a:lnTo>
                <a:lnTo>
                  <a:pt x="1473799" y="1942111"/>
                </a:lnTo>
                <a:lnTo>
                  <a:pt x="1479191" y="1949420"/>
                </a:lnTo>
                <a:lnTo>
                  <a:pt x="1481094" y="1951963"/>
                </a:lnTo>
                <a:lnTo>
                  <a:pt x="1907399" y="1605864"/>
                </a:lnTo>
                <a:lnTo>
                  <a:pt x="1907399" y="1103084"/>
                </a:lnTo>
                <a:lnTo>
                  <a:pt x="1907399" y="1098635"/>
                </a:lnTo>
                <a:lnTo>
                  <a:pt x="1908033" y="1093867"/>
                </a:lnTo>
                <a:lnTo>
                  <a:pt x="1908350" y="1089418"/>
                </a:lnTo>
                <a:lnTo>
                  <a:pt x="1909302" y="1084969"/>
                </a:lnTo>
                <a:lnTo>
                  <a:pt x="1910253" y="1080519"/>
                </a:lnTo>
                <a:lnTo>
                  <a:pt x="1911522" y="1076070"/>
                </a:lnTo>
                <a:lnTo>
                  <a:pt x="1914694" y="1068125"/>
                </a:lnTo>
                <a:lnTo>
                  <a:pt x="1918183" y="1059861"/>
                </a:lnTo>
                <a:lnTo>
                  <a:pt x="1922624" y="1052552"/>
                </a:lnTo>
                <a:lnTo>
                  <a:pt x="1927699" y="1045560"/>
                </a:lnTo>
                <a:lnTo>
                  <a:pt x="1933726" y="1039204"/>
                </a:lnTo>
                <a:lnTo>
                  <a:pt x="1940069" y="1033483"/>
                </a:lnTo>
                <a:lnTo>
                  <a:pt x="1947048" y="1028080"/>
                </a:lnTo>
                <a:lnTo>
                  <a:pt x="1954343" y="1023631"/>
                </a:lnTo>
                <a:lnTo>
                  <a:pt x="1962590" y="1020135"/>
                </a:lnTo>
                <a:lnTo>
                  <a:pt x="1970520" y="1016639"/>
                </a:lnTo>
                <a:lnTo>
                  <a:pt x="1974960" y="1015685"/>
                </a:lnTo>
                <a:lnTo>
                  <a:pt x="1979401" y="1014414"/>
                </a:lnTo>
                <a:lnTo>
                  <a:pt x="1983842" y="1013779"/>
                </a:lnTo>
                <a:lnTo>
                  <a:pt x="1988282" y="1013461"/>
                </a:lnTo>
                <a:lnTo>
                  <a:pt x="1992723" y="1013143"/>
                </a:lnTo>
                <a:lnTo>
                  <a:pt x="1997481" y="1012825"/>
                </a:lnTo>
                <a:close/>
                <a:moveTo>
                  <a:pt x="90082" y="1012825"/>
                </a:moveTo>
                <a:lnTo>
                  <a:pt x="94523" y="1013143"/>
                </a:lnTo>
                <a:lnTo>
                  <a:pt x="99281" y="1013461"/>
                </a:lnTo>
                <a:lnTo>
                  <a:pt x="103721" y="1013779"/>
                </a:lnTo>
                <a:lnTo>
                  <a:pt x="108162" y="1014414"/>
                </a:lnTo>
                <a:lnTo>
                  <a:pt x="112603" y="1015685"/>
                </a:lnTo>
                <a:lnTo>
                  <a:pt x="117043" y="1016639"/>
                </a:lnTo>
                <a:lnTo>
                  <a:pt x="125290" y="1020135"/>
                </a:lnTo>
                <a:lnTo>
                  <a:pt x="133220" y="1023631"/>
                </a:lnTo>
                <a:lnTo>
                  <a:pt x="140515" y="1028080"/>
                </a:lnTo>
                <a:lnTo>
                  <a:pt x="147494" y="1033483"/>
                </a:lnTo>
                <a:lnTo>
                  <a:pt x="153838" y="1039204"/>
                </a:lnTo>
                <a:lnTo>
                  <a:pt x="159864" y="1045560"/>
                </a:lnTo>
                <a:lnTo>
                  <a:pt x="164939" y="1052552"/>
                </a:lnTo>
                <a:lnTo>
                  <a:pt x="169380" y="1059861"/>
                </a:lnTo>
                <a:lnTo>
                  <a:pt x="173186" y="1068125"/>
                </a:lnTo>
                <a:lnTo>
                  <a:pt x="176358" y="1076070"/>
                </a:lnTo>
                <a:lnTo>
                  <a:pt x="177310" y="1080519"/>
                </a:lnTo>
                <a:lnTo>
                  <a:pt x="178578" y="1084969"/>
                </a:lnTo>
                <a:lnTo>
                  <a:pt x="179213" y="1089418"/>
                </a:lnTo>
                <a:lnTo>
                  <a:pt x="179530" y="1093867"/>
                </a:lnTo>
                <a:lnTo>
                  <a:pt x="180164" y="1098635"/>
                </a:lnTo>
                <a:lnTo>
                  <a:pt x="180482" y="1103084"/>
                </a:lnTo>
                <a:lnTo>
                  <a:pt x="180482" y="1605864"/>
                </a:lnTo>
                <a:lnTo>
                  <a:pt x="606151" y="1951963"/>
                </a:lnTo>
                <a:lnTo>
                  <a:pt x="608372" y="1949420"/>
                </a:lnTo>
                <a:lnTo>
                  <a:pt x="614081" y="1942111"/>
                </a:lnTo>
                <a:lnTo>
                  <a:pt x="617253" y="1937026"/>
                </a:lnTo>
                <a:lnTo>
                  <a:pt x="621059" y="1930987"/>
                </a:lnTo>
                <a:lnTo>
                  <a:pt x="624548" y="1924313"/>
                </a:lnTo>
                <a:lnTo>
                  <a:pt x="628038" y="1917003"/>
                </a:lnTo>
                <a:lnTo>
                  <a:pt x="630892" y="1909694"/>
                </a:lnTo>
                <a:lnTo>
                  <a:pt x="633113" y="1901748"/>
                </a:lnTo>
                <a:lnTo>
                  <a:pt x="634064" y="1897935"/>
                </a:lnTo>
                <a:lnTo>
                  <a:pt x="635016" y="1893803"/>
                </a:lnTo>
                <a:lnTo>
                  <a:pt x="635333" y="1889989"/>
                </a:lnTo>
                <a:lnTo>
                  <a:pt x="635333" y="1885858"/>
                </a:lnTo>
                <a:lnTo>
                  <a:pt x="635333" y="1882044"/>
                </a:lnTo>
                <a:lnTo>
                  <a:pt x="635016" y="1878230"/>
                </a:lnTo>
                <a:lnTo>
                  <a:pt x="634064" y="1874099"/>
                </a:lnTo>
                <a:lnTo>
                  <a:pt x="632795" y="1870603"/>
                </a:lnTo>
                <a:lnTo>
                  <a:pt x="631210" y="1866789"/>
                </a:lnTo>
                <a:lnTo>
                  <a:pt x="629306" y="1863611"/>
                </a:lnTo>
                <a:lnTo>
                  <a:pt x="626769" y="1859797"/>
                </a:lnTo>
                <a:lnTo>
                  <a:pt x="623914" y="1856937"/>
                </a:lnTo>
                <a:lnTo>
                  <a:pt x="534784" y="1752376"/>
                </a:lnTo>
                <a:lnTo>
                  <a:pt x="390462" y="1582982"/>
                </a:lnTo>
                <a:lnTo>
                  <a:pt x="387290" y="1579804"/>
                </a:lnTo>
                <a:lnTo>
                  <a:pt x="384752" y="1575990"/>
                </a:lnTo>
                <a:lnTo>
                  <a:pt x="382215" y="1571858"/>
                </a:lnTo>
                <a:lnTo>
                  <a:pt x="379994" y="1568362"/>
                </a:lnTo>
                <a:lnTo>
                  <a:pt x="377774" y="1564231"/>
                </a:lnTo>
                <a:lnTo>
                  <a:pt x="375871" y="1560099"/>
                </a:lnTo>
                <a:lnTo>
                  <a:pt x="373016" y="1551518"/>
                </a:lnTo>
                <a:lnTo>
                  <a:pt x="370479" y="1543255"/>
                </a:lnTo>
                <a:lnTo>
                  <a:pt x="369210" y="1534674"/>
                </a:lnTo>
                <a:lnTo>
                  <a:pt x="368576" y="1525776"/>
                </a:lnTo>
                <a:lnTo>
                  <a:pt x="368893" y="1517195"/>
                </a:lnTo>
                <a:lnTo>
                  <a:pt x="370162" y="1508296"/>
                </a:lnTo>
                <a:lnTo>
                  <a:pt x="372065" y="1500033"/>
                </a:lnTo>
                <a:lnTo>
                  <a:pt x="374602" y="1491770"/>
                </a:lnTo>
                <a:lnTo>
                  <a:pt x="378091" y="1483824"/>
                </a:lnTo>
                <a:lnTo>
                  <a:pt x="382532" y="1475879"/>
                </a:lnTo>
                <a:lnTo>
                  <a:pt x="384752" y="1472383"/>
                </a:lnTo>
                <a:lnTo>
                  <a:pt x="387924" y="1468569"/>
                </a:lnTo>
                <a:lnTo>
                  <a:pt x="390462" y="1465073"/>
                </a:lnTo>
                <a:lnTo>
                  <a:pt x="393634" y="1461895"/>
                </a:lnTo>
                <a:lnTo>
                  <a:pt x="397123" y="1458717"/>
                </a:lnTo>
                <a:lnTo>
                  <a:pt x="400295" y="1455221"/>
                </a:lnTo>
                <a:lnTo>
                  <a:pt x="406956" y="1450136"/>
                </a:lnTo>
                <a:lnTo>
                  <a:pt x="413934" y="1445687"/>
                </a:lnTo>
                <a:lnTo>
                  <a:pt x="420912" y="1441873"/>
                </a:lnTo>
                <a:lnTo>
                  <a:pt x="428207" y="1439013"/>
                </a:lnTo>
                <a:lnTo>
                  <a:pt x="436137" y="1436470"/>
                </a:lnTo>
                <a:lnTo>
                  <a:pt x="443750" y="1434881"/>
                </a:lnTo>
                <a:lnTo>
                  <a:pt x="451362" y="1433928"/>
                </a:lnTo>
                <a:lnTo>
                  <a:pt x="459609" y="1433610"/>
                </a:lnTo>
                <a:lnTo>
                  <a:pt x="467222" y="1433928"/>
                </a:lnTo>
                <a:lnTo>
                  <a:pt x="475152" y="1434881"/>
                </a:lnTo>
                <a:lnTo>
                  <a:pt x="482764" y="1436788"/>
                </a:lnTo>
                <a:lnTo>
                  <a:pt x="490060" y="1439013"/>
                </a:lnTo>
                <a:lnTo>
                  <a:pt x="497672" y="1442191"/>
                </a:lnTo>
                <a:lnTo>
                  <a:pt x="504650" y="1446004"/>
                </a:lnTo>
                <a:lnTo>
                  <a:pt x="511629" y="1450454"/>
                </a:lnTo>
                <a:lnTo>
                  <a:pt x="517655" y="1455221"/>
                </a:lnTo>
                <a:lnTo>
                  <a:pt x="726367" y="1633832"/>
                </a:lnTo>
                <a:lnTo>
                  <a:pt x="830405" y="1723137"/>
                </a:lnTo>
                <a:lnTo>
                  <a:pt x="843410" y="1734261"/>
                </a:lnTo>
                <a:lnTo>
                  <a:pt x="850071" y="1740299"/>
                </a:lnTo>
                <a:lnTo>
                  <a:pt x="857366" y="1746973"/>
                </a:lnTo>
                <a:lnTo>
                  <a:pt x="867517" y="1757461"/>
                </a:lnTo>
                <a:lnTo>
                  <a:pt x="877350" y="1768585"/>
                </a:lnTo>
                <a:lnTo>
                  <a:pt x="886865" y="1780026"/>
                </a:lnTo>
                <a:lnTo>
                  <a:pt x="896064" y="1791785"/>
                </a:lnTo>
                <a:lnTo>
                  <a:pt x="900504" y="1797824"/>
                </a:lnTo>
                <a:lnTo>
                  <a:pt x="904628" y="1804180"/>
                </a:lnTo>
                <a:lnTo>
                  <a:pt x="908117" y="1810218"/>
                </a:lnTo>
                <a:lnTo>
                  <a:pt x="911923" y="1816892"/>
                </a:lnTo>
                <a:lnTo>
                  <a:pt x="918902" y="1829923"/>
                </a:lnTo>
                <a:lnTo>
                  <a:pt x="925880" y="1843271"/>
                </a:lnTo>
                <a:lnTo>
                  <a:pt x="929369" y="1850263"/>
                </a:lnTo>
                <a:lnTo>
                  <a:pt x="931906" y="1857572"/>
                </a:lnTo>
                <a:lnTo>
                  <a:pt x="936981" y="1871874"/>
                </a:lnTo>
                <a:lnTo>
                  <a:pt x="941739" y="1887129"/>
                </a:lnTo>
                <a:lnTo>
                  <a:pt x="944277" y="1898252"/>
                </a:lnTo>
                <a:lnTo>
                  <a:pt x="946180" y="1909376"/>
                </a:lnTo>
                <a:lnTo>
                  <a:pt x="946814" y="1924313"/>
                </a:lnTo>
                <a:lnTo>
                  <a:pt x="972190" y="2246576"/>
                </a:lnTo>
                <a:lnTo>
                  <a:pt x="976313" y="2301875"/>
                </a:lnTo>
                <a:lnTo>
                  <a:pt x="459609" y="2301875"/>
                </a:lnTo>
                <a:lnTo>
                  <a:pt x="25058" y="1710425"/>
                </a:lnTo>
                <a:lnTo>
                  <a:pt x="0" y="1676419"/>
                </a:lnTo>
                <a:lnTo>
                  <a:pt x="0" y="1647816"/>
                </a:lnTo>
                <a:lnTo>
                  <a:pt x="0" y="1103084"/>
                </a:lnTo>
                <a:lnTo>
                  <a:pt x="317" y="1098635"/>
                </a:lnTo>
                <a:lnTo>
                  <a:pt x="634" y="1093867"/>
                </a:lnTo>
                <a:lnTo>
                  <a:pt x="952" y="1089418"/>
                </a:lnTo>
                <a:lnTo>
                  <a:pt x="1903" y="1084969"/>
                </a:lnTo>
                <a:lnTo>
                  <a:pt x="2855" y="1080519"/>
                </a:lnTo>
                <a:lnTo>
                  <a:pt x="3806" y="1076070"/>
                </a:lnTo>
                <a:lnTo>
                  <a:pt x="7295" y="1068125"/>
                </a:lnTo>
                <a:lnTo>
                  <a:pt x="11102" y="1059861"/>
                </a:lnTo>
                <a:lnTo>
                  <a:pt x="15225" y="1052552"/>
                </a:lnTo>
                <a:lnTo>
                  <a:pt x="20617" y="1045560"/>
                </a:lnTo>
                <a:lnTo>
                  <a:pt x="26327" y="1039204"/>
                </a:lnTo>
                <a:lnTo>
                  <a:pt x="32671" y="1033483"/>
                </a:lnTo>
                <a:lnTo>
                  <a:pt x="39649" y="1028080"/>
                </a:lnTo>
                <a:lnTo>
                  <a:pt x="46944" y="1023631"/>
                </a:lnTo>
                <a:lnTo>
                  <a:pt x="55191" y="1020135"/>
                </a:lnTo>
                <a:lnTo>
                  <a:pt x="63121" y="1016639"/>
                </a:lnTo>
                <a:lnTo>
                  <a:pt x="67562" y="1015685"/>
                </a:lnTo>
                <a:lnTo>
                  <a:pt x="72002" y="1014414"/>
                </a:lnTo>
                <a:lnTo>
                  <a:pt x="76443" y="1013779"/>
                </a:lnTo>
                <a:lnTo>
                  <a:pt x="80884" y="1013461"/>
                </a:lnTo>
                <a:lnTo>
                  <a:pt x="85324" y="1013143"/>
                </a:lnTo>
                <a:lnTo>
                  <a:pt x="90082" y="1012825"/>
                </a:lnTo>
                <a:close/>
                <a:moveTo>
                  <a:pt x="1479299" y="812949"/>
                </a:moveTo>
                <a:lnTo>
                  <a:pt x="1478664" y="831995"/>
                </a:lnTo>
                <a:lnTo>
                  <a:pt x="1477712" y="850724"/>
                </a:lnTo>
                <a:lnTo>
                  <a:pt x="1476125" y="870087"/>
                </a:lnTo>
                <a:lnTo>
                  <a:pt x="1474538" y="888816"/>
                </a:lnTo>
                <a:lnTo>
                  <a:pt x="1472951" y="907227"/>
                </a:lnTo>
                <a:lnTo>
                  <a:pt x="1470729" y="925638"/>
                </a:lnTo>
                <a:lnTo>
                  <a:pt x="1467872" y="943732"/>
                </a:lnTo>
                <a:lnTo>
                  <a:pt x="1465332" y="961826"/>
                </a:lnTo>
                <a:lnTo>
                  <a:pt x="1462475" y="979919"/>
                </a:lnTo>
                <a:lnTo>
                  <a:pt x="1459618" y="997696"/>
                </a:lnTo>
                <a:lnTo>
                  <a:pt x="1456127" y="1014838"/>
                </a:lnTo>
                <a:lnTo>
                  <a:pt x="1452635" y="1032296"/>
                </a:lnTo>
                <a:lnTo>
                  <a:pt x="1448508" y="1049120"/>
                </a:lnTo>
                <a:lnTo>
                  <a:pt x="1444382" y="1065627"/>
                </a:lnTo>
                <a:lnTo>
                  <a:pt x="1440255" y="1082769"/>
                </a:lnTo>
                <a:lnTo>
                  <a:pt x="1435494" y="1098958"/>
                </a:lnTo>
                <a:lnTo>
                  <a:pt x="1602781" y="1098958"/>
                </a:lnTo>
                <a:lnTo>
                  <a:pt x="1611987" y="1082769"/>
                </a:lnTo>
                <a:lnTo>
                  <a:pt x="1620875" y="1066579"/>
                </a:lnTo>
                <a:lnTo>
                  <a:pt x="1629446" y="1050073"/>
                </a:lnTo>
                <a:lnTo>
                  <a:pt x="1637064" y="1032931"/>
                </a:lnTo>
                <a:lnTo>
                  <a:pt x="1644683" y="1016107"/>
                </a:lnTo>
                <a:lnTo>
                  <a:pt x="1651349" y="998331"/>
                </a:lnTo>
                <a:lnTo>
                  <a:pt x="1657698" y="980872"/>
                </a:lnTo>
                <a:lnTo>
                  <a:pt x="1663729" y="962778"/>
                </a:lnTo>
                <a:lnTo>
                  <a:pt x="1668808" y="945002"/>
                </a:lnTo>
                <a:lnTo>
                  <a:pt x="1674204" y="926273"/>
                </a:lnTo>
                <a:lnTo>
                  <a:pt x="1678013" y="907862"/>
                </a:lnTo>
                <a:lnTo>
                  <a:pt x="1682140" y="889133"/>
                </a:lnTo>
                <a:lnTo>
                  <a:pt x="1685632" y="870405"/>
                </a:lnTo>
                <a:lnTo>
                  <a:pt x="1688171" y="851359"/>
                </a:lnTo>
                <a:lnTo>
                  <a:pt x="1690393" y="831995"/>
                </a:lnTo>
                <a:lnTo>
                  <a:pt x="1691980" y="812949"/>
                </a:lnTo>
                <a:lnTo>
                  <a:pt x="1479299" y="812949"/>
                </a:lnTo>
                <a:close/>
                <a:moveTo>
                  <a:pt x="1074888" y="812949"/>
                </a:moveTo>
                <a:lnTo>
                  <a:pt x="1074888" y="1098958"/>
                </a:lnTo>
                <a:lnTo>
                  <a:pt x="1357087" y="1098958"/>
                </a:lnTo>
                <a:lnTo>
                  <a:pt x="1362166" y="1082769"/>
                </a:lnTo>
                <a:lnTo>
                  <a:pt x="1366928" y="1066262"/>
                </a:lnTo>
                <a:lnTo>
                  <a:pt x="1371372" y="1049438"/>
                </a:lnTo>
                <a:lnTo>
                  <a:pt x="1375498" y="1032296"/>
                </a:lnTo>
                <a:lnTo>
                  <a:pt x="1379625" y="1015155"/>
                </a:lnTo>
                <a:lnTo>
                  <a:pt x="1383117" y="997696"/>
                </a:lnTo>
                <a:lnTo>
                  <a:pt x="1386926" y="980237"/>
                </a:lnTo>
                <a:lnTo>
                  <a:pt x="1390100" y="962143"/>
                </a:lnTo>
                <a:lnTo>
                  <a:pt x="1393275" y="944049"/>
                </a:lnTo>
                <a:lnTo>
                  <a:pt x="1395814" y="925638"/>
                </a:lnTo>
                <a:lnTo>
                  <a:pt x="1398036" y="907227"/>
                </a:lnTo>
                <a:lnTo>
                  <a:pt x="1400258" y="888816"/>
                </a:lnTo>
                <a:lnTo>
                  <a:pt x="1402163" y="870087"/>
                </a:lnTo>
                <a:lnTo>
                  <a:pt x="1403433" y="851359"/>
                </a:lnTo>
                <a:lnTo>
                  <a:pt x="1404702" y="831995"/>
                </a:lnTo>
                <a:lnTo>
                  <a:pt x="1405655" y="812949"/>
                </a:lnTo>
                <a:lnTo>
                  <a:pt x="1074888" y="812949"/>
                </a:lnTo>
                <a:close/>
                <a:moveTo>
                  <a:pt x="671112" y="812949"/>
                </a:moveTo>
                <a:lnTo>
                  <a:pt x="671747" y="831995"/>
                </a:lnTo>
                <a:lnTo>
                  <a:pt x="673016" y="851359"/>
                </a:lnTo>
                <a:lnTo>
                  <a:pt x="674604" y="870087"/>
                </a:lnTo>
                <a:lnTo>
                  <a:pt x="676191" y="888816"/>
                </a:lnTo>
                <a:lnTo>
                  <a:pt x="678413" y="907227"/>
                </a:lnTo>
                <a:lnTo>
                  <a:pt x="680952" y="925638"/>
                </a:lnTo>
                <a:lnTo>
                  <a:pt x="683492" y="944049"/>
                </a:lnTo>
                <a:lnTo>
                  <a:pt x="686666" y="962143"/>
                </a:lnTo>
                <a:lnTo>
                  <a:pt x="689523" y="980237"/>
                </a:lnTo>
                <a:lnTo>
                  <a:pt x="693015" y="997696"/>
                </a:lnTo>
                <a:lnTo>
                  <a:pt x="696824" y="1015155"/>
                </a:lnTo>
                <a:lnTo>
                  <a:pt x="700951" y="1032296"/>
                </a:lnTo>
                <a:lnTo>
                  <a:pt x="705395" y="1049438"/>
                </a:lnTo>
                <a:lnTo>
                  <a:pt x="709839" y="1066262"/>
                </a:lnTo>
                <a:lnTo>
                  <a:pt x="714600" y="1082769"/>
                </a:lnTo>
                <a:lnTo>
                  <a:pt x="719362" y="1098958"/>
                </a:lnTo>
                <a:lnTo>
                  <a:pt x="1001243" y="1098958"/>
                </a:lnTo>
                <a:lnTo>
                  <a:pt x="1001243" y="812949"/>
                </a:lnTo>
                <a:lnTo>
                  <a:pt x="671112" y="812949"/>
                </a:lnTo>
                <a:close/>
                <a:moveTo>
                  <a:pt x="384469" y="812949"/>
                </a:moveTo>
                <a:lnTo>
                  <a:pt x="386056" y="831995"/>
                </a:lnTo>
                <a:lnTo>
                  <a:pt x="388278" y="851359"/>
                </a:lnTo>
                <a:lnTo>
                  <a:pt x="390817" y="870405"/>
                </a:lnTo>
                <a:lnTo>
                  <a:pt x="394309" y="889133"/>
                </a:lnTo>
                <a:lnTo>
                  <a:pt x="398118" y="907862"/>
                </a:lnTo>
                <a:lnTo>
                  <a:pt x="402562" y="926273"/>
                </a:lnTo>
                <a:lnTo>
                  <a:pt x="407324" y="945002"/>
                </a:lnTo>
                <a:lnTo>
                  <a:pt x="412720" y="962778"/>
                </a:lnTo>
                <a:lnTo>
                  <a:pt x="418434" y="980872"/>
                </a:lnTo>
                <a:lnTo>
                  <a:pt x="425100" y="998331"/>
                </a:lnTo>
                <a:lnTo>
                  <a:pt x="431766" y="1016107"/>
                </a:lnTo>
                <a:lnTo>
                  <a:pt x="439067" y="1032931"/>
                </a:lnTo>
                <a:lnTo>
                  <a:pt x="447321" y="1050073"/>
                </a:lnTo>
                <a:lnTo>
                  <a:pt x="455256" y="1066579"/>
                </a:lnTo>
                <a:lnTo>
                  <a:pt x="464145" y="1082769"/>
                </a:lnTo>
                <a:lnTo>
                  <a:pt x="473350" y="1098958"/>
                </a:lnTo>
                <a:lnTo>
                  <a:pt x="640956" y="1098958"/>
                </a:lnTo>
                <a:lnTo>
                  <a:pt x="635877" y="1082769"/>
                </a:lnTo>
                <a:lnTo>
                  <a:pt x="632067" y="1065627"/>
                </a:lnTo>
                <a:lnTo>
                  <a:pt x="627941" y="1049120"/>
                </a:lnTo>
                <a:lnTo>
                  <a:pt x="623814" y="1032296"/>
                </a:lnTo>
                <a:lnTo>
                  <a:pt x="620005" y="1014838"/>
                </a:lnTo>
                <a:lnTo>
                  <a:pt x="616830" y="997696"/>
                </a:lnTo>
                <a:lnTo>
                  <a:pt x="613974" y="979919"/>
                </a:lnTo>
                <a:lnTo>
                  <a:pt x="610799" y="961826"/>
                </a:lnTo>
                <a:lnTo>
                  <a:pt x="608260" y="943732"/>
                </a:lnTo>
                <a:lnTo>
                  <a:pt x="605720" y="925638"/>
                </a:lnTo>
                <a:lnTo>
                  <a:pt x="603816" y="907227"/>
                </a:lnTo>
                <a:lnTo>
                  <a:pt x="602229" y="888816"/>
                </a:lnTo>
                <a:lnTo>
                  <a:pt x="600324" y="870087"/>
                </a:lnTo>
                <a:lnTo>
                  <a:pt x="599054" y="850724"/>
                </a:lnTo>
                <a:lnTo>
                  <a:pt x="598102" y="831995"/>
                </a:lnTo>
                <a:lnTo>
                  <a:pt x="596832" y="812949"/>
                </a:lnTo>
                <a:lnTo>
                  <a:pt x="384469" y="812949"/>
                </a:lnTo>
                <a:close/>
                <a:moveTo>
                  <a:pt x="1438033" y="443773"/>
                </a:moveTo>
                <a:lnTo>
                  <a:pt x="1442477" y="460280"/>
                </a:lnTo>
                <a:lnTo>
                  <a:pt x="1446921" y="477738"/>
                </a:lnTo>
                <a:lnTo>
                  <a:pt x="1451048" y="495197"/>
                </a:lnTo>
                <a:lnTo>
                  <a:pt x="1454857" y="512656"/>
                </a:lnTo>
                <a:lnTo>
                  <a:pt x="1458349" y="530433"/>
                </a:lnTo>
                <a:lnTo>
                  <a:pt x="1461840" y="548526"/>
                </a:lnTo>
                <a:lnTo>
                  <a:pt x="1464698" y="566620"/>
                </a:lnTo>
                <a:lnTo>
                  <a:pt x="1467554" y="585031"/>
                </a:lnTo>
                <a:lnTo>
                  <a:pt x="1469776" y="603760"/>
                </a:lnTo>
                <a:lnTo>
                  <a:pt x="1471998" y="622488"/>
                </a:lnTo>
                <a:lnTo>
                  <a:pt x="1474220" y="641535"/>
                </a:lnTo>
                <a:lnTo>
                  <a:pt x="1475808" y="660581"/>
                </a:lnTo>
                <a:lnTo>
                  <a:pt x="1477077" y="680262"/>
                </a:lnTo>
                <a:lnTo>
                  <a:pt x="1478347" y="699308"/>
                </a:lnTo>
                <a:lnTo>
                  <a:pt x="1479299" y="719306"/>
                </a:lnTo>
                <a:lnTo>
                  <a:pt x="1479934" y="738987"/>
                </a:lnTo>
                <a:lnTo>
                  <a:pt x="1692933" y="738987"/>
                </a:lnTo>
                <a:lnTo>
                  <a:pt x="1691663" y="718988"/>
                </a:lnTo>
                <a:lnTo>
                  <a:pt x="1690076" y="699308"/>
                </a:lnTo>
                <a:lnTo>
                  <a:pt x="1687854" y="679309"/>
                </a:lnTo>
                <a:lnTo>
                  <a:pt x="1684679" y="659946"/>
                </a:lnTo>
                <a:lnTo>
                  <a:pt x="1681505" y="640582"/>
                </a:lnTo>
                <a:lnTo>
                  <a:pt x="1677378" y="621536"/>
                </a:lnTo>
                <a:lnTo>
                  <a:pt x="1672934" y="602808"/>
                </a:lnTo>
                <a:lnTo>
                  <a:pt x="1667855" y="584396"/>
                </a:lnTo>
                <a:lnTo>
                  <a:pt x="1662142" y="565350"/>
                </a:lnTo>
                <a:lnTo>
                  <a:pt x="1656110" y="547574"/>
                </a:lnTo>
                <a:lnTo>
                  <a:pt x="1649444" y="529480"/>
                </a:lnTo>
                <a:lnTo>
                  <a:pt x="1642461" y="511704"/>
                </a:lnTo>
                <a:lnTo>
                  <a:pt x="1634525" y="494245"/>
                </a:lnTo>
                <a:lnTo>
                  <a:pt x="1626589" y="477104"/>
                </a:lnTo>
                <a:lnTo>
                  <a:pt x="1617701" y="460280"/>
                </a:lnTo>
                <a:lnTo>
                  <a:pt x="1608495" y="443773"/>
                </a:lnTo>
                <a:lnTo>
                  <a:pt x="1438033" y="443773"/>
                </a:lnTo>
                <a:close/>
                <a:moveTo>
                  <a:pt x="1074888" y="443773"/>
                </a:moveTo>
                <a:lnTo>
                  <a:pt x="1074888" y="738987"/>
                </a:lnTo>
                <a:lnTo>
                  <a:pt x="1405972" y="738987"/>
                </a:lnTo>
                <a:lnTo>
                  <a:pt x="1405337" y="719306"/>
                </a:lnTo>
                <a:lnTo>
                  <a:pt x="1404702" y="699625"/>
                </a:lnTo>
                <a:lnTo>
                  <a:pt x="1403115" y="680262"/>
                </a:lnTo>
                <a:lnTo>
                  <a:pt x="1401528" y="660581"/>
                </a:lnTo>
                <a:lnTo>
                  <a:pt x="1399941" y="641535"/>
                </a:lnTo>
                <a:lnTo>
                  <a:pt x="1397719" y="622171"/>
                </a:lnTo>
                <a:lnTo>
                  <a:pt x="1394862" y="603442"/>
                </a:lnTo>
                <a:lnTo>
                  <a:pt x="1392322" y="585031"/>
                </a:lnTo>
                <a:lnTo>
                  <a:pt x="1389466" y="566620"/>
                </a:lnTo>
                <a:lnTo>
                  <a:pt x="1385656" y="548209"/>
                </a:lnTo>
                <a:lnTo>
                  <a:pt x="1382482" y="530115"/>
                </a:lnTo>
                <a:lnTo>
                  <a:pt x="1378355" y="512339"/>
                </a:lnTo>
                <a:lnTo>
                  <a:pt x="1374229" y="494562"/>
                </a:lnTo>
                <a:lnTo>
                  <a:pt x="1369467" y="477421"/>
                </a:lnTo>
                <a:lnTo>
                  <a:pt x="1365023" y="460280"/>
                </a:lnTo>
                <a:lnTo>
                  <a:pt x="1359944" y="443773"/>
                </a:lnTo>
                <a:lnTo>
                  <a:pt x="1074888" y="443773"/>
                </a:lnTo>
                <a:close/>
                <a:moveTo>
                  <a:pt x="716505" y="443773"/>
                </a:moveTo>
                <a:lnTo>
                  <a:pt x="711426" y="460280"/>
                </a:lnTo>
                <a:lnTo>
                  <a:pt x="706664" y="477421"/>
                </a:lnTo>
                <a:lnTo>
                  <a:pt x="702220" y="494562"/>
                </a:lnTo>
                <a:lnTo>
                  <a:pt x="698094" y="512339"/>
                </a:lnTo>
                <a:lnTo>
                  <a:pt x="694284" y="530115"/>
                </a:lnTo>
                <a:lnTo>
                  <a:pt x="690475" y="548209"/>
                </a:lnTo>
                <a:lnTo>
                  <a:pt x="687301" y="566620"/>
                </a:lnTo>
                <a:lnTo>
                  <a:pt x="683809" y="585031"/>
                </a:lnTo>
                <a:lnTo>
                  <a:pt x="681270" y="603442"/>
                </a:lnTo>
                <a:lnTo>
                  <a:pt x="678730" y="622171"/>
                </a:lnTo>
                <a:lnTo>
                  <a:pt x="676508" y="641535"/>
                </a:lnTo>
                <a:lnTo>
                  <a:pt x="674604" y="660581"/>
                </a:lnTo>
                <a:lnTo>
                  <a:pt x="673334" y="680262"/>
                </a:lnTo>
                <a:lnTo>
                  <a:pt x="672064" y="699625"/>
                </a:lnTo>
                <a:lnTo>
                  <a:pt x="671112" y="719306"/>
                </a:lnTo>
                <a:lnTo>
                  <a:pt x="670159" y="738987"/>
                </a:lnTo>
                <a:lnTo>
                  <a:pt x="1001243" y="738987"/>
                </a:lnTo>
                <a:lnTo>
                  <a:pt x="1001243" y="443773"/>
                </a:lnTo>
                <a:lnTo>
                  <a:pt x="716505" y="443773"/>
                </a:lnTo>
                <a:close/>
                <a:moveTo>
                  <a:pt x="467954" y="443773"/>
                </a:moveTo>
                <a:lnTo>
                  <a:pt x="458748" y="460280"/>
                </a:lnTo>
                <a:lnTo>
                  <a:pt x="450178" y="477104"/>
                </a:lnTo>
                <a:lnTo>
                  <a:pt x="442242" y="494245"/>
                </a:lnTo>
                <a:lnTo>
                  <a:pt x="434306" y="511704"/>
                </a:lnTo>
                <a:lnTo>
                  <a:pt x="427005" y="529480"/>
                </a:lnTo>
                <a:lnTo>
                  <a:pt x="420339" y="547574"/>
                </a:lnTo>
                <a:lnTo>
                  <a:pt x="413990" y="565350"/>
                </a:lnTo>
                <a:lnTo>
                  <a:pt x="408594" y="584396"/>
                </a:lnTo>
                <a:lnTo>
                  <a:pt x="403515" y="602808"/>
                </a:lnTo>
                <a:lnTo>
                  <a:pt x="399071" y="621536"/>
                </a:lnTo>
                <a:lnTo>
                  <a:pt x="394944" y="640582"/>
                </a:lnTo>
                <a:lnTo>
                  <a:pt x="391452" y="659946"/>
                </a:lnTo>
                <a:lnTo>
                  <a:pt x="388595" y="679309"/>
                </a:lnTo>
                <a:lnTo>
                  <a:pt x="386373" y="699308"/>
                </a:lnTo>
                <a:lnTo>
                  <a:pt x="384469" y="718988"/>
                </a:lnTo>
                <a:lnTo>
                  <a:pt x="383516" y="738987"/>
                </a:lnTo>
                <a:lnTo>
                  <a:pt x="596515" y="738987"/>
                </a:lnTo>
                <a:lnTo>
                  <a:pt x="597150" y="719306"/>
                </a:lnTo>
                <a:lnTo>
                  <a:pt x="598102" y="699308"/>
                </a:lnTo>
                <a:lnTo>
                  <a:pt x="599054" y="680262"/>
                </a:lnTo>
                <a:lnTo>
                  <a:pt x="600641" y="660581"/>
                </a:lnTo>
                <a:lnTo>
                  <a:pt x="602229" y="641535"/>
                </a:lnTo>
                <a:lnTo>
                  <a:pt x="604451" y="622488"/>
                </a:lnTo>
                <a:lnTo>
                  <a:pt x="606673" y="603760"/>
                </a:lnTo>
                <a:lnTo>
                  <a:pt x="608577" y="585031"/>
                </a:lnTo>
                <a:lnTo>
                  <a:pt x="611752" y="566620"/>
                </a:lnTo>
                <a:lnTo>
                  <a:pt x="614608" y="548526"/>
                </a:lnTo>
                <a:lnTo>
                  <a:pt x="618100" y="530433"/>
                </a:lnTo>
                <a:lnTo>
                  <a:pt x="621592" y="512656"/>
                </a:lnTo>
                <a:lnTo>
                  <a:pt x="625401" y="495197"/>
                </a:lnTo>
                <a:lnTo>
                  <a:pt x="629528" y="477738"/>
                </a:lnTo>
                <a:lnTo>
                  <a:pt x="633654" y="460280"/>
                </a:lnTo>
                <a:lnTo>
                  <a:pt x="638099" y="443773"/>
                </a:lnTo>
                <a:lnTo>
                  <a:pt x="467954" y="443773"/>
                </a:lnTo>
                <a:close/>
                <a:moveTo>
                  <a:pt x="1306615" y="168557"/>
                </a:moveTo>
                <a:lnTo>
                  <a:pt x="1314234" y="178715"/>
                </a:lnTo>
                <a:lnTo>
                  <a:pt x="1322487" y="189826"/>
                </a:lnTo>
                <a:lnTo>
                  <a:pt x="1329788" y="200936"/>
                </a:lnTo>
                <a:lnTo>
                  <a:pt x="1337406" y="212046"/>
                </a:lnTo>
                <a:lnTo>
                  <a:pt x="1345025" y="223791"/>
                </a:lnTo>
                <a:lnTo>
                  <a:pt x="1352326" y="235536"/>
                </a:lnTo>
                <a:lnTo>
                  <a:pt x="1359309" y="247916"/>
                </a:lnTo>
                <a:lnTo>
                  <a:pt x="1365975" y="260613"/>
                </a:lnTo>
                <a:lnTo>
                  <a:pt x="1372959" y="272993"/>
                </a:lnTo>
                <a:lnTo>
                  <a:pt x="1379308" y="286326"/>
                </a:lnTo>
                <a:lnTo>
                  <a:pt x="1385656" y="299658"/>
                </a:lnTo>
                <a:lnTo>
                  <a:pt x="1391688" y="312990"/>
                </a:lnTo>
                <a:lnTo>
                  <a:pt x="1398036" y="326957"/>
                </a:lnTo>
                <a:lnTo>
                  <a:pt x="1403433" y="340924"/>
                </a:lnTo>
                <a:lnTo>
                  <a:pt x="1409464" y="355209"/>
                </a:lnTo>
                <a:lnTo>
                  <a:pt x="1414543" y="369811"/>
                </a:lnTo>
                <a:lnTo>
                  <a:pt x="1559293" y="369811"/>
                </a:lnTo>
                <a:lnTo>
                  <a:pt x="1546913" y="353939"/>
                </a:lnTo>
                <a:lnTo>
                  <a:pt x="1533581" y="338067"/>
                </a:lnTo>
                <a:lnTo>
                  <a:pt x="1520248" y="322831"/>
                </a:lnTo>
                <a:lnTo>
                  <a:pt x="1505964" y="308229"/>
                </a:lnTo>
                <a:lnTo>
                  <a:pt x="1491679" y="293627"/>
                </a:lnTo>
                <a:lnTo>
                  <a:pt x="1476760" y="280294"/>
                </a:lnTo>
                <a:lnTo>
                  <a:pt x="1461523" y="266645"/>
                </a:lnTo>
                <a:lnTo>
                  <a:pt x="1445969" y="253630"/>
                </a:lnTo>
                <a:lnTo>
                  <a:pt x="1429780" y="240932"/>
                </a:lnTo>
                <a:lnTo>
                  <a:pt x="1412956" y="229187"/>
                </a:lnTo>
                <a:lnTo>
                  <a:pt x="1396132" y="217760"/>
                </a:lnTo>
                <a:lnTo>
                  <a:pt x="1378673" y="206650"/>
                </a:lnTo>
                <a:lnTo>
                  <a:pt x="1361531" y="196492"/>
                </a:lnTo>
                <a:lnTo>
                  <a:pt x="1343438" y="186651"/>
                </a:lnTo>
                <a:lnTo>
                  <a:pt x="1325026" y="177128"/>
                </a:lnTo>
                <a:lnTo>
                  <a:pt x="1306615" y="168557"/>
                </a:lnTo>
                <a:close/>
                <a:moveTo>
                  <a:pt x="770151" y="168557"/>
                </a:moveTo>
                <a:lnTo>
                  <a:pt x="751423" y="177128"/>
                </a:lnTo>
                <a:lnTo>
                  <a:pt x="733329" y="186651"/>
                </a:lnTo>
                <a:lnTo>
                  <a:pt x="715235" y="196492"/>
                </a:lnTo>
                <a:lnTo>
                  <a:pt x="697459" y="206650"/>
                </a:lnTo>
                <a:lnTo>
                  <a:pt x="680317" y="217760"/>
                </a:lnTo>
                <a:lnTo>
                  <a:pt x="663176" y="229187"/>
                </a:lnTo>
                <a:lnTo>
                  <a:pt x="646669" y="240932"/>
                </a:lnTo>
                <a:lnTo>
                  <a:pt x="630798" y="253630"/>
                </a:lnTo>
                <a:lnTo>
                  <a:pt x="614926" y="266645"/>
                </a:lnTo>
                <a:lnTo>
                  <a:pt x="599372" y="280294"/>
                </a:lnTo>
                <a:lnTo>
                  <a:pt x="584770" y="293627"/>
                </a:lnTo>
                <a:lnTo>
                  <a:pt x="570485" y="308229"/>
                </a:lnTo>
                <a:lnTo>
                  <a:pt x="556518" y="322831"/>
                </a:lnTo>
                <a:lnTo>
                  <a:pt x="542868" y="338067"/>
                </a:lnTo>
                <a:lnTo>
                  <a:pt x="529536" y="353939"/>
                </a:lnTo>
                <a:lnTo>
                  <a:pt x="516839" y="369811"/>
                </a:lnTo>
                <a:lnTo>
                  <a:pt x="661906" y="369811"/>
                </a:lnTo>
                <a:lnTo>
                  <a:pt x="667303" y="355209"/>
                </a:lnTo>
                <a:lnTo>
                  <a:pt x="673016" y="340924"/>
                </a:lnTo>
                <a:lnTo>
                  <a:pt x="678730" y="326957"/>
                </a:lnTo>
                <a:lnTo>
                  <a:pt x="684761" y="312990"/>
                </a:lnTo>
                <a:lnTo>
                  <a:pt x="690793" y="299658"/>
                </a:lnTo>
                <a:lnTo>
                  <a:pt x="697141" y="286326"/>
                </a:lnTo>
                <a:lnTo>
                  <a:pt x="703808" y="272993"/>
                </a:lnTo>
                <a:lnTo>
                  <a:pt x="710474" y="260613"/>
                </a:lnTo>
                <a:lnTo>
                  <a:pt x="717457" y="247916"/>
                </a:lnTo>
                <a:lnTo>
                  <a:pt x="724441" y="235536"/>
                </a:lnTo>
                <a:lnTo>
                  <a:pt x="731424" y="223791"/>
                </a:lnTo>
                <a:lnTo>
                  <a:pt x="738725" y="212046"/>
                </a:lnTo>
                <a:lnTo>
                  <a:pt x="746661" y="200936"/>
                </a:lnTo>
                <a:lnTo>
                  <a:pt x="754280" y="189826"/>
                </a:lnTo>
                <a:lnTo>
                  <a:pt x="762215" y="178715"/>
                </a:lnTo>
                <a:lnTo>
                  <a:pt x="770151" y="168557"/>
                </a:lnTo>
                <a:close/>
                <a:moveTo>
                  <a:pt x="1074888" y="112372"/>
                </a:moveTo>
                <a:lnTo>
                  <a:pt x="1074888" y="369811"/>
                </a:lnTo>
                <a:lnTo>
                  <a:pt x="1333597" y="369811"/>
                </a:lnTo>
                <a:lnTo>
                  <a:pt x="1324392" y="347908"/>
                </a:lnTo>
                <a:lnTo>
                  <a:pt x="1314551" y="326640"/>
                </a:lnTo>
                <a:lnTo>
                  <a:pt x="1304393" y="306324"/>
                </a:lnTo>
                <a:lnTo>
                  <a:pt x="1293600" y="286326"/>
                </a:lnTo>
                <a:lnTo>
                  <a:pt x="1282490" y="267597"/>
                </a:lnTo>
                <a:lnTo>
                  <a:pt x="1271063" y="249503"/>
                </a:lnTo>
                <a:lnTo>
                  <a:pt x="1259318" y="232362"/>
                </a:lnTo>
                <a:lnTo>
                  <a:pt x="1247255" y="215538"/>
                </a:lnTo>
                <a:lnTo>
                  <a:pt x="1234558" y="199983"/>
                </a:lnTo>
                <a:lnTo>
                  <a:pt x="1221860" y="185699"/>
                </a:lnTo>
                <a:lnTo>
                  <a:pt x="1215194" y="178715"/>
                </a:lnTo>
                <a:lnTo>
                  <a:pt x="1208528" y="172049"/>
                </a:lnTo>
                <a:lnTo>
                  <a:pt x="1201862" y="165383"/>
                </a:lnTo>
                <a:lnTo>
                  <a:pt x="1194878" y="159352"/>
                </a:lnTo>
                <a:lnTo>
                  <a:pt x="1188212" y="153321"/>
                </a:lnTo>
                <a:lnTo>
                  <a:pt x="1181229" y="147924"/>
                </a:lnTo>
                <a:lnTo>
                  <a:pt x="1174245" y="142210"/>
                </a:lnTo>
                <a:lnTo>
                  <a:pt x="1167262" y="137131"/>
                </a:lnTo>
                <a:lnTo>
                  <a:pt x="1159961" y="132370"/>
                </a:lnTo>
                <a:lnTo>
                  <a:pt x="1152977" y="127608"/>
                </a:lnTo>
                <a:lnTo>
                  <a:pt x="1145359" y="123164"/>
                </a:lnTo>
                <a:lnTo>
                  <a:pt x="1138058" y="119038"/>
                </a:lnTo>
                <a:lnTo>
                  <a:pt x="1122503" y="116816"/>
                </a:lnTo>
                <a:lnTo>
                  <a:pt x="1106632" y="114911"/>
                </a:lnTo>
                <a:lnTo>
                  <a:pt x="1090760" y="113641"/>
                </a:lnTo>
                <a:lnTo>
                  <a:pt x="1074888" y="112372"/>
                </a:lnTo>
                <a:close/>
                <a:moveTo>
                  <a:pt x="1001243" y="112372"/>
                </a:moveTo>
                <a:lnTo>
                  <a:pt x="985372" y="113641"/>
                </a:lnTo>
                <a:lnTo>
                  <a:pt x="969500" y="114911"/>
                </a:lnTo>
                <a:lnTo>
                  <a:pt x="953628" y="116816"/>
                </a:lnTo>
                <a:lnTo>
                  <a:pt x="938391" y="119038"/>
                </a:lnTo>
                <a:lnTo>
                  <a:pt x="930773" y="123164"/>
                </a:lnTo>
                <a:lnTo>
                  <a:pt x="923789" y="127608"/>
                </a:lnTo>
                <a:lnTo>
                  <a:pt x="916488" y="132370"/>
                </a:lnTo>
                <a:lnTo>
                  <a:pt x="909505" y="137131"/>
                </a:lnTo>
                <a:lnTo>
                  <a:pt x="902204" y="142210"/>
                </a:lnTo>
                <a:lnTo>
                  <a:pt x="895220" y="147924"/>
                </a:lnTo>
                <a:lnTo>
                  <a:pt x="888554" y="153321"/>
                </a:lnTo>
                <a:lnTo>
                  <a:pt x="881571" y="159352"/>
                </a:lnTo>
                <a:lnTo>
                  <a:pt x="874587" y="165383"/>
                </a:lnTo>
                <a:lnTo>
                  <a:pt x="867921" y="172049"/>
                </a:lnTo>
                <a:lnTo>
                  <a:pt x="861255" y="178715"/>
                </a:lnTo>
                <a:lnTo>
                  <a:pt x="854589" y="185699"/>
                </a:lnTo>
                <a:lnTo>
                  <a:pt x="841574" y="199983"/>
                </a:lnTo>
                <a:lnTo>
                  <a:pt x="829194" y="215538"/>
                </a:lnTo>
                <a:lnTo>
                  <a:pt x="817132" y="232362"/>
                </a:lnTo>
                <a:lnTo>
                  <a:pt x="805069" y="249503"/>
                </a:lnTo>
                <a:lnTo>
                  <a:pt x="793641" y="267597"/>
                </a:lnTo>
                <a:lnTo>
                  <a:pt x="782849" y="286326"/>
                </a:lnTo>
                <a:lnTo>
                  <a:pt x="772056" y="306324"/>
                </a:lnTo>
                <a:lnTo>
                  <a:pt x="762215" y="326640"/>
                </a:lnTo>
                <a:lnTo>
                  <a:pt x="752058" y="347908"/>
                </a:lnTo>
                <a:lnTo>
                  <a:pt x="742852" y="369811"/>
                </a:lnTo>
                <a:lnTo>
                  <a:pt x="1001243" y="369811"/>
                </a:lnTo>
                <a:lnTo>
                  <a:pt x="1001243" y="112372"/>
                </a:lnTo>
                <a:close/>
                <a:moveTo>
                  <a:pt x="1018702" y="0"/>
                </a:moveTo>
                <a:lnTo>
                  <a:pt x="1038066" y="0"/>
                </a:lnTo>
                <a:lnTo>
                  <a:pt x="1058064" y="0"/>
                </a:lnTo>
                <a:lnTo>
                  <a:pt x="1077745" y="635"/>
                </a:lnTo>
                <a:lnTo>
                  <a:pt x="1097109" y="2222"/>
                </a:lnTo>
                <a:lnTo>
                  <a:pt x="1116790" y="4127"/>
                </a:lnTo>
                <a:lnTo>
                  <a:pt x="1135836" y="6349"/>
                </a:lnTo>
                <a:lnTo>
                  <a:pt x="1154882" y="8888"/>
                </a:lnTo>
                <a:lnTo>
                  <a:pt x="1173928" y="11745"/>
                </a:lnTo>
                <a:lnTo>
                  <a:pt x="1192656" y="15554"/>
                </a:lnTo>
                <a:lnTo>
                  <a:pt x="1211067" y="19363"/>
                </a:lnTo>
                <a:lnTo>
                  <a:pt x="1229479" y="23807"/>
                </a:lnTo>
                <a:lnTo>
                  <a:pt x="1247890" y="29204"/>
                </a:lnTo>
                <a:lnTo>
                  <a:pt x="1265984" y="34283"/>
                </a:lnTo>
                <a:lnTo>
                  <a:pt x="1284077" y="39997"/>
                </a:lnTo>
                <a:lnTo>
                  <a:pt x="1301854" y="46345"/>
                </a:lnTo>
                <a:lnTo>
                  <a:pt x="1318995" y="53011"/>
                </a:lnTo>
                <a:lnTo>
                  <a:pt x="1336454" y="59995"/>
                </a:lnTo>
                <a:lnTo>
                  <a:pt x="1353278" y="67931"/>
                </a:lnTo>
                <a:lnTo>
                  <a:pt x="1370420" y="75549"/>
                </a:lnTo>
                <a:lnTo>
                  <a:pt x="1386926" y="84120"/>
                </a:lnTo>
                <a:lnTo>
                  <a:pt x="1403433" y="92373"/>
                </a:lnTo>
                <a:lnTo>
                  <a:pt x="1419622" y="101579"/>
                </a:lnTo>
                <a:lnTo>
                  <a:pt x="1435494" y="110784"/>
                </a:lnTo>
                <a:lnTo>
                  <a:pt x="1451365" y="120942"/>
                </a:lnTo>
                <a:lnTo>
                  <a:pt x="1466602" y="131100"/>
                </a:lnTo>
                <a:lnTo>
                  <a:pt x="1482156" y="141576"/>
                </a:lnTo>
                <a:lnTo>
                  <a:pt x="1496758" y="152686"/>
                </a:lnTo>
                <a:lnTo>
                  <a:pt x="1511360" y="163796"/>
                </a:lnTo>
                <a:lnTo>
                  <a:pt x="1525962" y="175224"/>
                </a:lnTo>
                <a:lnTo>
                  <a:pt x="1539929" y="187286"/>
                </a:lnTo>
                <a:lnTo>
                  <a:pt x="1553579" y="199349"/>
                </a:lnTo>
                <a:lnTo>
                  <a:pt x="1567229" y="212046"/>
                </a:lnTo>
                <a:lnTo>
                  <a:pt x="1579926" y="224743"/>
                </a:lnTo>
                <a:lnTo>
                  <a:pt x="1592941" y="237758"/>
                </a:lnTo>
                <a:lnTo>
                  <a:pt x="1605638" y="251408"/>
                </a:lnTo>
                <a:lnTo>
                  <a:pt x="1617701" y="265057"/>
                </a:lnTo>
                <a:lnTo>
                  <a:pt x="1629763" y="279025"/>
                </a:lnTo>
                <a:lnTo>
                  <a:pt x="1641191" y="293309"/>
                </a:lnTo>
                <a:lnTo>
                  <a:pt x="1652618" y="308229"/>
                </a:lnTo>
                <a:lnTo>
                  <a:pt x="1663411" y="323148"/>
                </a:lnTo>
                <a:lnTo>
                  <a:pt x="1674204" y="338385"/>
                </a:lnTo>
                <a:lnTo>
                  <a:pt x="1684044" y="353939"/>
                </a:lnTo>
                <a:lnTo>
                  <a:pt x="1693885" y="369493"/>
                </a:lnTo>
                <a:lnTo>
                  <a:pt x="1703091" y="385365"/>
                </a:lnTo>
                <a:lnTo>
                  <a:pt x="1712296" y="401554"/>
                </a:lnTo>
                <a:lnTo>
                  <a:pt x="1720867" y="418061"/>
                </a:lnTo>
                <a:lnTo>
                  <a:pt x="1729438" y="434567"/>
                </a:lnTo>
                <a:lnTo>
                  <a:pt x="1737056" y="451709"/>
                </a:lnTo>
                <a:lnTo>
                  <a:pt x="1744992" y="468533"/>
                </a:lnTo>
                <a:lnTo>
                  <a:pt x="1751976" y="485992"/>
                </a:lnTo>
                <a:lnTo>
                  <a:pt x="1758324" y="503133"/>
                </a:lnTo>
                <a:lnTo>
                  <a:pt x="1764673" y="520910"/>
                </a:lnTo>
                <a:lnTo>
                  <a:pt x="1770704" y="539003"/>
                </a:lnTo>
                <a:lnTo>
                  <a:pt x="1775783" y="557097"/>
                </a:lnTo>
                <a:lnTo>
                  <a:pt x="1780862" y="575508"/>
                </a:lnTo>
                <a:lnTo>
                  <a:pt x="1785306" y="593919"/>
                </a:lnTo>
                <a:lnTo>
                  <a:pt x="1789433" y="612331"/>
                </a:lnTo>
                <a:lnTo>
                  <a:pt x="1793242" y="631059"/>
                </a:lnTo>
                <a:lnTo>
                  <a:pt x="1796099" y="650423"/>
                </a:lnTo>
                <a:lnTo>
                  <a:pt x="1798956" y="669151"/>
                </a:lnTo>
                <a:lnTo>
                  <a:pt x="1801178" y="688515"/>
                </a:lnTo>
                <a:lnTo>
                  <a:pt x="1802765" y="707878"/>
                </a:lnTo>
                <a:lnTo>
                  <a:pt x="1804035" y="727242"/>
                </a:lnTo>
                <a:lnTo>
                  <a:pt x="1804987" y="746923"/>
                </a:lnTo>
                <a:lnTo>
                  <a:pt x="1804987" y="766921"/>
                </a:lnTo>
                <a:lnTo>
                  <a:pt x="1804987" y="786285"/>
                </a:lnTo>
                <a:lnTo>
                  <a:pt x="1804035" y="806283"/>
                </a:lnTo>
                <a:lnTo>
                  <a:pt x="1802765" y="825646"/>
                </a:lnTo>
                <a:lnTo>
                  <a:pt x="1801178" y="845010"/>
                </a:lnTo>
                <a:lnTo>
                  <a:pt x="1798956" y="864056"/>
                </a:lnTo>
                <a:lnTo>
                  <a:pt x="1796099" y="883419"/>
                </a:lnTo>
                <a:lnTo>
                  <a:pt x="1793242" y="902465"/>
                </a:lnTo>
                <a:lnTo>
                  <a:pt x="1789433" y="921194"/>
                </a:lnTo>
                <a:lnTo>
                  <a:pt x="1785306" y="939605"/>
                </a:lnTo>
                <a:lnTo>
                  <a:pt x="1780862" y="958016"/>
                </a:lnTo>
                <a:lnTo>
                  <a:pt x="1775783" y="976428"/>
                </a:lnTo>
                <a:lnTo>
                  <a:pt x="1770704" y="994521"/>
                </a:lnTo>
                <a:lnTo>
                  <a:pt x="1764673" y="1012298"/>
                </a:lnTo>
                <a:lnTo>
                  <a:pt x="1758324" y="1030074"/>
                </a:lnTo>
                <a:lnTo>
                  <a:pt x="1751976" y="1047851"/>
                </a:lnTo>
                <a:lnTo>
                  <a:pt x="1744992" y="1064992"/>
                </a:lnTo>
                <a:lnTo>
                  <a:pt x="1737056" y="1082134"/>
                </a:lnTo>
                <a:lnTo>
                  <a:pt x="1729438" y="1098958"/>
                </a:lnTo>
                <a:lnTo>
                  <a:pt x="1720867" y="1115464"/>
                </a:lnTo>
                <a:lnTo>
                  <a:pt x="1712296" y="1132288"/>
                </a:lnTo>
                <a:lnTo>
                  <a:pt x="1703091" y="1147843"/>
                </a:lnTo>
                <a:lnTo>
                  <a:pt x="1693885" y="1164349"/>
                </a:lnTo>
                <a:lnTo>
                  <a:pt x="1684044" y="1179586"/>
                </a:lnTo>
                <a:lnTo>
                  <a:pt x="1674204" y="1195140"/>
                </a:lnTo>
                <a:lnTo>
                  <a:pt x="1663411" y="1210377"/>
                </a:lnTo>
                <a:lnTo>
                  <a:pt x="1652618" y="1225297"/>
                </a:lnTo>
                <a:lnTo>
                  <a:pt x="1641191" y="1239898"/>
                </a:lnTo>
                <a:lnTo>
                  <a:pt x="1629763" y="1254183"/>
                </a:lnTo>
                <a:lnTo>
                  <a:pt x="1617701" y="1268150"/>
                </a:lnTo>
                <a:lnTo>
                  <a:pt x="1605638" y="1282117"/>
                </a:lnTo>
                <a:lnTo>
                  <a:pt x="1592941" y="1295449"/>
                </a:lnTo>
                <a:lnTo>
                  <a:pt x="1579926" y="1308782"/>
                </a:lnTo>
                <a:lnTo>
                  <a:pt x="1567229" y="1321797"/>
                </a:lnTo>
                <a:lnTo>
                  <a:pt x="1553579" y="1334176"/>
                </a:lnTo>
                <a:lnTo>
                  <a:pt x="1539929" y="1346239"/>
                </a:lnTo>
                <a:lnTo>
                  <a:pt x="1525962" y="1357984"/>
                </a:lnTo>
                <a:lnTo>
                  <a:pt x="1511360" y="1370047"/>
                </a:lnTo>
                <a:lnTo>
                  <a:pt x="1496758" y="1381157"/>
                </a:lnTo>
                <a:lnTo>
                  <a:pt x="1482156" y="1391949"/>
                </a:lnTo>
                <a:lnTo>
                  <a:pt x="1466602" y="1402425"/>
                </a:lnTo>
                <a:lnTo>
                  <a:pt x="1451365" y="1412583"/>
                </a:lnTo>
                <a:lnTo>
                  <a:pt x="1435494" y="1422423"/>
                </a:lnTo>
                <a:lnTo>
                  <a:pt x="1419622" y="1431946"/>
                </a:lnTo>
                <a:lnTo>
                  <a:pt x="1403433" y="1441152"/>
                </a:lnTo>
                <a:lnTo>
                  <a:pt x="1386926" y="1449723"/>
                </a:lnTo>
                <a:lnTo>
                  <a:pt x="1370420" y="1457976"/>
                </a:lnTo>
                <a:lnTo>
                  <a:pt x="1353278" y="1465912"/>
                </a:lnTo>
                <a:lnTo>
                  <a:pt x="1336454" y="1473213"/>
                </a:lnTo>
                <a:lnTo>
                  <a:pt x="1318995" y="1480196"/>
                </a:lnTo>
                <a:lnTo>
                  <a:pt x="1301854" y="1487180"/>
                </a:lnTo>
                <a:lnTo>
                  <a:pt x="1284077" y="1493528"/>
                </a:lnTo>
                <a:lnTo>
                  <a:pt x="1265984" y="1498925"/>
                </a:lnTo>
                <a:lnTo>
                  <a:pt x="1247890" y="1504639"/>
                </a:lnTo>
                <a:lnTo>
                  <a:pt x="1229479" y="1509400"/>
                </a:lnTo>
                <a:lnTo>
                  <a:pt x="1211067" y="1514162"/>
                </a:lnTo>
                <a:lnTo>
                  <a:pt x="1192656" y="1518288"/>
                </a:lnTo>
                <a:lnTo>
                  <a:pt x="1173928" y="1521463"/>
                </a:lnTo>
                <a:lnTo>
                  <a:pt x="1154882" y="1524637"/>
                </a:lnTo>
                <a:lnTo>
                  <a:pt x="1135836" y="1527494"/>
                </a:lnTo>
                <a:lnTo>
                  <a:pt x="1116790" y="1529716"/>
                </a:lnTo>
                <a:lnTo>
                  <a:pt x="1097109" y="1531303"/>
                </a:lnTo>
                <a:lnTo>
                  <a:pt x="1077745" y="1532573"/>
                </a:lnTo>
                <a:lnTo>
                  <a:pt x="1058064" y="1533208"/>
                </a:lnTo>
                <a:lnTo>
                  <a:pt x="1038066" y="1533525"/>
                </a:lnTo>
                <a:lnTo>
                  <a:pt x="1018702" y="1533208"/>
                </a:lnTo>
                <a:lnTo>
                  <a:pt x="998704" y="1532573"/>
                </a:lnTo>
                <a:lnTo>
                  <a:pt x="979340" y="1531303"/>
                </a:lnTo>
                <a:lnTo>
                  <a:pt x="959977" y="1529716"/>
                </a:lnTo>
                <a:lnTo>
                  <a:pt x="940931" y="1527494"/>
                </a:lnTo>
                <a:lnTo>
                  <a:pt x="921567" y="1524637"/>
                </a:lnTo>
                <a:lnTo>
                  <a:pt x="902839" y="1521463"/>
                </a:lnTo>
                <a:lnTo>
                  <a:pt x="884110" y="1518288"/>
                </a:lnTo>
                <a:lnTo>
                  <a:pt x="865382" y="1514162"/>
                </a:lnTo>
                <a:lnTo>
                  <a:pt x="846970" y="1509400"/>
                </a:lnTo>
                <a:lnTo>
                  <a:pt x="828559" y="1504639"/>
                </a:lnTo>
                <a:lnTo>
                  <a:pt x="810465" y="1498925"/>
                </a:lnTo>
                <a:lnTo>
                  <a:pt x="792689" y="1493528"/>
                </a:lnTo>
                <a:lnTo>
                  <a:pt x="774913" y="1487180"/>
                </a:lnTo>
                <a:lnTo>
                  <a:pt x="757136" y="1480196"/>
                </a:lnTo>
                <a:lnTo>
                  <a:pt x="739995" y="1473213"/>
                </a:lnTo>
                <a:lnTo>
                  <a:pt x="722854" y="1465912"/>
                </a:lnTo>
                <a:lnTo>
                  <a:pt x="706030" y="1457976"/>
                </a:lnTo>
                <a:lnTo>
                  <a:pt x="689523" y="1449723"/>
                </a:lnTo>
                <a:lnTo>
                  <a:pt x="673334" y="1441152"/>
                </a:lnTo>
                <a:lnTo>
                  <a:pt x="657145" y="1431946"/>
                </a:lnTo>
                <a:lnTo>
                  <a:pt x="640956" y="1422423"/>
                </a:lnTo>
                <a:lnTo>
                  <a:pt x="625401" y="1412583"/>
                </a:lnTo>
                <a:lnTo>
                  <a:pt x="609847" y="1402425"/>
                </a:lnTo>
                <a:lnTo>
                  <a:pt x="594610" y="1391949"/>
                </a:lnTo>
                <a:lnTo>
                  <a:pt x="579691" y="1381157"/>
                </a:lnTo>
                <a:lnTo>
                  <a:pt x="565089" y="1370047"/>
                </a:lnTo>
                <a:lnTo>
                  <a:pt x="550804" y="1357984"/>
                </a:lnTo>
                <a:lnTo>
                  <a:pt x="536837" y="1346239"/>
                </a:lnTo>
                <a:lnTo>
                  <a:pt x="522870" y="1334176"/>
                </a:lnTo>
                <a:lnTo>
                  <a:pt x="509538" y="1321797"/>
                </a:lnTo>
                <a:lnTo>
                  <a:pt x="496205" y="1308782"/>
                </a:lnTo>
                <a:lnTo>
                  <a:pt x="483508" y="1295449"/>
                </a:lnTo>
                <a:lnTo>
                  <a:pt x="470811" y="1282117"/>
                </a:lnTo>
                <a:lnTo>
                  <a:pt x="458748" y="1268150"/>
                </a:lnTo>
                <a:lnTo>
                  <a:pt x="447003" y="1254183"/>
                </a:lnTo>
                <a:lnTo>
                  <a:pt x="435258" y="1239898"/>
                </a:lnTo>
                <a:lnTo>
                  <a:pt x="424148" y="1225297"/>
                </a:lnTo>
                <a:lnTo>
                  <a:pt x="413038" y="1210377"/>
                </a:lnTo>
                <a:lnTo>
                  <a:pt x="402562" y="1195140"/>
                </a:lnTo>
                <a:lnTo>
                  <a:pt x="392404" y="1179586"/>
                </a:lnTo>
                <a:lnTo>
                  <a:pt x="382881" y="1164349"/>
                </a:lnTo>
                <a:lnTo>
                  <a:pt x="373041" y="1147843"/>
                </a:lnTo>
                <a:lnTo>
                  <a:pt x="364470" y="1132288"/>
                </a:lnTo>
                <a:lnTo>
                  <a:pt x="355582" y="1115464"/>
                </a:lnTo>
                <a:lnTo>
                  <a:pt x="347329" y="1098958"/>
                </a:lnTo>
                <a:lnTo>
                  <a:pt x="339393" y="1082134"/>
                </a:lnTo>
                <a:lnTo>
                  <a:pt x="331775" y="1064992"/>
                </a:lnTo>
                <a:lnTo>
                  <a:pt x="324791" y="1047851"/>
                </a:lnTo>
                <a:lnTo>
                  <a:pt x="318125" y="1030074"/>
                </a:lnTo>
                <a:lnTo>
                  <a:pt x="312094" y="1012298"/>
                </a:lnTo>
                <a:lnTo>
                  <a:pt x="306062" y="994521"/>
                </a:lnTo>
                <a:lnTo>
                  <a:pt x="300666" y="976428"/>
                </a:lnTo>
                <a:lnTo>
                  <a:pt x="295904" y="958016"/>
                </a:lnTo>
                <a:lnTo>
                  <a:pt x="290825" y="939605"/>
                </a:lnTo>
                <a:lnTo>
                  <a:pt x="287016" y="921194"/>
                </a:lnTo>
                <a:lnTo>
                  <a:pt x="283525" y="902465"/>
                </a:lnTo>
                <a:lnTo>
                  <a:pt x="280350" y="883419"/>
                </a:lnTo>
                <a:lnTo>
                  <a:pt x="277811" y="864056"/>
                </a:lnTo>
                <a:lnTo>
                  <a:pt x="275589" y="845010"/>
                </a:lnTo>
                <a:lnTo>
                  <a:pt x="273684" y="825646"/>
                </a:lnTo>
                <a:lnTo>
                  <a:pt x="272414" y="806283"/>
                </a:lnTo>
                <a:lnTo>
                  <a:pt x="271779" y="786285"/>
                </a:lnTo>
                <a:lnTo>
                  <a:pt x="271462" y="766921"/>
                </a:lnTo>
                <a:lnTo>
                  <a:pt x="271779" y="746923"/>
                </a:lnTo>
                <a:lnTo>
                  <a:pt x="272414" y="727242"/>
                </a:lnTo>
                <a:lnTo>
                  <a:pt x="273684" y="707878"/>
                </a:lnTo>
                <a:lnTo>
                  <a:pt x="275589" y="688515"/>
                </a:lnTo>
                <a:lnTo>
                  <a:pt x="277811" y="669151"/>
                </a:lnTo>
                <a:lnTo>
                  <a:pt x="280350" y="650423"/>
                </a:lnTo>
                <a:lnTo>
                  <a:pt x="283525" y="631059"/>
                </a:lnTo>
                <a:lnTo>
                  <a:pt x="287016" y="612331"/>
                </a:lnTo>
                <a:lnTo>
                  <a:pt x="290825" y="593919"/>
                </a:lnTo>
                <a:lnTo>
                  <a:pt x="295904" y="575508"/>
                </a:lnTo>
                <a:lnTo>
                  <a:pt x="300666" y="557097"/>
                </a:lnTo>
                <a:lnTo>
                  <a:pt x="306062" y="539003"/>
                </a:lnTo>
                <a:lnTo>
                  <a:pt x="312094" y="520910"/>
                </a:lnTo>
                <a:lnTo>
                  <a:pt x="318125" y="503133"/>
                </a:lnTo>
                <a:lnTo>
                  <a:pt x="324791" y="485992"/>
                </a:lnTo>
                <a:lnTo>
                  <a:pt x="331775" y="468533"/>
                </a:lnTo>
                <a:lnTo>
                  <a:pt x="339393" y="451709"/>
                </a:lnTo>
                <a:lnTo>
                  <a:pt x="347329" y="434567"/>
                </a:lnTo>
                <a:lnTo>
                  <a:pt x="355582" y="418061"/>
                </a:lnTo>
                <a:lnTo>
                  <a:pt x="364470" y="401554"/>
                </a:lnTo>
                <a:lnTo>
                  <a:pt x="373041" y="385365"/>
                </a:lnTo>
                <a:lnTo>
                  <a:pt x="382881" y="369493"/>
                </a:lnTo>
                <a:lnTo>
                  <a:pt x="392404" y="353939"/>
                </a:lnTo>
                <a:lnTo>
                  <a:pt x="402562" y="338385"/>
                </a:lnTo>
                <a:lnTo>
                  <a:pt x="413038" y="323148"/>
                </a:lnTo>
                <a:lnTo>
                  <a:pt x="424148" y="308229"/>
                </a:lnTo>
                <a:lnTo>
                  <a:pt x="435258" y="293309"/>
                </a:lnTo>
                <a:lnTo>
                  <a:pt x="447003" y="279025"/>
                </a:lnTo>
                <a:lnTo>
                  <a:pt x="458748" y="265057"/>
                </a:lnTo>
                <a:lnTo>
                  <a:pt x="470811" y="251408"/>
                </a:lnTo>
                <a:lnTo>
                  <a:pt x="483508" y="237758"/>
                </a:lnTo>
                <a:lnTo>
                  <a:pt x="496205" y="224743"/>
                </a:lnTo>
                <a:lnTo>
                  <a:pt x="509538" y="212046"/>
                </a:lnTo>
                <a:lnTo>
                  <a:pt x="522870" y="199349"/>
                </a:lnTo>
                <a:lnTo>
                  <a:pt x="536837" y="187286"/>
                </a:lnTo>
                <a:lnTo>
                  <a:pt x="550804" y="175224"/>
                </a:lnTo>
                <a:lnTo>
                  <a:pt x="565089" y="163796"/>
                </a:lnTo>
                <a:lnTo>
                  <a:pt x="579691" y="152686"/>
                </a:lnTo>
                <a:lnTo>
                  <a:pt x="594610" y="141576"/>
                </a:lnTo>
                <a:lnTo>
                  <a:pt x="609847" y="131100"/>
                </a:lnTo>
                <a:lnTo>
                  <a:pt x="625401" y="120942"/>
                </a:lnTo>
                <a:lnTo>
                  <a:pt x="640956" y="110784"/>
                </a:lnTo>
                <a:lnTo>
                  <a:pt x="657145" y="101579"/>
                </a:lnTo>
                <a:lnTo>
                  <a:pt x="673334" y="92373"/>
                </a:lnTo>
                <a:lnTo>
                  <a:pt x="689523" y="84120"/>
                </a:lnTo>
                <a:lnTo>
                  <a:pt x="706030" y="75549"/>
                </a:lnTo>
                <a:lnTo>
                  <a:pt x="722854" y="67931"/>
                </a:lnTo>
                <a:lnTo>
                  <a:pt x="739995" y="59995"/>
                </a:lnTo>
                <a:lnTo>
                  <a:pt x="757136" y="53011"/>
                </a:lnTo>
                <a:lnTo>
                  <a:pt x="774913" y="46345"/>
                </a:lnTo>
                <a:lnTo>
                  <a:pt x="792689" y="39997"/>
                </a:lnTo>
                <a:lnTo>
                  <a:pt x="810465" y="34283"/>
                </a:lnTo>
                <a:lnTo>
                  <a:pt x="828559" y="29204"/>
                </a:lnTo>
                <a:lnTo>
                  <a:pt x="846970" y="23807"/>
                </a:lnTo>
                <a:lnTo>
                  <a:pt x="865382" y="19363"/>
                </a:lnTo>
                <a:lnTo>
                  <a:pt x="884110" y="15554"/>
                </a:lnTo>
                <a:lnTo>
                  <a:pt x="902839" y="11745"/>
                </a:lnTo>
                <a:lnTo>
                  <a:pt x="921567" y="8888"/>
                </a:lnTo>
                <a:lnTo>
                  <a:pt x="940931" y="6349"/>
                </a:lnTo>
                <a:lnTo>
                  <a:pt x="959977" y="4127"/>
                </a:lnTo>
                <a:lnTo>
                  <a:pt x="979340" y="2222"/>
                </a:lnTo>
                <a:lnTo>
                  <a:pt x="998704" y="635"/>
                </a:lnTo>
                <a:lnTo>
                  <a:pt x="10187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5325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6">
            <a:extLst>
              <a:ext uri="{FF2B5EF4-FFF2-40B4-BE49-F238E27FC236}">
                <a16:creationId xmlns:a16="http://schemas.microsoft.com/office/drawing/2014/main" id="{5BC0E646-87E6-C3AB-83C1-8D0908DD2DD0}"/>
              </a:ext>
            </a:extLst>
          </p:cNvPr>
          <p:cNvSpPr>
            <a:spLocks noChangeArrowheads="1"/>
          </p:cNvSpPr>
          <p:nvPr/>
        </p:nvSpPr>
        <p:spPr bwMode="gray">
          <a:xfrm rot="12146960">
            <a:off x="4023881" y="1673196"/>
            <a:ext cx="4307621" cy="4037260"/>
          </a:xfrm>
          <a:custGeom>
            <a:avLst/>
            <a:gdLst>
              <a:gd name="G0" fmla="+- 2978742 0 0"/>
              <a:gd name="G1" fmla="+- -2534030 0 0"/>
              <a:gd name="G2" fmla="+- 2978742 0 -2534030"/>
              <a:gd name="G3" fmla="+- 10800 0 0"/>
              <a:gd name="G4" fmla="+- 0 0 2978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349 0 0"/>
              <a:gd name="G9" fmla="+- 0 0 -2534030"/>
              <a:gd name="G10" fmla="+- 7349 0 2700"/>
              <a:gd name="G11" fmla="cos G10 2978742"/>
              <a:gd name="G12" fmla="sin G10 2978742"/>
              <a:gd name="G13" fmla="cos 13500 2978742"/>
              <a:gd name="G14" fmla="sin 13500 2978742"/>
              <a:gd name="G15" fmla="+- G11 10800 0"/>
              <a:gd name="G16" fmla="+- G12 10800 0"/>
              <a:gd name="G17" fmla="+- G13 10800 0"/>
              <a:gd name="G18" fmla="+- G14 10800 0"/>
              <a:gd name="G19" fmla="*/ 7349 1 2"/>
              <a:gd name="G20" fmla="+- G19 5400 0"/>
              <a:gd name="G21" fmla="cos G20 2978742"/>
              <a:gd name="G22" fmla="sin G20 2978742"/>
              <a:gd name="G23" fmla="+- G21 10800 0"/>
              <a:gd name="G24" fmla="+- G12 G23 G22"/>
              <a:gd name="G25" fmla="+- G22 G23 G11"/>
              <a:gd name="G26" fmla="cos 10800 2978742"/>
              <a:gd name="G27" fmla="sin 10800 2978742"/>
              <a:gd name="G28" fmla="cos 7349 2978742"/>
              <a:gd name="G29" fmla="sin 7349 2978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2534030"/>
              <a:gd name="G36" fmla="sin G34 -2534030"/>
              <a:gd name="G37" fmla="+/ -2534030 2978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349 G39"/>
              <a:gd name="G43" fmla="sin 734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1581 w 21600"/>
              <a:gd name="T5" fmla="*/ 11439 h 21600"/>
              <a:gd name="T6" fmla="*/ 17885 w 21600"/>
              <a:gd name="T7" fmla="*/ 5130 h 21600"/>
              <a:gd name="T8" fmla="*/ 18136 w 21600"/>
              <a:gd name="T9" fmla="*/ 11234 h 21600"/>
              <a:gd name="T10" fmla="*/ 20270 w 21600"/>
              <a:gd name="T11" fmla="*/ 20420 h 21600"/>
              <a:gd name="T12" fmla="*/ 14012 w 21600"/>
              <a:gd name="T13" fmla="*/ 20372 h 21600"/>
              <a:gd name="T14" fmla="*/ 14061 w 21600"/>
              <a:gd name="T15" fmla="*/ 1411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130"/>
                  <a:pt x="17580" y="7511"/>
                  <a:pt x="16538" y="6208"/>
                </a:cubicBezTo>
                <a:lnTo>
                  <a:pt x="19232" y="4052"/>
                </a:lnTo>
                <a:cubicBezTo>
                  <a:pt x="20765" y="5967"/>
                  <a:pt x="21600" y="8347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noFill/>
          <a:ln>
            <a:solidFill>
              <a:srgbClr val="6153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Rectangle 23">
            <a:extLst>
              <a:ext uri="{FF2B5EF4-FFF2-40B4-BE49-F238E27FC236}">
                <a16:creationId xmlns:a16="http://schemas.microsoft.com/office/drawing/2014/main" id="{86627F16-DDBB-00C0-014F-D7656B196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8941" y="3250031"/>
            <a:ext cx="147499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6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5AF9AA-E18E-414B-2AA5-0FF80E7E3F78}"/>
              </a:ext>
            </a:extLst>
          </p:cNvPr>
          <p:cNvGrpSpPr/>
          <p:nvPr/>
        </p:nvGrpSpPr>
        <p:grpSpPr>
          <a:xfrm>
            <a:off x="3719933" y="1714422"/>
            <a:ext cx="4306428" cy="4038378"/>
            <a:chOff x="2584069" y="1592195"/>
            <a:chExt cx="3763541" cy="3478292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A10EE304-62C2-F74F-E8B3-BE9F2E9D3B0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9367479">
              <a:off x="2584069" y="1592195"/>
              <a:ext cx="3763541" cy="3478292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WordArt 7">
              <a:extLst>
                <a:ext uri="{FF2B5EF4-FFF2-40B4-BE49-F238E27FC236}">
                  <a16:creationId xmlns:a16="http://schemas.microsoft.com/office/drawing/2014/main" id="{1032B2EE-C8E0-71AE-6D00-CCC695EBE6E9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3394332">
              <a:off x="3957638" y="2074625"/>
              <a:ext cx="2105025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0867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单击此处添加标题文本</a:t>
              </a:r>
            </a:p>
          </p:txBody>
        </p:sp>
      </p:grpSp>
      <p:sp>
        <p:nvSpPr>
          <p:cNvPr id="15" name="WordArt 9">
            <a:extLst>
              <a:ext uri="{FF2B5EF4-FFF2-40B4-BE49-F238E27FC236}">
                <a16:creationId xmlns:a16="http://schemas.microsoft.com/office/drawing/2014/main" id="{A69BA003-6263-387B-D0DC-FF08652194A7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 rot="17984564">
            <a:off x="4257654" y="2345151"/>
            <a:ext cx="2443983" cy="2025393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807259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" cap="none" spc="0" normalizeH="0" baseline="0" noProof="0" dirty="0">
                <a:ln w="63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rPr>
              <a:t>单击此处添加标题文本</a:t>
            </a:r>
          </a:p>
        </p:txBody>
      </p:sp>
      <p:grpSp>
        <p:nvGrpSpPr>
          <p:cNvPr id="22" name="组合 3">
            <a:extLst>
              <a:ext uri="{FF2B5EF4-FFF2-40B4-BE49-F238E27FC236}">
                <a16:creationId xmlns:a16="http://schemas.microsoft.com/office/drawing/2014/main" id="{9FE4E966-8D95-B8B5-9213-0926A87DA111}"/>
              </a:ext>
            </a:extLst>
          </p:cNvPr>
          <p:cNvGrpSpPr/>
          <p:nvPr/>
        </p:nvGrpSpPr>
        <p:grpSpPr>
          <a:xfrm>
            <a:off x="4003372" y="1268928"/>
            <a:ext cx="3978930" cy="4370770"/>
            <a:chOff x="2831777" y="1208487"/>
            <a:chExt cx="3477329" cy="3764584"/>
          </a:xfrm>
        </p:grpSpPr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ED1683D3-7464-A945-CEF3-9EC87C337C0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078397">
              <a:off x="2688150" y="1352114"/>
              <a:ext cx="3764584" cy="3477329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WordArt 8">
              <a:extLst>
                <a:ext uri="{FF2B5EF4-FFF2-40B4-BE49-F238E27FC236}">
                  <a16:creationId xmlns:a16="http://schemas.microsoft.com/office/drawing/2014/main" id="{79C997D9-7602-CCEF-377B-0F89498C7161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79672">
              <a:off x="3330576" y="2847737"/>
              <a:ext cx="2474912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2320405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单击此处添加标题文本</a:t>
              </a:r>
            </a:p>
          </p:txBody>
        </p:sp>
      </p:grpSp>
      <p:sp>
        <p:nvSpPr>
          <p:cNvPr id="26" name="Line 18">
            <a:extLst>
              <a:ext uri="{FF2B5EF4-FFF2-40B4-BE49-F238E27FC236}">
                <a16:creationId xmlns:a16="http://schemas.microsoft.com/office/drawing/2014/main" id="{17EE6D09-7A0D-7C4D-03EA-B6CB29F340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15087" y="2719359"/>
            <a:ext cx="2751990" cy="0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Line 17">
            <a:extLst>
              <a:ext uri="{FF2B5EF4-FFF2-40B4-BE49-F238E27FC236}">
                <a16:creationId xmlns:a16="http://schemas.microsoft.com/office/drawing/2014/main" id="{17ED9D54-5046-0673-D925-05B832EDF7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5013" y="2015309"/>
            <a:ext cx="2751989" cy="0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Line 17">
            <a:extLst>
              <a:ext uri="{FF2B5EF4-FFF2-40B4-BE49-F238E27FC236}">
                <a16:creationId xmlns:a16="http://schemas.microsoft.com/office/drawing/2014/main" id="{5AC5744F-F187-C6DD-FF11-0EDE65A4C84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9713" y="4921262"/>
            <a:ext cx="2751989" cy="0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E40A0BB-33E9-B92A-E417-BF5D001BC7C7}"/>
              </a:ext>
            </a:extLst>
          </p:cNvPr>
          <p:cNvGrpSpPr/>
          <p:nvPr/>
        </p:nvGrpSpPr>
        <p:grpSpPr>
          <a:xfrm>
            <a:off x="8324553" y="2361437"/>
            <a:ext cx="3161926" cy="1154469"/>
            <a:chOff x="4407522" y="2637236"/>
            <a:chExt cx="3161926" cy="115446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3472C6-C876-EA84-35CC-1F2FB077F8E6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C234E8F-654F-01C2-4DD4-B8A3DF891150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 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endParaRPr lang="en-US" altLang="zh-CN" sz="11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www.51pptmob 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975DBF3-C46B-DBF5-A470-5A01A6B2ED92}"/>
              </a:ext>
            </a:extLst>
          </p:cNvPr>
          <p:cNvGrpSpPr/>
          <p:nvPr/>
        </p:nvGrpSpPr>
        <p:grpSpPr>
          <a:xfrm>
            <a:off x="804721" y="1665686"/>
            <a:ext cx="3182773" cy="905042"/>
            <a:chOff x="4407522" y="2637236"/>
            <a:chExt cx="3182773" cy="90504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4DE2581-C5CF-10C6-7639-410DF9A0BB18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C0AF12A-1AB2-72E9-B926-E81617B51006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681F6BA-53B5-ED5B-F62B-8F9A0CAB5A6C}"/>
              </a:ext>
            </a:extLst>
          </p:cNvPr>
          <p:cNvGrpSpPr/>
          <p:nvPr/>
        </p:nvGrpSpPr>
        <p:grpSpPr>
          <a:xfrm>
            <a:off x="774116" y="4570341"/>
            <a:ext cx="3182773" cy="905042"/>
            <a:chOff x="4407522" y="2637236"/>
            <a:chExt cx="3182773" cy="90504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4404D5-C444-590D-24E3-CA8143216A3E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5544CBA-9E2D-BEA7-999D-FDDFF4431B08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6721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4E4E20-425F-8323-BE39-D9EBEAF72054}"/>
              </a:ext>
            </a:extLst>
          </p:cNvPr>
          <p:cNvSpPr/>
          <p:nvPr/>
        </p:nvSpPr>
        <p:spPr>
          <a:xfrm>
            <a:off x="5356712" y="3679220"/>
            <a:ext cx="6835289" cy="3178781"/>
          </a:xfrm>
          <a:custGeom>
            <a:avLst/>
            <a:gdLst>
              <a:gd name="connsiteX0" fmla="*/ 6835289 w 6835289"/>
              <a:gd name="connsiteY0" fmla="*/ 0 h 3178781"/>
              <a:gd name="connsiteX1" fmla="*/ 6835289 w 6835289"/>
              <a:gd name="connsiteY1" fmla="*/ 3178781 h 3178781"/>
              <a:gd name="connsiteX2" fmla="*/ 0 w 6835289"/>
              <a:gd name="connsiteY2" fmla="*/ 3178781 h 3178781"/>
              <a:gd name="connsiteX3" fmla="*/ 17659 w 6835289"/>
              <a:gd name="connsiteY3" fmla="*/ 2996237 h 3178781"/>
              <a:gd name="connsiteX4" fmla="*/ 548789 w 6835289"/>
              <a:gd name="connsiteY4" fmla="*/ 2048481 h 3178781"/>
              <a:gd name="connsiteX5" fmla="*/ 3279289 w 6835289"/>
              <a:gd name="connsiteY5" fmla="*/ 1870681 h 3178781"/>
              <a:gd name="connsiteX6" fmla="*/ 5235089 w 6835289"/>
              <a:gd name="connsiteY6" fmla="*/ 626081 h 3178781"/>
              <a:gd name="connsiteX7" fmla="*/ 6352292 w 6835289"/>
              <a:gd name="connsiteY7" fmla="*/ 163722 h 31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5289" h="3178781">
                <a:moveTo>
                  <a:pt x="6835289" y="0"/>
                </a:moveTo>
                <a:lnTo>
                  <a:pt x="6835289" y="3178781"/>
                </a:lnTo>
                <a:lnTo>
                  <a:pt x="0" y="3178781"/>
                </a:lnTo>
                <a:lnTo>
                  <a:pt x="17659" y="2996237"/>
                </a:lnTo>
                <a:cubicBezTo>
                  <a:pt x="71713" y="2592778"/>
                  <a:pt x="204831" y="2245596"/>
                  <a:pt x="548789" y="2048481"/>
                </a:cubicBezTo>
                <a:cubicBezTo>
                  <a:pt x="1099122" y="1733098"/>
                  <a:pt x="2498239" y="2107748"/>
                  <a:pt x="3279289" y="1870681"/>
                </a:cubicBezTo>
                <a:cubicBezTo>
                  <a:pt x="4060339" y="1633614"/>
                  <a:pt x="4526006" y="975331"/>
                  <a:pt x="5235089" y="626081"/>
                </a:cubicBezTo>
                <a:cubicBezTo>
                  <a:pt x="5589631" y="451456"/>
                  <a:pt x="5965603" y="301437"/>
                  <a:pt x="6352292" y="163722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E8D4FAB-C701-886B-DB36-E245993CF77C}"/>
              </a:ext>
            </a:extLst>
          </p:cNvPr>
          <p:cNvSpPr/>
          <p:nvPr/>
        </p:nvSpPr>
        <p:spPr>
          <a:xfrm rot="10417628" flipH="1">
            <a:off x="9408632" y="5830187"/>
            <a:ext cx="2853203" cy="1175692"/>
          </a:xfrm>
          <a:custGeom>
            <a:avLst/>
            <a:gdLst>
              <a:gd name="connsiteX0" fmla="*/ 2649820 w 2853203"/>
              <a:gd name="connsiteY0" fmla="*/ 1168237 h 1175692"/>
              <a:gd name="connsiteX1" fmla="*/ 2817841 w 2853203"/>
              <a:gd name="connsiteY1" fmla="*/ 1146180 h 1175692"/>
              <a:gd name="connsiteX2" fmla="*/ 2853203 w 2853203"/>
              <a:gd name="connsiteY2" fmla="*/ 1137584 h 1175692"/>
              <a:gd name="connsiteX3" fmla="*/ 2726148 w 2853203"/>
              <a:gd name="connsiteY3" fmla="*/ 0 h 1175692"/>
              <a:gd name="connsiteX4" fmla="*/ 0 w 2853203"/>
              <a:gd name="connsiteY4" fmla="*/ 304479 h 1175692"/>
              <a:gd name="connsiteX5" fmla="*/ 37604 w 2853203"/>
              <a:gd name="connsiteY5" fmla="*/ 347049 h 1175692"/>
              <a:gd name="connsiteX6" fmla="*/ 2461589 w 2853203"/>
              <a:gd name="connsiteY6" fmla="*/ 1175692 h 1175692"/>
              <a:gd name="connsiteX7" fmla="*/ 2649820 w 2853203"/>
              <a:gd name="connsiteY7" fmla="*/ 1168237 h 11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3203" h="1175692">
                <a:moveTo>
                  <a:pt x="2649820" y="1168237"/>
                </a:moveTo>
                <a:cubicBezTo>
                  <a:pt x="2709133" y="1163293"/>
                  <a:pt x="2765078" y="1155915"/>
                  <a:pt x="2817841" y="1146180"/>
                </a:cubicBezTo>
                <a:lnTo>
                  <a:pt x="2853203" y="1137584"/>
                </a:lnTo>
                <a:lnTo>
                  <a:pt x="2726148" y="0"/>
                </a:lnTo>
                <a:lnTo>
                  <a:pt x="0" y="304479"/>
                </a:lnTo>
                <a:lnTo>
                  <a:pt x="37604" y="347049"/>
                </a:lnTo>
                <a:cubicBezTo>
                  <a:pt x="559233" y="851104"/>
                  <a:pt x="1732996" y="1175692"/>
                  <a:pt x="2461589" y="1175692"/>
                </a:cubicBezTo>
                <a:cubicBezTo>
                  <a:pt x="2527824" y="1175692"/>
                  <a:pt x="2590507" y="1173181"/>
                  <a:pt x="2649820" y="1168237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7763224" cy="1022336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D704EA-4892-1BF0-6053-96E447352502}"/>
              </a:ext>
            </a:extLst>
          </p:cNvPr>
          <p:cNvSpPr/>
          <p:nvPr/>
        </p:nvSpPr>
        <p:spPr>
          <a:xfrm>
            <a:off x="1" y="2639118"/>
            <a:ext cx="3420111" cy="4218882"/>
          </a:xfrm>
          <a:custGeom>
            <a:avLst/>
            <a:gdLst>
              <a:gd name="connsiteX0" fmla="*/ 0 w 3420111"/>
              <a:gd name="connsiteY0" fmla="*/ 0 h 4218882"/>
              <a:gd name="connsiteX1" fmla="*/ 198345 w 3420111"/>
              <a:gd name="connsiteY1" fmla="*/ 7859 h 4218882"/>
              <a:gd name="connsiteX2" fmla="*/ 1397000 w 3420111"/>
              <a:gd name="connsiteY2" fmla="*/ 434282 h 4218882"/>
              <a:gd name="connsiteX3" fmla="*/ 2286000 w 3420111"/>
              <a:gd name="connsiteY3" fmla="*/ 2809182 h 4218882"/>
              <a:gd name="connsiteX4" fmla="*/ 3352800 w 3420111"/>
              <a:gd name="connsiteY4" fmla="*/ 4028382 h 4218882"/>
              <a:gd name="connsiteX5" fmla="*/ 3404686 w 3420111"/>
              <a:gd name="connsiteY5" fmla="*/ 4155500 h 4218882"/>
              <a:gd name="connsiteX6" fmla="*/ 3420111 w 3420111"/>
              <a:gd name="connsiteY6" fmla="*/ 4218882 h 4218882"/>
              <a:gd name="connsiteX7" fmla="*/ 0 w 3420111"/>
              <a:gd name="connsiteY7" fmla="*/ 4218882 h 421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0111" h="4218882">
                <a:moveTo>
                  <a:pt x="0" y="0"/>
                </a:moveTo>
                <a:lnTo>
                  <a:pt x="198345" y="7859"/>
                </a:lnTo>
                <a:cubicBezTo>
                  <a:pt x="665179" y="39309"/>
                  <a:pt x="1088761" y="141918"/>
                  <a:pt x="1397000" y="434282"/>
                </a:cubicBezTo>
                <a:cubicBezTo>
                  <a:pt x="1890183" y="902065"/>
                  <a:pt x="1960033" y="2210165"/>
                  <a:pt x="2286000" y="2809182"/>
                </a:cubicBezTo>
                <a:cubicBezTo>
                  <a:pt x="2611967" y="3408199"/>
                  <a:pt x="3181350" y="3679132"/>
                  <a:pt x="3352800" y="4028382"/>
                </a:cubicBezTo>
                <a:cubicBezTo>
                  <a:pt x="3374232" y="4072039"/>
                  <a:pt x="3391347" y="4114355"/>
                  <a:pt x="3404686" y="4155500"/>
                </a:cubicBezTo>
                <a:lnTo>
                  <a:pt x="3420111" y="4218882"/>
                </a:lnTo>
                <a:lnTo>
                  <a:pt x="0" y="4218882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A36A58-6EBC-7AC6-5037-64C49584A8F2}"/>
              </a:ext>
            </a:extLst>
          </p:cNvPr>
          <p:cNvSpPr/>
          <p:nvPr/>
        </p:nvSpPr>
        <p:spPr>
          <a:xfrm>
            <a:off x="4241697" y="6042231"/>
            <a:ext cx="6453442" cy="1802011"/>
          </a:xfrm>
          <a:custGeom>
            <a:avLst/>
            <a:gdLst>
              <a:gd name="connsiteX0" fmla="*/ 179642 w 6453442"/>
              <a:gd name="connsiteY0" fmla="*/ 1730169 h 1802011"/>
              <a:gd name="connsiteX1" fmla="*/ 179642 w 6453442"/>
              <a:gd name="connsiteY1" fmla="*/ 1615869 h 1802011"/>
              <a:gd name="connsiteX2" fmla="*/ 2046542 w 6453442"/>
              <a:gd name="connsiteY2" fmla="*/ 129969 h 1802011"/>
              <a:gd name="connsiteX3" fmla="*/ 3532442 w 6453442"/>
              <a:gd name="connsiteY3" fmla="*/ 231569 h 1802011"/>
              <a:gd name="connsiteX4" fmla="*/ 4878642 w 6453442"/>
              <a:gd name="connsiteY4" fmla="*/ 41069 h 1802011"/>
              <a:gd name="connsiteX5" fmla="*/ 6453442 w 6453442"/>
              <a:gd name="connsiteY5" fmla="*/ 1158669 h 18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442" h="1802011">
                <a:moveTo>
                  <a:pt x="179642" y="1730169"/>
                </a:moveTo>
                <a:cubicBezTo>
                  <a:pt x="24067" y="1806369"/>
                  <a:pt x="-131508" y="1882569"/>
                  <a:pt x="179642" y="1615869"/>
                </a:cubicBezTo>
                <a:cubicBezTo>
                  <a:pt x="490792" y="1349169"/>
                  <a:pt x="1487742" y="360686"/>
                  <a:pt x="2046542" y="129969"/>
                </a:cubicBezTo>
                <a:cubicBezTo>
                  <a:pt x="2605342" y="-100748"/>
                  <a:pt x="3060425" y="246386"/>
                  <a:pt x="3532442" y="231569"/>
                </a:cubicBezTo>
                <a:cubicBezTo>
                  <a:pt x="4004459" y="216752"/>
                  <a:pt x="4391809" y="-113448"/>
                  <a:pt x="4878642" y="41069"/>
                </a:cubicBezTo>
                <a:cubicBezTo>
                  <a:pt x="5365475" y="195586"/>
                  <a:pt x="5909458" y="677127"/>
                  <a:pt x="6453442" y="1158669"/>
                </a:cubicBezTo>
              </a:path>
            </a:pathLst>
          </a:custGeom>
          <a:noFill/>
          <a:ln w="12700">
            <a:solidFill>
              <a:srgbClr val="6153B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98CFA9-F7A2-0C18-C9DE-A837AE514189}"/>
              </a:ext>
            </a:extLst>
          </p:cNvPr>
          <p:cNvSpPr/>
          <p:nvPr/>
        </p:nvSpPr>
        <p:spPr>
          <a:xfrm>
            <a:off x="9172808" y="0"/>
            <a:ext cx="3019191" cy="1248229"/>
          </a:xfrm>
          <a:custGeom>
            <a:avLst/>
            <a:gdLst>
              <a:gd name="connsiteX0" fmla="*/ 0 w 5158087"/>
              <a:gd name="connsiteY0" fmla="*/ 0 h 2132516"/>
              <a:gd name="connsiteX1" fmla="*/ 5158087 w 5158087"/>
              <a:gd name="connsiteY1" fmla="*/ 0 h 2132516"/>
              <a:gd name="connsiteX2" fmla="*/ 5158087 w 5158087"/>
              <a:gd name="connsiteY2" fmla="*/ 2132516 h 2132516"/>
              <a:gd name="connsiteX3" fmla="*/ 5079251 w 5158087"/>
              <a:gd name="connsiteY3" fmla="*/ 2084231 h 2132516"/>
              <a:gd name="connsiteX4" fmla="*/ 4053188 w 5158087"/>
              <a:gd name="connsiteY4" fmla="*/ 1587499 h 2132516"/>
              <a:gd name="connsiteX5" fmla="*/ 2325988 w 5158087"/>
              <a:gd name="connsiteY5" fmla="*/ 1473199 h 2132516"/>
              <a:gd name="connsiteX6" fmla="*/ 1487788 w 5158087"/>
              <a:gd name="connsiteY6" fmla="*/ 787399 h 2132516"/>
              <a:gd name="connsiteX7" fmla="*/ 332088 w 5158087"/>
              <a:gd name="connsiteY7" fmla="*/ 304799 h 2132516"/>
              <a:gd name="connsiteX8" fmla="*/ 123233 w 5158087"/>
              <a:gd name="connsiteY8" fmla="*/ 135036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087" h="2132516">
                <a:moveTo>
                  <a:pt x="0" y="0"/>
                </a:moveTo>
                <a:lnTo>
                  <a:pt x="5158087" y="0"/>
                </a:lnTo>
                <a:lnTo>
                  <a:pt x="5158087" y="2132516"/>
                </a:lnTo>
                <a:lnTo>
                  <a:pt x="5079251" y="2084231"/>
                </a:lnTo>
                <a:cubicBezTo>
                  <a:pt x="4758609" y="1889833"/>
                  <a:pt x="4393556" y="1683505"/>
                  <a:pt x="4053188" y="1587499"/>
                </a:cubicBezTo>
                <a:cubicBezTo>
                  <a:pt x="3508600" y="1433889"/>
                  <a:pt x="2753555" y="1606549"/>
                  <a:pt x="2325988" y="1473199"/>
                </a:cubicBezTo>
                <a:cubicBezTo>
                  <a:pt x="1898421" y="1339849"/>
                  <a:pt x="1820105" y="982132"/>
                  <a:pt x="1487788" y="787399"/>
                </a:cubicBezTo>
                <a:cubicBezTo>
                  <a:pt x="1155471" y="592666"/>
                  <a:pt x="634771" y="503766"/>
                  <a:pt x="332088" y="304799"/>
                </a:cubicBezTo>
                <a:cubicBezTo>
                  <a:pt x="256418" y="255057"/>
                  <a:pt x="187097" y="196981"/>
                  <a:pt x="123233" y="135036"/>
                </a:cubicBez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74007-E8BF-8215-CAB6-06B24EC93982}"/>
              </a:ext>
            </a:extLst>
          </p:cNvPr>
          <p:cNvGrpSpPr/>
          <p:nvPr/>
        </p:nvGrpSpPr>
        <p:grpSpPr>
          <a:xfrm>
            <a:off x="7594915" y="4025900"/>
            <a:ext cx="3978800" cy="2824304"/>
            <a:chOff x="5796453" y="2749283"/>
            <a:chExt cx="5777261" cy="4100921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F4C8731E-AE6D-E47D-A20A-7419EBA4E8F9}"/>
                </a:ext>
              </a:extLst>
            </p:cNvPr>
            <p:cNvGrpSpPr/>
            <p:nvPr/>
          </p:nvGrpSpPr>
          <p:grpSpPr>
            <a:xfrm>
              <a:off x="7482681" y="3778881"/>
              <a:ext cx="2327008" cy="2825403"/>
              <a:chOff x="4423803" y="3550288"/>
              <a:chExt cx="2327008" cy="2825403"/>
            </a:xfrm>
            <a:solidFill>
              <a:srgbClr val="FECFC4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51E30-0001-3A55-7D0D-2D85CA5A07AA}"/>
                  </a:ext>
                </a:extLst>
              </p:cNvPr>
              <p:cNvSpPr/>
              <p:nvPr/>
            </p:nvSpPr>
            <p:spPr>
              <a:xfrm>
                <a:off x="6203279" y="4638997"/>
                <a:ext cx="497205" cy="89908"/>
              </a:xfrm>
              <a:custGeom>
                <a:avLst/>
                <a:gdLst>
                  <a:gd name="connsiteX0" fmla="*/ 451496 w 497205"/>
                  <a:gd name="connsiteY0" fmla="*/ 0 h 89908"/>
                  <a:gd name="connsiteX1" fmla="*/ 0 w 497205"/>
                  <a:gd name="connsiteY1" fmla="*/ 89908 h 89908"/>
                  <a:gd name="connsiteX2" fmla="*/ 497205 w 497205"/>
                  <a:gd name="connsiteY2" fmla="*/ 89908 h 89908"/>
                  <a:gd name="connsiteX3" fmla="*/ 451496 w 497205"/>
                  <a:gd name="connsiteY3" fmla="*/ 0 h 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5" h="89908">
                    <a:moveTo>
                      <a:pt x="451496" y="0"/>
                    </a:moveTo>
                    <a:cubicBezTo>
                      <a:pt x="369680" y="50406"/>
                      <a:pt x="110242" y="83771"/>
                      <a:pt x="0" y="89908"/>
                    </a:cubicBezTo>
                    <a:lnTo>
                      <a:pt x="497205" y="89908"/>
                    </a:lnTo>
                    <a:cubicBezTo>
                      <a:pt x="484106" y="58910"/>
                      <a:pt x="468847" y="28838"/>
                      <a:pt x="451496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EAB138-7563-462E-5487-774A8366D75B}"/>
                  </a:ext>
                </a:extLst>
              </p:cNvPr>
              <p:cNvSpPr/>
              <p:nvPr/>
            </p:nvSpPr>
            <p:spPr>
              <a:xfrm>
                <a:off x="4506747" y="4842337"/>
                <a:ext cx="2244064" cy="1533354"/>
              </a:xfrm>
              <a:custGeom>
                <a:avLst/>
                <a:gdLst>
                  <a:gd name="connsiteX0" fmla="*/ 2229502 w 2244064"/>
                  <a:gd name="connsiteY0" fmla="*/ 0 h 1533354"/>
                  <a:gd name="connsiteX1" fmla="*/ 599389 w 2244064"/>
                  <a:gd name="connsiteY1" fmla="*/ 0 h 1533354"/>
                  <a:gd name="connsiteX2" fmla="*/ 0 w 2244064"/>
                  <a:gd name="connsiteY2" fmla="*/ 1244419 h 1533354"/>
                  <a:gd name="connsiteX3" fmla="*/ 90423 w 2244064"/>
                  <a:gd name="connsiteY3" fmla="*/ 1313376 h 1533354"/>
                  <a:gd name="connsiteX4" fmla="*/ 651 w 2244064"/>
                  <a:gd name="connsiteY4" fmla="*/ 1502382 h 1533354"/>
                  <a:gd name="connsiteX5" fmla="*/ 395466 w 2244064"/>
                  <a:gd name="connsiteY5" fmla="*/ 1508246 h 1533354"/>
                  <a:gd name="connsiteX6" fmla="*/ 428522 w 2244064"/>
                  <a:gd name="connsiteY6" fmla="*/ 1431128 h 1533354"/>
                  <a:gd name="connsiteX7" fmla="*/ 527723 w 2244064"/>
                  <a:gd name="connsiteY7" fmla="*/ 1435277 h 1533354"/>
                  <a:gd name="connsiteX8" fmla="*/ 762472 w 2244064"/>
                  <a:gd name="connsiteY8" fmla="*/ 1005657 h 1533354"/>
                  <a:gd name="connsiteX9" fmla="*/ 691904 w 2244064"/>
                  <a:gd name="connsiteY9" fmla="*/ 1362273 h 1533354"/>
                  <a:gd name="connsiteX10" fmla="*/ 789596 w 2244064"/>
                  <a:gd name="connsiteY10" fmla="*/ 1403421 h 1533354"/>
                  <a:gd name="connsiteX11" fmla="*/ 763570 w 2244064"/>
                  <a:gd name="connsiteY11" fmla="*/ 1508177 h 1533354"/>
                  <a:gd name="connsiteX12" fmla="*/ 1123203 w 2244064"/>
                  <a:gd name="connsiteY12" fmla="*/ 1508177 h 1533354"/>
                  <a:gd name="connsiteX13" fmla="*/ 1134245 w 2244064"/>
                  <a:gd name="connsiteY13" fmla="*/ 1458834 h 1533354"/>
                  <a:gd name="connsiteX14" fmla="*/ 1229399 w 2244064"/>
                  <a:gd name="connsiteY14" fmla="*/ 1454753 h 1533354"/>
                  <a:gd name="connsiteX15" fmla="*/ 1488049 w 2244064"/>
                  <a:gd name="connsiteY15" fmla="*/ 408428 h 1533354"/>
                  <a:gd name="connsiteX16" fmla="*/ 1566230 w 2244064"/>
                  <a:gd name="connsiteY16" fmla="*/ 420156 h 1533354"/>
                  <a:gd name="connsiteX17" fmla="*/ 2110241 w 2244064"/>
                  <a:gd name="connsiteY17" fmla="*/ 376504 h 1533354"/>
                  <a:gd name="connsiteX18" fmla="*/ 2229502 w 2244064"/>
                  <a:gd name="connsiteY18" fmla="*/ 0 h 153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44064" h="1533354">
                    <a:moveTo>
                      <a:pt x="2229502" y="0"/>
                    </a:moveTo>
                    <a:lnTo>
                      <a:pt x="599389" y="0"/>
                    </a:lnTo>
                    <a:lnTo>
                      <a:pt x="0" y="1244419"/>
                    </a:lnTo>
                    <a:cubicBezTo>
                      <a:pt x="28440" y="1269553"/>
                      <a:pt x="58660" y="1292596"/>
                      <a:pt x="90423" y="1313376"/>
                    </a:cubicBezTo>
                    <a:lnTo>
                      <a:pt x="651" y="1502382"/>
                    </a:lnTo>
                    <a:cubicBezTo>
                      <a:pt x="129626" y="1537804"/>
                      <a:pt x="265497" y="1539827"/>
                      <a:pt x="395466" y="1508246"/>
                    </a:cubicBezTo>
                    <a:lnTo>
                      <a:pt x="428522" y="1431128"/>
                    </a:lnTo>
                    <a:cubicBezTo>
                      <a:pt x="461485" y="1434351"/>
                      <a:pt x="494606" y="1435757"/>
                      <a:pt x="527723" y="1435277"/>
                    </a:cubicBezTo>
                    <a:lnTo>
                      <a:pt x="762472" y="1005657"/>
                    </a:lnTo>
                    <a:lnTo>
                      <a:pt x="691904" y="1362273"/>
                    </a:lnTo>
                    <a:cubicBezTo>
                      <a:pt x="723618" y="1377909"/>
                      <a:pt x="756239" y="1391660"/>
                      <a:pt x="789596" y="1403421"/>
                    </a:cubicBezTo>
                    <a:lnTo>
                      <a:pt x="763570" y="1508177"/>
                    </a:lnTo>
                    <a:cubicBezTo>
                      <a:pt x="881099" y="1541747"/>
                      <a:pt x="1005674" y="1541747"/>
                      <a:pt x="1123203" y="1508177"/>
                    </a:cubicBezTo>
                    <a:lnTo>
                      <a:pt x="1134245" y="1458834"/>
                    </a:lnTo>
                    <a:cubicBezTo>
                      <a:pt x="1165757" y="1458628"/>
                      <a:pt x="1197475" y="1457394"/>
                      <a:pt x="1229399" y="1454753"/>
                    </a:cubicBezTo>
                    <a:lnTo>
                      <a:pt x="1488049" y="408428"/>
                    </a:lnTo>
                    <a:lnTo>
                      <a:pt x="1566230" y="420156"/>
                    </a:lnTo>
                    <a:lnTo>
                      <a:pt x="2110241" y="376504"/>
                    </a:lnTo>
                    <a:cubicBezTo>
                      <a:pt x="2222095" y="285053"/>
                      <a:pt x="2270821" y="171381"/>
                      <a:pt x="2229502" y="0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A5A8F54-9B24-B243-5604-356BCF696F08}"/>
                  </a:ext>
                </a:extLst>
              </p:cNvPr>
              <p:cNvSpPr/>
              <p:nvPr/>
            </p:nvSpPr>
            <p:spPr>
              <a:xfrm>
                <a:off x="4423803" y="3670922"/>
                <a:ext cx="246577" cy="246889"/>
              </a:xfrm>
              <a:custGeom>
                <a:avLst/>
                <a:gdLst>
                  <a:gd name="connsiteX0" fmla="*/ 246473 w 246577"/>
                  <a:gd name="connsiteY0" fmla="*/ 133559 h 246889"/>
                  <a:gd name="connsiteX1" fmla="*/ 220910 w 246577"/>
                  <a:gd name="connsiteY1" fmla="*/ 199201 h 246889"/>
                  <a:gd name="connsiteX2" fmla="*/ 163607 w 246577"/>
                  <a:gd name="connsiteY2" fmla="*/ 240170 h 246889"/>
                  <a:gd name="connsiteX3" fmla="*/ 93227 w 246577"/>
                  <a:gd name="connsiteY3" fmla="*/ 243133 h 246889"/>
                  <a:gd name="connsiteX4" fmla="*/ 32685 w 246577"/>
                  <a:gd name="connsiteY4" fmla="*/ 207118 h 246889"/>
                  <a:gd name="connsiteX5" fmla="*/ 1700 w 246577"/>
                  <a:gd name="connsiteY5" fmla="*/ 143857 h 246889"/>
                  <a:gd name="connsiteX6" fmla="*/ 10359 w 246577"/>
                  <a:gd name="connsiteY6" fmla="*/ 73950 h 246889"/>
                  <a:gd name="connsiteX7" fmla="*/ 55841 w 246577"/>
                  <a:gd name="connsiteY7" fmla="*/ 20159 h 246889"/>
                  <a:gd name="connsiteX8" fmla="*/ 123337 w 246577"/>
                  <a:gd name="connsiteY8" fmla="*/ 0 h 246889"/>
                  <a:gd name="connsiteX9" fmla="*/ 212557 w 246577"/>
                  <a:gd name="connsiteY9" fmla="*/ 41288 h 246889"/>
                  <a:gd name="connsiteX10" fmla="*/ 246473 w 246577"/>
                  <a:gd name="connsiteY10" fmla="*/ 133559 h 24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6577" h="246889">
                    <a:moveTo>
                      <a:pt x="246473" y="133559"/>
                    </a:moveTo>
                    <a:cubicBezTo>
                      <a:pt x="244508" y="157460"/>
                      <a:pt x="235623" y="180269"/>
                      <a:pt x="220910" y="199201"/>
                    </a:cubicBezTo>
                    <a:cubicBezTo>
                      <a:pt x="206192" y="218132"/>
                      <a:pt x="186280" y="232369"/>
                      <a:pt x="163607" y="240170"/>
                    </a:cubicBezTo>
                    <a:cubicBezTo>
                      <a:pt x="140931" y="247975"/>
                      <a:pt x="116476" y="249004"/>
                      <a:pt x="93227" y="243133"/>
                    </a:cubicBezTo>
                    <a:cubicBezTo>
                      <a:pt x="69975" y="237263"/>
                      <a:pt x="48938" y="224750"/>
                      <a:pt x="32685" y="207118"/>
                    </a:cubicBezTo>
                    <a:cubicBezTo>
                      <a:pt x="16431" y="189490"/>
                      <a:pt x="5664" y="167506"/>
                      <a:pt x="1700" y="143857"/>
                    </a:cubicBezTo>
                    <a:cubicBezTo>
                      <a:pt x="-2267" y="120207"/>
                      <a:pt x="744" y="95916"/>
                      <a:pt x="10359" y="73950"/>
                    </a:cubicBezTo>
                    <a:cubicBezTo>
                      <a:pt x="19973" y="51980"/>
                      <a:pt x="35778" y="33289"/>
                      <a:pt x="55841" y="20159"/>
                    </a:cubicBezTo>
                    <a:cubicBezTo>
                      <a:pt x="75904" y="7026"/>
                      <a:pt x="99358" y="20"/>
                      <a:pt x="123337" y="0"/>
                    </a:cubicBezTo>
                    <a:cubicBezTo>
                      <a:pt x="157374" y="1392"/>
                      <a:pt x="189466" y="16243"/>
                      <a:pt x="212557" y="41288"/>
                    </a:cubicBezTo>
                    <a:cubicBezTo>
                      <a:pt x="235647" y="66334"/>
                      <a:pt x="247848" y="99523"/>
                      <a:pt x="246473" y="133559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D60DD9C-92B7-DB45-1806-58A360425EB7}"/>
                  </a:ext>
                </a:extLst>
              </p:cNvPr>
              <p:cNvSpPr/>
              <p:nvPr/>
            </p:nvSpPr>
            <p:spPr>
              <a:xfrm>
                <a:off x="4553004" y="3550288"/>
                <a:ext cx="99029" cy="85558"/>
              </a:xfrm>
              <a:custGeom>
                <a:avLst/>
                <a:gdLst>
                  <a:gd name="connsiteX0" fmla="*/ 68409 w 99029"/>
                  <a:gd name="connsiteY0" fmla="*/ 64605 h 85558"/>
                  <a:gd name="connsiteX1" fmla="*/ 0 w 99029"/>
                  <a:gd name="connsiteY1" fmla="*/ 85453 h 85558"/>
                  <a:gd name="connsiteX2" fmla="*/ 30621 w 99029"/>
                  <a:gd name="connsiteY2" fmla="*/ 20953 h 85558"/>
                  <a:gd name="connsiteX3" fmla="*/ 99030 w 99029"/>
                  <a:gd name="connsiteY3" fmla="*/ 105 h 85558"/>
                  <a:gd name="connsiteX4" fmla="*/ 68409 w 99029"/>
                  <a:gd name="connsiteY4" fmla="*/ 64605 h 8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29" h="85558">
                    <a:moveTo>
                      <a:pt x="68409" y="64605"/>
                    </a:moveTo>
                    <a:cubicBezTo>
                      <a:pt x="48664" y="79181"/>
                      <a:pt x="24517" y="86540"/>
                      <a:pt x="0" y="85453"/>
                    </a:cubicBezTo>
                    <a:cubicBezTo>
                      <a:pt x="2400" y="61049"/>
                      <a:pt x="13229" y="38243"/>
                      <a:pt x="30621" y="20953"/>
                    </a:cubicBezTo>
                    <a:cubicBezTo>
                      <a:pt x="50365" y="6377"/>
                      <a:pt x="74512" y="-982"/>
                      <a:pt x="99030" y="105"/>
                    </a:cubicBezTo>
                    <a:cubicBezTo>
                      <a:pt x="96629" y="24509"/>
                      <a:pt x="85800" y="47316"/>
                      <a:pt x="68409" y="64605"/>
                    </a:cubicBezTo>
                    <a:close/>
                  </a:path>
                </a:pathLst>
              </a:custGeom>
              <a:solidFill>
                <a:srgbClr val="FECFC4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16">
              <a:extLst>
                <a:ext uri="{FF2B5EF4-FFF2-40B4-BE49-F238E27FC236}">
                  <a16:creationId xmlns:a16="http://schemas.microsoft.com/office/drawing/2014/main" id="{FC42B44B-5D2C-8F23-7C41-D530A5444794}"/>
                </a:ext>
              </a:extLst>
            </p:cNvPr>
            <p:cNvGrpSpPr/>
            <p:nvPr/>
          </p:nvGrpSpPr>
          <p:grpSpPr>
            <a:xfrm>
              <a:off x="6395513" y="2749283"/>
              <a:ext cx="5178201" cy="4100920"/>
              <a:chOff x="3336635" y="2520690"/>
              <a:chExt cx="5178201" cy="4100920"/>
            </a:xfrm>
            <a:solidFill>
              <a:srgbClr val="6153BD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A1970C-B7B8-5C55-3280-57D2BAD04CF1}"/>
                  </a:ext>
                </a:extLst>
              </p:cNvPr>
              <p:cNvSpPr/>
              <p:nvPr/>
            </p:nvSpPr>
            <p:spPr>
              <a:xfrm>
                <a:off x="6043796" y="3474955"/>
                <a:ext cx="62545" cy="58635"/>
              </a:xfrm>
              <a:custGeom>
                <a:avLst/>
                <a:gdLst>
                  <a:gd name="connsiteX0" fmla="*/ 10287 w 62545"/>
                  <a:gd name="connsiteY0" fmla="*/ 8470 h 58635"/>
                  <a:gd name="connsiteX1" fmla="*/ 0 w 62545"/>
                  <a:gd name="connsiteY1" fmla="*/ 58636 h 58635"/>
                  <a:gd name="connsiteX2" fmla="*/ 62545 w 62545"/>
                  <a:gd name="connsiteY2" fmla="*/ 0 h 58635"/>
                  <a:gd name="connsiteX3" fmla="*/ 10287 w 62545"/>
                  <a:gd name="connsiteY3" fmla="*/ 8470 h 5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45" h="58635">
                    <a:moveTo>
                      <a:pt x="10287" y="8470"/>
                    </a:moveTo>
                    <a:cubicBezTo>
                      <a:pt x="9190" y="25587"/>
                      <a:pt x="5726" y="42472"/>
                      <a:pt x="0" y="58636"/>
                    </a:cubicBezTo>
                    <a:lnTo>
                      <a:pt x="62545" y="0"/>
                    </a:lnTo>
                    <a:cubicBezTo>
                      <a:pt x="45537" y="4993"/>
                      <a:pt x="27981" y="7839"/>
                      <a:pt x="10287" y="847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D77F949-10BF-7D2B-5464-DFE6B583F5E5}"/>
                  </a:ext>
                </a:extLst>
              </p:cNvPr>
              <p:cNvSpPr/>
              <p:nvPr/>
            </p:nvSpPr>
            <p:spPr>
              <a:xfrm>
                <a:off x="6302960" y="4035768"/>
                <a:ext cx="50817" cy="303603"/>
              </a:xfrm>
              <a:custGeom>
                <a:avLst/>
                <a:gdLst>
                  <a:gd name="connsiteX0" fmla="*/ 0 w 50817"/>
                  <a:gd name="connsiteY0" fmla="*/ 0 h 303603"/>
                  <a:gd name="connsiteX1" fmla="*/ 0 w 50817"/>
                  <a:gd name="connsiteY1" fmla="*/ 303604 h 303603"/>
                  <a:gd name="connsiteX2" fmla="*/ 50818 w 50817"/>
                  <a:gd name="connsiteY2" fmla="*/ 295134 h 303603"/>
                  <a:gd name="connsiteX3" fmla="*/ 0 w 50817"/>
                  <a:gd name="connsiteY3" fmla="*/ 0 h 30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17" h="303603">
                    <a:moveTo>
                      <a:pt x="0" y="0"/>
                    </a:moveTo>
                    <a:lnTo>
                      <a:pt x="0" y="303604"/>
                    </a:lnTo>
                    <a:cubicBezTo>
                      <a:pt x="16939" y="300998"/>
                      <a:pt x="33879" y="298391"/>
                      <a:pt x="50818" y="295134"/>
                    </a:cubicBezTo>
                    <a:cubicBezTo>
                      <a:pt x="41765" y="195559"/>
                      <a:pt x="24757" y="96869"/>
                      <a:pt x="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520994-803A-3222-735D-22CDD50FD64F}"/>
                  </a:ext>
                </a:extLst>
              </p:cNvPr>
              <p:cNvSpPr/>
              <p:nvPr/>
            </p:nvSpPr>
            <p:spPr>
              <a:xfrm>
                <a:off x="5816934" y="4379887"/>
                <a:ext cx="106196" cy="106074"/>
              </a:xfrm>
              <a:custGeom>
                <a:avLst/>
                <a:gdLst>
                  <a:gd name="connsiteX0" fmla="*/ 106196 w 106196"/>
                  <a:gd name="connsiteY0" fmla="*/ 106074 h 106074"/>
                  <a:gd name="connsiteX1" fmla="*/ 26712 w 106196"/>
                  <a:gd name="connsiteY1" fmla="*/ 76756 h 106074"/>
                  <a:gd name="connsiteX2" fmla="*/ 0 w 106196"/>
                  <a:gd name="connsiteY2" fmla="*/ 51999 h 106074"/>
                  <a:gd name="connsiteX3" fmla="*/ 106196 w 106196"/>
                  <a:gd name="connsiteY3" fmla="*/ 106074 h 10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96" h="106074">
                    <a:moveTo>
                      <a:pt x="106196" y="106074"/>
                    </a:moveTo>
                    <a:lnTo>
                      <a:pt x="26712" y="76756"/>
                    </a:lnTo>
                    <a:cubicBezTo>
                      <a:pt x="17591" y="68938"/>
                      <a:pt x="8470" y="60468"/>
                      <a:pt x="0" y="51999"/>
                    </a:cubicBezTo>
                    <a:cubicBezTo>
                      <a:pt x="20917" y="-38561"/>
                      <a:pt x="76878" y="-4682"/>
                      <a:pt x="106196" y="10607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806C69-9D17-12E9-2FB5-E5F7C413B76D}"/>
                  </a:ext>
                </a:extLst>
              </p:cNvPr>
              <p:cNvSpPr/>
              <p:nvPr/>
            </p:nvSpPr>
            <p:spPr>
              <a:xfrm>
                <a:off x="5159560" y="3252001"/>
                <a:ext cx="156362" cy="1050234"/>
              </a:xfrm>
              <a:custGeom>
                <a:avLst/>
                <a:gdLst>
                  <a:gd name="connsiteX0" fmla="*/ 156362 w 156362"/>
                  <a:gd name="connsiteY0" fmla="*/ 113363 h 1050234"/>
                  <a:gd name="connsiteX1" fmla="*/ 156362 w 156362"/>
                  <a:gd name="connsiteY1" fmla="*/ 936871 h 1050234"/>
                  <a:gd name="connsiteX2" fmla="*/ 123139 w 156362"/>
                  <a:gd name="connsiteY2" fmla="*/ 1017011 h 1050234"/>
                  <a:gd name="connsiteX3" fmla="*/ 43000 w 156362"/>
                  <a:gd name="connsiteY3" fmla="*/ 1050234 h 1050234"/>
                  <a:gd name="connsiteX4" fmla="*/ 0 w 156362"/>
                  <a:gd name="connsiteY4" fmla="*/ 1050234 h 1050234"/>
                  <a:gd name="connsiteX5" fmla="*/ 80139 w 156362"/>
                  <a:gd name="connsiteY5" fmla="*/ 1017011 h 1050234"/>
                  <a:gd name="connsiteX6" fmla="*/ 113363 w 156362"/>
                  <a:gd name="connsiteY6" fmla="*/ 936871 h 1050234"/>
                  <a:gd name="connsiteX7" fmla="*/ 113363 w 156362"/>
                  <a:gd name="connsiteY7" fmla="*/ 113363 h 1050234"/>
                  <a:gd name="connsiteX8" fmla="*/ 80139 w 156362"/>
                  <a:gd name="connsiteY8" fmla="*/ 33224 h 1050234"/>
                  <a:gd name="connsiteX9" fmla="*/ 0 w 156362"/>
                  <a:gd name="connsiteY9" fmla="*/ 0 h 1050234"/>
                  <a:gd name="connsiteX10" fmla="*/ 43000 w 156362"/>
                  <a:gd name="connsiteY10" fmla="*/ 0 h 1050234"/>
                  <a:gd name="connsiteX11" fmla="*/ 123139 w 156362"/>
                  <a:gd name="connsiteY11" fmla="*/ 33224 h 1050234"/>
                  <a:gd name="connsiteX12" fmla="*/ 156362 w 156362"/>
                  <a:gd name="connsiteY12" fmla="*/ 113363 h 10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62" h="1050234">
                    <a:moveTo>
                      <a:pt x="156362" y="113363"/>
                    </a:moveTo>
                    <a:lnTo>
                      <a:pt x="156362" y="936871"/>
                    </a:lnTo>
                    <a:cubicBezTo>
                      <a:pt x="156345" y="966930"/>
                      <a:pt x="144395" y="995754"/>
                      <a:pt x="123139" y="1017011"/>
                    </a:cubicBezTo>
                    <a:cubicBezTo>
                      <a:pt x="101882" y="1038267"/>
                      <a:pt x="73062" y="1050214"/>
                      <a:pt x="43000" y="1050234"/>
                    </a:cubicBezTo>
                    <a:lnTo>
                      <a:pt x="0" y="1050234"/>
                    </a:lnTo>
                    <a:cubicBezTo>
                      <a:pt x="30062" y="1050214"/>
                      <a:pt x="58883" y="1038267"/>
                      <a:pt x="80139" y="1017011"/>
                    </a:cubicBezTo>
                    <a:cubicBezTo>
                      <a:pt x="101395" y="995754"/>
                      <a:pt x="113345" y="966930"/>
                      <a:pt x="113363" y="936871"/>
                    </a:cubicBezTo>
                    <a:lnTo>
                      <a:pt x="113363" y="113363"/>
                    </a:lnTo>
                    <a:cubicBezTo>
                      <a:pt x="113345" y="83301"/>
                      <a:pt x="101395" y="54477"/>
                      <a:pt x="80139" y="33224"/>
                    </a:cubicBezTo>
                    <a:cubicBezTo>
                      <a:pt x="58883" y="11967"/>
                      <a:pt x="30062" y="17"/>
                      <a:pt x="0" y="0"/>
                    </a:cubicBezTo>
                    <a:lnTo>
                      <a:pt x="43000" y="0"/>
                    </a:lnTo>
                    <a:cubicBezTo>
                      <a:pt x="73062" y="17"/>
                      <a:pt x="101882" y="11967"/>
                      <a:pt x="123139" y="33224"/>
                    </a:cubicBezTo>
                    <a:cubicBezTo>
                      <a:pt x="144395" y="54477"/>
                      <a:pt x="156345" y="83301"/>
                      <a:pt x="156362" y="113363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D38A8E-6D36-14DC-968E-C37340FE46B6}"/>
                  </a:ext>
                </a:extLst>
              </p:cNvPr>
              <p:cNvSpPr/>
              <p:nvPr/>
            </p:nvSpPr>
            <p:spPr>
              <a:xfrm>
                <a:off x="4686564" y="4302956"/>
                <a:ext cx="254095" cy="433905"/>
              </a:xfrm>
              <a:custGeom>
                <a:avLst/>
                <a:gdLst>
                  <a:gd name="connsiteX0" fmla="*/ 218256 w 254095"/>
                  <a:gd name="connsiteY0" fmla="*/ 397352 h 433905"/>
                  <a:gd name="connsiteX1" fmla="*/ 133560 w 254095"/>
                  <a:gd name="connsiteY1" fmla="*/ 397352 h 433905"/>
                  <a:gd name="connsiteX2" fmla="*/ 96677 w 254095"/>
                  <a:gd name="connsiteY2" fmla="*/ 383534 h 433905"/>
                  <a:gd name="connsiteX3" fmla="*/ 78696 w 254095"/>
                  <a:gd name="connsiteY3" fmla="*/ 348489 h 433905"/>
                  <a:gd name="connsiteX4" fmla="*/ 43000 w 254095"/>
                  <a:gd name="connsiteY4" fmla="*/ 0 h 433905"/>
                  <a:gd name="connsiteX5" fmla="*/ 0 w 254095"/>
                  <a:gd name="connsiteY5" fmla="*/ 0 h 433905"/>
                  <a:gd name="connsiteX6" fmla="*/ 47560 w 254095"/>
                  <a:gd name="connsiteY6" fmla="*/ 433906 h 433905"/>
                  <a:gd name="connsiteX7" fmla="*/ 254089 w 254095"/>
                  <a:gd name="connsiteY7" fmla="*/ 433906 h 433905"/>
                  <a:gd name="connsiteX8" fmla="*/ 251562 w 254095"/>
                  <a:gd name="connsiteY8" fmla="*/ 419984 h 433905"/>
                  <a:gd name="connsiteX9" fmla="*/ 243843 w 254095"/>
                  <a:gd name="connsiteY9" fmla="*/ 408120 h 433905"/>
                  <a:gd name="connsiteX10" fmla="*/ 232133 w 254095"/>
                  <a:gd name="connsiteY10" fmla="*/ 400164 h 433905"/>
                  <a:gd name="connsiteX11" fmla="*/ 218256 w 254095"/>
                  <a:gd name="connsiteY11" fmla="*/ 397352 h 43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95" h="433905">
                    <a:moveTo>
                      <a:pt x="218256" y="397352"/>
                    </a:moveTo>
                    <a:lnTo>
                      <a:pt x="133560" y="397352"/>
                    </a:lnTo>
                    <a:cubicBezTo>
                      <a:pt x="119974" y="397490"/>
                      <a:pt x="106824" y="392552"/>
                      <a:pt x="96677" y="383534"/>
                    </a:cubicBezTo>
                    <a:cubicBezTo>
                      <a:pt x="86531" y="374481"/>
                      <a:pt x="80122" y="362000"/>
                      <a:pt x="78696" y="348489"/>
                    </a:cubicBezTo>
                    <a:lnTo>
                      <a:pt x="43000" y="0"/>
                    </a:lnTo>
                    <a:lnTo>
                      <a:pt x="0" y="0"/>
                    </a:lnTo>
                    <a:lnTo>
                      <a:pt x="47560" y="433906"/>
                    </a:lnTo>
                    <a:lnTo>
                      <a:pt x="254089" y="433906"/>
                    </a:lnTo>
                    <a:cubicBezTo>
                      <a:pt x="254182" y="429139"/>
                      <a:pt x="253321" y="424407"/>
                      <a:pt x="251562" y="419984"/>
                    </a:cubicBezTo>
                    <a:cubicBezTo>
                      <a:pt x="249803" y="415560"/>
                      <a:pt x="247176" y="411514"/>
                      <a:pt x="243843" y="408120"/>
                    </a:cubicBezTo>
                    <a:cubicBezTo>
                      <a:pt x="240507" y="404725"/>
                      <a:pt x="236526" y="402016"/>
                      <a:pt x="232133" y="400164"/>
                    </a:cubicBezTo>
                    <a:cubicBezTo>
                      <a:pt x="227741" y="398313"/>
                      <a:pt x="223022" y="397352"/>
                      <a:pt x="218256" y="397352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885598-68AD-D39B-C29C-594929B376C2}"/>
                  </a:ext>
                </a:extLst>
              </p:cNvPr>
              <p:cNvSpPr/>
              <p:nvPr/>
            </p:nvSpPr>
            <p:spPr>
              <a:xfrm>
                <a:off x="6049625" y="3034872"/>
                <a:ext cx="367385" cy="537020"/>
              </a:xfrm>
              <a:custGeom>
                <a:avLst/>
                <a:gdLst>
                  <a:gd name="connsiteX0" fmla="*/ 302198 w 367385"/>
                  <a:gd name="connsiteY0" fmla="*/ 213220 h 537020"/>
                  <a:gd name="connsiteX1" fmla="*/ 313856 w 367385"/>
                  <a:gd name="connsiteY1" fmla="*/ 180264 h 537020"/>
                  <a:gd name="connsiteX2" fmla="*/ 301306 w 367385"/>
                  <a:gd name="connsiteY2" fmla="*/ 147637 h 537020"/>
                  <a:gd name="connsiteX3" fmla="*/ 270583 w 367385"/>
                  <a:gd name="connsiteY3" fmla="*/ 130986 h 537020"/>
                  <a:gd name="connsiteX4" fmla="*/ 236395 w 367385"/>
                  <a:gd name="connsiteY4" fmla="*/ 138297 h 537020"/>
                  <a:gd name="connsiteX5" fmla="*/ 242088 w 367385"/>
                  <a:gd name="connsiteY5" fmla="*/ 105708 h 537020"/>
                  <a:gd name="connsiteX6" fmla="*/ 226417 w 367385"/>
                  <a:gd name="connsiteY6" fmla="*/ 76582 h 537020"/>
                  <a:gd name="connsiteX7" fmla="*/ 196070 w 367385"/>
                  <a:gd name="connsiteY7" fmla="*/ 63407 h 537020"/>
                  <a:gd name="connsiteX8" fmla="*/ 164078 w 367385"/>
                  <a:gd name="connsiteY8" fmla="*/ 71843 h 537020"/>
                  <a:gd name="connsiteX9" fmla="*/ 74924 w 367385"/>
                  <a:gd name="connsiteY9" fmla="*/ 22980 h 537020"/>
                  <a:gd name="connsiteX10" fmla="*/ 0 w 367385"/>
                  <a:gd name="connsiteY10" fmla="*/ 194978 h 537020"/>
                  <a:gd name="connsiteX11" fmla="*/ 134211 w 367385"/>
                  <a:gd name="connsiteY11" fmla="*/ 275114 h 537020"/>
                  <a:gd name="connsiteX12" fmla="*/ 165484 w 367385"/>
                  <a:gd name="connsiteY12" fmla="*/ 276417 h 537020"/>
                  <a:gd name="connsiteX13" fmla="*/ 158317 w 367385"/>
                  <a:gd name="connsiteY13" fmla="*/ 363719 h 537020"/>
                  <a:gd name="connsiteX14" fmla="*/ 135514 w 367385"/>
                  <a:gd name="connsiteY14" fmla="*/ 537021 h 537020"/>
                  <a:gd name="connsiteX15" fmla="*/ 329664 w 367385"/>
                  <a:gd name="connsiteY15" fmla="*/ 308341 h 537020"/>
                  <a:gd name="connsiteX16" fmla="*/ 356685 w 367385"/>
                  <a:gd name="connsiteY16" fmla="*/ 291858 h 537020"/>
                  <a:gd name="connsiteX17" fmla="*/ 367383 w 367385"/>
                  <a:gd name="connsiteY17" fmla="*/ 262084 h 537020"/>
                  <a:gd name="connsiteX18" fmla="*/ 362137 w 367385"/>
                  <a:gd name="connsiteY18" fmla="*/ 239216 h 537020"/>
                  <a:gd name="connsiteX19" fmla="*/ 347152 w 367385"/>
                  <a:gd name="connsiteY19" fmla="*/ 221172 h 537020"/>
                  <a:gd name="connsiteX20" fmla="*/ 325618 w 367385"/>
                  <a:gd name="connsiteY20" fmla="*/ 211839 h 537020"/>
                  <a:gd name="connsiteX21" fmla="*/ 302198 w 367385"/>
                  <a:gd name="connsiteY21" fmla="*/ 213220 h 53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7385" h="537020">
                    <a:moveTo>
                      <a:pt x="302198" y="213220"/>
                    </a:moveTo>
                    <a:cubicBezTo>
                      <a:pt x="309879" y="203976"/>
                      <a:pt x="314028" y="192290"/>
                      <a:pt x="313856" y="180264"/>
                    </a:cubicBezTo>
                    <a:cubicBezTo>
                      <a:pt x="313685" y="168242"/>
                      <a:pt x="309262" y="156673"/>
                      <a:pt x="301306" y="147637"/>
                    </a:cubicBezTo>
                    <a:cubicBezTo>
                      <a:pt x="293386" y="138605"/>
                      <a:pt x="282481" y="132701"/>
                      <a:pt x="270583" y="130986"/>
                    </a:cubicBezTo>
                    <a:cubicBezTo>
                      <a:pt x="258684" y="129275"/>
                      <a:pt x="246545" y="131868"/>
                      <a:pt x="236395" y="138297"/>
                    </a:cubicBezTo>
                    <a:cubicBezTo>
                      <a:pt x="241916" y="128384"/>
                      <a:pt x="243905" y="116903"/>
                      <a:pt x="242088" y="105708"/>
                    </a:cubicBezTo>
                    <a:cubicBezTo>
                      <a:pt x="240304" y="94512"/>
                      <a:pt x="234784" y="84252"/>
                      <a:pt x="226417" y="76582"/>
                    </a:cubicBezTo>
                    <a:cubicBezTo>
                      <a:pt x="218050" y="68907"/>
                      <a:pt x="207386" y="64268"/>
                      <a:pt x="196070" y="63407"/>
                    </a:cubicBezTo>
                    <a:cubicBezTo>
                      <a:pt x="184755" y="62547"/>
                      <a:pt x="173508" y="65520"/>
                      <a:pt x="164078" y="71843"/>
                    </a:cubicBezTo>
                    <a:cubicBezTo>
                      <a:pt x="194459" y="17150"/>
                      <a:pt x="107362" y="-29587"/>
                      <a:pt x="74924" y="22980"/>
                    </a:cubicBezTo>
                    <a:cubicBezTo>
                      <a:pt x="54864" y="82332"/>
                      <a:pt x="29798" y="139871"/>
                      <a:pt x="0" y="194978"/>
                    </a:cubicBezTo>
                    <a:cubicBezTo>
                      <a:pt x="83394" y="78392"/>
                      <a:pt x="139423" y="202145"/>
                      <a:pt x="134211" y="275114"/>
                    </a:cubicBezTo>
                    <a:cubicBezTo>
                      <a:pt x="134863" y="289447"/>
                      <a:pt x="142029" y="293356"/>
                      <a:pt x="165484" y="276417"/>
                    </a:cubicBezTo>
                    <a:cubicBezTo>
                      <a:pt x="213695" y="241235"/>
                      <a:pt x="248226" y="323326"/>
                      <a:pt x="158317" y="363719"/>
                    </a:cubicBezTo>
                    <a:cubicBezTo>
                      <a:pt x="130611" y="417013"/>
                      <a:pt x="122518" y="478368"/>
                      <a:pt x="135514" y="537021"/>
                    </a:cubicBezTo>
                    <a:cubicBezTo>
                      <a:pt x="134863" y="527900"/>
                      <a:pt x="124439" y="346129"/>
                      <a:pt x="329664" y="308341"/>
                    </a:cubicBezTo>
                    <a:cubicBezTo>
                      <a:pt x="340294" y="306088"/>
                      <a:pt x="349827" y="300272"/>
                      <a:pt x="356685" y="291858"/>
                    </a:cubicBezTo>
                    <a:cubicBezTo>
                      <a:pt x="363543" y="283446"/>
                      <a:pt x="367315" y="272940"/>
                      <a:pt x="367383" y="262084"/>
                    </a:cubicBezTo>
                    <a:cubicBezTo>
                      <a:pt x="367452" y="254156"/>
                      <a:pt x="365669" y="246321"/>
                      <a:pt x="362137" y="239216"/>
                    </a:cubicBezTo>
                    <a:cubicBezTo>
                      <a:pt x="358639" y="232107"/>
                      <a:pt x="353496" y="225928"/>
                      <a:pt x="347152" y="221172"/>
                    </a:cubicBezTo>
                    <a:cubicBezTo>
                      <a:pt x="340808" y="216416"/>
                      <a:pt x="333436" y="213217"/>
                      <a:pt x="325618" y="211839"/>
                    </a:cubicBezTo>
                    <a:cubicBezTo>
                      <a:pt x="317800" y="210457"/>
                      <a:pt x="309776" y="210930"/>
                      <a:pt x="302198" y="21322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FEE952C-7194-E3AF-9297-A64D9AD165D3}"/>
                  </a:ext>
                </a:extLst>
              </p:cNvPr>
              <p:cNvSpPr/>
              <p:nvPr/>
            </p:nvSpPr>
            <p:spPr>
              <a:xfrm>
                <a:off x="6099037" y="3760179"/>
                <a:ext cx="46908" cy="46908"/>
              </a:xfrm>
              <a:custGeom>
                <a:avLst/>
                <a:gdLst>
                  <a:gd name="connsiteX0" fmla="*/ 46909 w 46908"/>
                  <a:gd name="connsiteY0" fmla="*/ 23454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4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4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6"/>
                      <a:pt x="29661" y="46909"/>
                      <a:pt x="23454" y="46909"/>
                    </a:cubicBezTo>
                    <a:cubicBezTo>
                      <a:pt x="17248" y="46909"/>
                      <a:pt x="11281" y="44436"/>
                      <a:pt x="6858" y="40037"/>
                    </a:cubicBezTo>
                    <a:cubicBezTo>
                      <a:pt x="2469" y="35641"/>
                      <a:pt x="0" y="29675"/>
                      <a:pt x="0" y="23454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C21C59-9387-CAE5-9621-B73BBB4EFD4B}"/>
                  </a:ext>
                </a:extLst>
              </p:cNvPr>
              <p:cNvSpPr/>
              <p:nvPr/>
            </p:nvSpPr>
            <p:spPr>
              <a:xfrm>
                <a:off x="5873618" y="3977132"/>
                <a:ext cx="46905" cy="46908"/>
              </a:xfrm>
              <a:custGeom>
                <a:avLst/>
                <a:gdLst>
                  <a:gd name="connsiteX0" fmla="*/ 46905 w 46905"/>
                  <a:gd name="connsiteY0" fmla="*/ 23454 h 46908"/>
                  <a:gd name="connsiteX1" fmla="*/ 40047 w 46905"/>
                  <a:gd name="connsiteY1" fmla="*/ 40037 h 46908"/>
                  <a:gd name="connsiteX2" fmla="*/ 23451 w 46905"/>
                  <a:gd name="connsiteY2" fmla="*/ 46909 h 46908"/>
                  <a:gd name="connsiteX3" fmla="*/ 6854 w 46905"/>
                  <a:gd name="connsiteY3" fmla="*/ 40037 h 46908"/>
                  <a:gd name="connsiteX4" fmla="*/ 0 w 46905"/>
                  <a:gd name="connsiteY4" fmla="*/ 23454 h 46908"/>
                  <a:gd name="connsiteX5" fmla="*/ 6854 w 46905"/>
                  <a:gd name="connsiteY5" fmla="*/ 6868 h 46908"/>
                  <a:gd name="connsiteX6" fmla="*/ 23451 w 46905"/>
                  <a:gd name="connsiteY6" fmla="*/ 0 h 46908"/>
                  <a:gd name="connsiteX7" fmla="*/ 40047 w 46905"/>
                  <a:gd name="connsiteY7" fmla="*/ 6868 h 46908"/>
                  <a:gd name="connsiteX8" fmla="*/ 46905 w 46905"/>
                  <a:gd name="connsiteY8" fmla="*/ 23454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5" h="46908">
                    <a:moveTo>
                      <a:pt x="46905" y="23454"/>
                    </a:moveTo>
                    <a:cubicBezTo>
                      <a:pt x="46905" y="29674"/>
                      <a:pt x="44436" y="35641"/>
                      <a:pt x="40047" y="40037"/>
                    </a:cubicBezTo>
                    <a:cubicBezTo>
                      <a:pt x="35624" y="44436"/>
                      <a:pt x="29657" y="46909"/>
                      <a:pt x="23451" y="46909"/>
                    </a:cubicBezTo>
                    <a:cubicBezTo>
                      <a:pt x="17244" y="46909"/>
                      <a:pt x="11278" y="44436"/>
                      <a:pt x="6854" y="40037"/>
                    </a:cubicBezTo>
                    <a:cubicBezTo>
                      <a:pt x="2465" y="35641"/>
                      <a:pt x="0" y="29674"/>
                      <a:pt x="0" y="23454"/>
                    </a:cubicBezTo>
                    <a:cubicBezTo>
                      <a:pt x="0" y="17234"/>
                      <a:pt x="2465" y="11268"/>
                      <a:pt x="6854" y="6868"/>
                    </a:cubicBezTo>
                    <a:cubicBezTo>
                      <a:pt x="11278" y="2469"/>
                      <a:pt x="17244" y="0"/>
                      <a:pt x="23451" y="0"/>
                    </a:cubicBezTo>
                    <a:cubicBezTo>
                      <a:pt x="29657" y="0"/>
                      <a:pt x="35624" y="2469"/>
                      <a:pt x="40047" y="6868"/>
                    </a:cubicBezTo>
                    <a:cubicBezTo>
                      <a:pt x="44436" y="11268"/>
                      <a:pt x="46905" y="17234"/>
                      <a:pt x="46905" y="2345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F828836-7421-105D-74CF-62D1384782DA}"/>
                  </a:ext>
                </a:extLst>
              </p:cNvPr>
              <p:cNvSpPr/>
              <p:nvPr/>
            </p:nvSpPr>
            <p:spPr>
              <a:xfrm>
                <a:off x="6048871" y="4222751"/>
                <a:ext cx="46908" cy="46908"/>
              </a:xfrm>
              <a:custGeom>
                <a:avLst/>
                <a:gdLst>
                  <a:gd name="connsiteX0" fmla="*/ 46909 w 46908"/>
                  <a:gd name="connsiteY0" fmla="*/ 23455 h 46908"/>
                  <a:gd name="connsiteX1" fmla="*/ 40051 w 46908"/>
                  <a:gd name="connsiteY1" fmla="*/ 40037 h 46908"/>
                  <a:gd name="connsiteX2" fmla="*/ 23454 w 46908"/>
                  <a:gd name="connsiteY2" fmla="*/ 46909 h 46908"/>
                  <a:gd name="connsiteX3" fmla="*/ 6858 w 46908"/>
                  <a:gd name="connsiteY3" fmla="*/ 40037 h 46908"/>
                  <a:gd name="connsiteX4" fmla="*/ 0 w 46908"/>
                  <a:gd name="connsiteY4" fmla="*/ 23455 h 46908"/>
                  <a:gd name="connsiteX5" fmla="*/ 6858 w 46908"/>
                  <a:gd name="connsiteY5" fmla="*/ 6868 h 46908"/>
                  <a:gd name="connsiteX6" fmla="*/ 23454 w 46908"/>
                  <a:gd name="connsiteY6" fmla="*/ 0 h 46908"/>
                  <a:gd name="connsiteX7" fmla="*/ 40051 w 46908"/>
                  <a:gd name="connsiteY7" fmla="*/ 6868 h 46908"/>
                  <a:gd name="connsiteX8" fmla="*/ 46909 w 46908"/>
                  <a:gd name="connsiteY8" fmla="*/ 23455 h 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" h="46908">
                    <a:moveTo>
                      <a:pt x="46909" y="23455"/>
                    </a:moveTo>
                    <a:cubicBezTo>
                      <a:pt x="46909" y="29675"/>
                      <a:pt x="44440" y="35641"/>
                      <a:pt x="40051" y="40037"/>
                    </a:cubicBezTo>
                    <a:cubicBezTo>
                      <a:pt x="35627" y="44437"/>
                      <a:pt x="29661" y="46909"/>
                      <a:pt x="23454" y="46909"/>
                    </a:cubicBezTo>
                    <a:cubicBezTo>
                      <a:pt x="17248" y="46909"/>
                      <a:pt x="11281" y="44437"/>
                      <a:pt x="6858" y="40037"/>
                    </a:cubicBezTo>
                    <a:cubicBezTo>
                      <a:pt x="2469" y="35641"/>
                      <a:pt x="0" y="29675"/>
                      <a:pt x="0" y="23455"/>
                    </a:cubicBezTo>
                    <a:cubicBezTo>
                      <a:pt x="0" y="17234"/>
                      <a:pt x="2469" y="11268"/>
                      <a:pt x="6858" y="6868"/>
                    </a:cubicBezTo>
                    <a:cubicBezTo>
                      <a:pt x="11281" y="2469"/>
                      <a:pt x="17248" y="0"/>
                      <a:pt x="23454" y="0"/>
                    </a:cubicBezTo>
                    <a:cubicBezTo>
                      <a:pt x="29661" y="0"/>
                      <a:pt x="35627" y="2469"/>
                      <a:pt x="40051" y="6868"/>
                    </a:cubicBezTo>
                    <a:cubicBezTo>
                      <a:pt x="44440" y="11268"/>
                      <a:pt x="46909" y="17234"/>
                      <a:pt x="46909" y="23455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350BBEB-AD9F-D035-3F19-8261A9E03B71}"/>
                  </a:ext>
                </a:extLst>
              </p:cNvPr>
              <p:cNvSpPr/>
              <p:nvPr/>
            </p:nvSpPr>
            <p:spPr>
              <a:xfrm>
                <a:off x="7118513" y="4319826"/>
                <a:ext cx="297088" cy="409148"/>
              </a:xfrm>
              <a:custGeom>
                <a:avLst/>
                <a:gdLst>
                  <a:gd name="connsiteX0" fmla="*/ 265816 w 297088"/>
                  <a:gd name="connsiteY0" fmla="*/ 0 h 409148"/>
                  <a:gd name="connsiteX1" fmla="*/ 31273 w 297088"/>
                  <a:gd name="connsiteY1" fmla="*/ 0 h 409148"/>
                  <a:gd name="connsiteX2" fmla="*/ 9155 w 297088"/>
                  <a:gd name="connsiteY2" fmla="*/ 9159 h 409148"/>
                  <a:gd name="connsiteX3" fmla="*/ 0 w 297088"/>
                  <a:gd name="connsiteY3" fmla="*/ 31273 h 409148"/>
                  <a:gd name="connsiteX4" fmla="*/ 0 w 297088"/>
                  <a:gd name="connsiteY4" fmla="*/ 377876 h 409148"/>
                  <a:gd name="connsiteX5" fmla="*/ 9155 w 297088"/>
                  <a:gd name="connsiteY5" fmla="*/ 399993 h 409148"/>
                  <a:gd name="connsiteX6" fmla="*/ 31273 w 297088"/>
                  <a:gd name="connsiteY6" fmla="*/ 409148 h 409148"/>
                  <a:gd name="connsiteX7" fmla="*/ 265816 w 297088"/>
                  <a:gd name="connsiteY7" fmla="*/ 409148 h 409148"/>
                  <a:gd name="connsiteX8" fmla="*/ 287796 w 297088"/>
                  <a:gd name="connsiteY8" fmla="*/ 399856 h 409148"/>
                  <a:gd name="connsiteX9" fmla="*/ 297089 w 297088"/>
                  <a:gd name="connsiteY9" fmla="*/ 377876 h 409148"/>
                  <a:gd name="connsiteX10" fmla="*/ 297089 w 297088"/>
                  <a:gd name="connsiteY10" fmla="*/ 31135 h 409148"/>
                  <a:gd name="connsiteX11" fmla="*/ 287899 w 297088"/>
                  <a:gd name="connsiteY11" fmla="*/ 9111 h 409148"/>
                  <a:gd name="connsiteX12" fmla="*/ 265816 w 297088"/>
                  <a:gd name="connsiteY12" fmla="*/ 0 h 40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7088" h="409148">
                    <a:moveTo>
                      <a:pt x="265816" y="0"/>
                    </a:moveTo>
                    <a:lnTo>
                      <a:pt x="31273" y="0"/>
                    </a:lnTo>
                    <a:cubicBezTo>
                      <a:pt x="22974" y="0"/>
                      <a:pt x="15019" y="3295"/>
                      <a:pt x="9155" y="9159"/>
                    </a:cubicBezTo>
                    <a:cubicBezTo>
                      <a:pt x="3292" y="15023"/>
                      <a:pt x="0" y="22974"/>
                      <a:pt x="0" y="31273"/>
                    </a:cubicBezTo>
                    <a:lnTo>
                      <a:pt x="0" y="377876"/>
                    </a:lnTo>
                    <a:cubicBezTo>
                      <a:pt x="0" y="386174"/>
                      <a:pt x="3292" y="394129"/>
                      <a:pt x="9155" y="399993"/>
                    </a:cubicBezTo>
                    <a:cubicBezTo>
                      <a:pt x="15019" y="405856"/>
                      <a:pt x="22974" y="409148"/>
                      <a:pt x="31273" y="409148"/>
                    </a:cubicBezTo>
                    <a:lnTo>
                      <a:pt x="265816" y="409148"/>
                    </a:lnTo>
                    <a:cubicBezTo>
                      <a:pt x="274080" y="409045"/>
                      <a:pt x="281966" y="405685"/>
                      <a:pt x="287796" y="399856"/>
                    </a:cubicBezTo>
                    <a:cubicBezTo>
                      <a:pt x="293659" y="394027"/>
                      <a:pt x="296986" y="386140"/>
                      <a:pt x="297089" y="377876"/>
                    </a:cubicBezTo>
                    <a:lnTo>
                      <a:pt x="297089" y="31135"/>
                    </a:lnTo>
                    <a:cubicBezTo>
                      <a:pt x="297054" y="22871"/>
                      <a:pt x="293728" y="14944"/>
                      <a:pt x="287899" y="9111"/>
                    </a:cubicBezTo>
                    <a:cubicBezTo>
                      <a:pt x="282035" y="3275"/>
                      <a:pt x="274080" y="0"/>
                      <a:pt x="265816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780967-B090-6A55-80EB-041EFC4DE409}"/>
                  </a:ext>
                </a:extLst>
              </p:cNvPr>
              <p:cNvSpPr/>
              <p:nvPr/>
            </p:nvSpPr>
            <p:spPr>
              <a:xfrm>
                <a:off x="7007963" y="2670751"/>
                <a:ext cx="435894" cy="435239"/>
              </a:xfrm>
              <a:custGeom>
                <a:avLst/>
                <a:gdLst>
                  <a:gd name="connsiteX0" fmla="*/ 342077 w 435894"/>
                  <a:gd name="connsiteY0" fmla="*/ 0 h 435239"/>
                  <a:gd name="connsiteX1" fmla="*/ 24791 w 435894"/>
                  <a:gd name="connsiteY1" fmla="*/ 86651 h 435239"/>
                  <a:gd name="connsiteX2" fmla="*/ 9807 w 435894"/>
                  <a:gd name="connsiteY2" fmla="*/ 95330 h 435239"/>
                  <a:gd name="connsiteX3" fmla="*/ 1132 w 435894"/>
                  <a:gd name="connsiteY3" fmla="*/ 110345 h 435239"/>
                  <a:gd name="connsiteX4" fmla="*/ 1132 w 435894"/>
                  <a:gd name="connsiteY4" fmla="*/ 127672 h 435239"/>
                  <a:gd name="connsiteX5" fmla="*/ 9807 w 435894"/>
                  <a:gd name="connsiteY5" fmla="*/ 142681 h 435239"/>
                  <a:gd name="connsiteX6" fmla="*/ 295168 w 435894"/>
                  <a:gd name="connsiteY6" fmla="*/ 425436 h 435239"/>
                  <a:gd name="connsiteX7" fmla="*/ 310188 w 435894"/>
                  <a:gd name="connsiteY7" fmla="*/ 434098 h 435239"/>
                  <a:gd name="connsiteX8" fmla="*/ 327504 w 435894"/>
                  <a:gd name="connsiteY8" fmla="*/ 434101 h 435239"/>
                  <a:gd name="connsiteX9" fmla="*/ 342523 w 435894"/>
                  <a:gd name="connsiteY9" fmla="*/ 425450 h 435239"/>
                  <a:gd name="connsiteX10" fmla="*/ 351198 w 435894"/>
                  <a:gd name="connsiteY10" fmla="*/ 410451 h 435239"/>
                  <a:gd name="connsiteX11" fmla="*/ 435894 w 435894"/>
                  <a:gd name="connsiteY11" fmla="*/ 87302 h 435239"/>
                  <a:gd name="connsiteX12" fmla="*/ 342077 w 435894"/>
                  <a:gd name="connsiteY12" fmla="*/ 0 h 4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94" h="435239">
                    <a:moveTo>
                      <a:pt x="342077" y="0"/>
                    </a:moveTo>
                    <a:lnTo>
                      <a:pt x="24791" y="86651"/>
                    </a:lnTo>
                    <a:cubicBezTo>
                      <a:pt x="19134" y="88180"/>
                      <a:pt x="13956" y="91174"/>
                      <a:pt x="9807" y="95330"/>
                    </a:cubicBezTo>
                    <a:cubicBezTo>
                      <a:pt x="5658" y="99489"/>
                      <a:pt x="2675" y="104667"/>
                      <a:pt x="1132" y="110345"/>
                    </a:cubicBezTo>
                    <a:cubicBezTo>
                      <a:pt x="-377" y="116020"/>
                      <a:pt x="-377" y="121997"/>
                      <a:pt x="1132" y="127672"/>
                    </a:cubicBezTo>
                    <a:cubicBezTo>
                      <a:pt x="2675" y="133347"/>
                      <a:pt x="5658" y="138525"/>
                      <a:pt x="9807" y="142681"/>
                    </a:cubicBezTo>
                    <a:lnTo>
                      <a:pt x="295168" y="425436"/>
                    </a:lnTo>
                    <a:cubicBezTo>
                      <a:pt x="299318" y="429589"/>
                      <a:pt x="304495" y="432575"/>
                      <a:pt x="310188" y="434098"/>
                    </a:cubicBezTo>
                    <a:cubicBezTo>
                      <a:pt x="315845" y="435620"/>
                      <a:pt x="321846" y="435620"/>
                      <a:pt x="327504" y="434101"/>
                    </a:cubicBezTo>
                    <a:cubicBezTo>
                      <a:pt x="333196" y="432586"/>
                      <a:pt x="338374" y="429599"/>
                      <a:pt x="342523" y="425450"/>
                    </a:cubicBezTo>
                    <a:cubicBezTo>
                      <a:pt x="346672" y="421297"/>
                      <a:pt x="349655" y="416126"/>
                      <a:pt x="351198" y="410451"/>
                    </a:cubicBezTo>
                    <a:lnTo>
                      <a:pt x="435894" y="87302"/>
                    </a:lnTo>
                    <a:lnTo>
                      <a:pt x="342077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A794F57-AAA9-9FE9-71D7-F60BA87DE058}"/>
                  </a:ext>
                </a:extLst>
              </p:cNvPr>
              <p:cNvSpPr/>
              <p:nvPr/>
            </p:nvSpPr>
            <p:spPr>
              <a:xfrm>
                <a:off x="7351617" y="2520690"/>
                <a:ext cx="236122" cy="234462"/>
              </a:xfrm>
              <a:custGeom>
                <a:avLst/>
                <a:gdLst>
                  <a:gd name="connsiteX0" fmla="*/ 218256 w 236122"/>
                  <a:gd name="connsiteY0" fmla="*/ 17510 h 234462"/>
                  <a:gd name="connsiteX1" fmla="*/ 198402 w 236122"/>
                  <a:gd name="connsiteY1" fmla="*/ 4459 h 234462"/>
                  <a:gd name="connsiteX2" fmla="*/ 175119 w 236122"/>
                  <a:gd name="connsiteY2" fmla="*/ 2 h 234462"/>
                  <a:gd name="connsiteX3" fmla="*/ 151870 w 236122"/>
                  <a:gd name="connsiteY3" fmla="*/ 4812 h 234462"/>
                  <a:gd name="connsiteX4" fmla="*/ 132256 w 236122"/>
                  <a:gd name="connsiteY4" fmla="*/ 18162 h 234462"/>
                  <a:gd name="connsiteX5" fmla="*/ 0 w 236122"/>
                  <a:gd name="connsiteY5" fmla="*/ 151721 h 234462"/>
                  <a:gd name="connsiteX6" fmla="*/ 89154 w 236122"/>
                  <a:gd name="connsiteY6" fmla="*/ 234463 h 234462"/>
                  <a:gd name="connsiteX7" fmla="*/ 218804 w 236122"/>
                  <a:gd name="connsiteY7" fmla="*/ 103509 h 234462"/>
                  <a:gd name="connsiteX8" fmla="*/ 236121 w 236122"/>
                  <a:gd name="connsiteY8" fmla="*/ 60397 h 234462"/>
                  <a:gd name="connsiteX9" fmla="*/ 218256 w 236122"/>
                  <a:gd name="connsiteY9" fmla="*/ 17510 h 23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122" h="234462">
                    <a:moveTo>
                      <a:pt x="218256" y="17510"/>
                    </a:moveTo>
                    <a:cubicBezTo>
                      <a:pt x="212563" y="11897"/>
                      <a:pt x="205809" y="7463"/>
                      <a:pt x="198402" y="4459"/>
                    </a:cubicBezTo>
                    <a:cubicBezTo>
                      <a:pt x="191030" y="1456"/>
                      <a:pt x="183108" y="-57"/>
                      <a:pt x="175119" y="2"/>
                    </a:cubicBezTo>
                    <a:cubicBezTo>
                      <a:pt x="167129" y="63"/>
                      <a:pt x="159208" y="1699"/>
                      <a:pt x="151870" y="4812"/>
                    </a:cubicBezTo>
                    <a:cubicBezTo>
                      <a:pt x="144498" y="7929"/>
                      <a:pt x="137845" y="12466"/>
                      <a:pt x="132256" y="18162"/>
                    </a:cubicBezTo>
                    <a:lnTo>
                      <a:pt x="0" y="151721"/>
                    </a:lnTo>
                    <a:lnTo>
                      <a:pt x="89154" y="234463"/>
                    </a:lnTo>
                    <a:lnTo>
                      <a:pt x="218804" y="103509"/>
                    </a:lnTo>
                    <a:cubicBezTo>
                      <a:pt x="229983" y="91964"/>
                      <a:pt x="236224" y="76482"/>
                      <a:pt x="236121" y="60397"/>
                    </a:cubicBezTo>
                    <a:cubicBezTo>
                      <a:pt x="236018" y="44311"/>
                      <a:pt x="229571" y="28908"/>
                      <a:pt x="218256" y="1751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32CB72-8D23-6FD8-889D-1C25240572BC}"/>
                  </a:ext>
                </a:extLst>
              </p:cNvPr>
              <p:cNvSpPr/>
              <p:nvPr/>
            </p:nvSpPr>
            <p:spPr>
              <a:xfrm>
                <a:off x="4943910" y="6350583"/>
                <a:ext cx="727736" cy="185680"/>
              </a:xfrm>
              <a:custGeom>
                <a:avLst/>
                <a:gdLst>
                  <a:gd name="connsiteX0" fmla="*/ 686040 w 727736"/>
                  <a:gd name="connsiteY0" fmla="*/ 0 h 185680"/>
                  <a:gd name="connsiteX1" fmla="*/ 326406 w 727736"/>
                  <a:gd name="connsiteY1" fmla="*/ 0 h 185680"/>
                  <a:gd name="connsiteX2" fmla="*/ 0 w 727736"/>
                  <a:gd name="connsiteY2" fmla="*/ 185680 h 185680"/>
                  <a:gd name="connsiteX3" fmla="*/ 727737 w 727736"/>
                  <a:gd name="connsiteY3" fmla="*/ 185680 h 185680"/>
                  <a:gd name="connsiteX4" fmla="*/ 686040 w 727736"/>
                  <a:gd name="connsiteY4" fmla="*/ 0 h 18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36" h="185680">
                    <a:moveTo>
                      <a:pt x="686040" y="0"/>
                    </a:moveTo>
                    <a:cubicBezTo>
                      <a:pt x="568511" y="33570"/>
                      <a:pt x="443935" y="33570"/>
                      <a:pt x="326406" y="0"/>
                    </a:cubicBezTo>
                    <a:cubicBezTo>
                      <a:pt x="216301" y="31924"/>
                      <a:pt x="0" y="185680"/>
                      <a:pt x="0" y="185680"/>
                    </a:cubicBezTo>
                    <a:lnTo>
                      <a:pt x="727737" y="185680"/>
                    </a:lnTo>
                    <a:cubicBezTo>
                      <a:pt x="720851" y="122415"/>
                      <a:pt x="706864" y="60145"/>
                      <a:pt x="686040" y="0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2F7F4F2-5A6B-EC87-A4D7-C61A8863862A}"/>
                  </a:ext>
                </a:extLst>
              </p:cNvPr>
              <p:cNvSpPr/>
              <p:nvPr/>
            </p:nvSpPr>
            <p:spPr>
              <a:xfrm>
                <a:off x="4193371" y="6344719"/>
                <a:ext cx="749887" cy="191543"/>
              </a:xfrm>
              <a:custGeom>
                <a:avLst/>
                <a:gdLst>
                  <a:gd name="connsiteX0" fmla="*/ 708843 w 749887"/>
                  <a:gd name="connsiteY0" fmla="*/ 5864 h 191543"/>
                  <a:gd name="connsiteX1" fmla="*/ 314028 w 749887"/>
                  <a:gd name="connsiteY1" fmla="*/ 0 h 191543"/>
                  <a:gd name="connsiteX2" fmla="*/ 0 w 749887"/>
                  <a:gd name="connsiteY2" fmla="*/ 191544 h 191543"/>
                  <a:gd name="connsiteX3" fmla="*/ 749888 w 749887"/>
                  <a:gd name="connsiteY3" fmla="*/ 191544 h 191543"/>
                  <a:gd name="connsiteX4" fmla="*/ 708843 w 749887"/>
                  <a:gd name="connsiteY4" fmla="*/ 5864 h 1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887" h="191543">
                    <a:moveTo>
                      <a:pt x="708843" y="5864"/>
                    </a:moveTo>
                    <a:cubicBezTo>
                      <a:pt x="578873" y="37445"/>
                      <a:pt x="443003" y="35422"/>
                      <a:pt x="314028" y="0"/>
                    </a:cubicBezTo>
                    <a:cubicBezTo>
                      <a:pt x="195950" y="38713"/>
                      <a:pt x="88454" y="104276"/>
                      <a:pt x="0" y="191544"/>
                    </a:cubicBezTo>
                    <a:lnTo>
                      <a:pt x="749888" y="191544"/>
                    </a:lnTo>
                    <a:cubicBezTo>
                      <a:pt x="740746" y="128725"/>
                      <a:pt x="727030" y="66660"/>
                      <a:pt x="708843" y="5864"/>
                    </a:cubicBez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44F501-5828-C65C-D0CF-117CAD8749FF}"/>
                  </a:ext>
                </a:extLst>
              </p:cNvPr>
              <p:cNvSpPr/>
              <p:nvPr/>
            </p:nvSpPr>
            <p:spPr>
              <a:xfrm>
                <a:off x="5994796" y="5185031"/>
                <a:ext cx="207180" cy="77529"/>
              </a:xfrm>
              <a:custGeom>
                <a:avLst/>
                <a:gdLst>
                  <a:gd name="connsiteX0" fmla="*/ 207180 w 207180"/>
                  <a:gd name="connsiteY0" fmla="*/ 67106 h 77529"/>
                  <a:gd name="connsiteX1" fmla="*/ 78181 w 207180"/>
                  <a:gd name="connsiteY1" fmla="*/ 77530 h 77529"/>
                  <a:gd name="connsiteX2" fmla="*/ 0 w 207180"/>
                  <a:gd name="connsiteY2" fmla="*/ 65802 h 77529"/>
                  <a:gd name="connsiteX3" fmla="*/ 16288 w 207180"/>
                  <a:gd name="connsiteY3" fmla="*/ 0 h 77529"/>
                  <a:gd name="connsiteX4" fmla="*/ 207180 w 207180"/>
                  <a:gd name="connsiteY4" fmla="*/ 67106 h 7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80" h="77529">
                    <a:moveTo>
                      <a:pt x="207180" y="67106"/>
                    </a:moveTo>
                    <a:lnTo>
                      <a:pt x="78181" y="77530"/>
                    </a:lnTo>
                    <a:lnTo>
                      <a:pt x="0" y="65802"/>
                    </a:lnTo>
                    <a:lnTo>
                      <a:pt x="16288" y="0"/>
                    </a:lnTo>
                    <a:lnTo>
                      <a:pt x="207180" y="67106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CBF9976-B593-5F4D-C80C-0A17E0D3F451}"/>
                  </a:ext>
                </a:extLst>
              </p:cNvPr>
              <p:cNvSpPr/>
              <p:nvPr/>
            </p:nvSpPr>
            <p:spPr>
              <a:xfrm>
                <a:off x="3336635" y="4728974"/>
                <a:ext cx="5178201" cy="1892636"/>
              </a:xfrm>
              <a:custGeom>
                <a:avLst/>
                <a:gdLst>
                  <a:gd name="connsiteX0" fmla="*/ 5121520 w 5178201"/>
                  <a:gd name="connsiteY0" fmla="*/ 0 h 1892636"/>
                  <a:gd name="connsiteX1" fmla="*/ 56681 w 5178201"/>
                  <a:gd name="connsiteY1" fmla="*/ 0 h 1892636"/>
                  <a:gd name="connsiteX2" fmla="*/ 16603 w 5178201"/>
                  <a:gd name="connsiteY2" fmla="*/ 16596 h 1892636"/>
                  <a:gd name="connsiteX3" fmla="*/ 0 w 5178201"/>
                  <a:gd name="connsiteY3" fmla="*/ 56681 h 1892636"/>
                  <a:gd name="connsiteX4" fmla="*/ 16603 w 5178201"/>
                  <a:gd name="connsiteY4" fmla="*/ 96767 h 1892636"/>
                  <a:gd name="connsiteX5" fmla="*/ 56681 w 5178201"/>
                  <a:gd name="connsiteY5" fmla="*/ 113363 h 1892636"/>
                  <a:gd name="connsiteX6" fmla="*/ 750814 w 5178201"/>
                  <a:gd name="connsiteY6" fmla="*/ 113363 h 1892636"/>
                  <a:gd name="connsiteX7" fmla="*/ 431300 w 5178201"/>
                  <a:gd name="connsiteY7" fmla="*/ 1882212 h 1892636"/>
                  <a:gd name="connsiteX8" fmla="*/ 430648 w 5178201"/>
                  <a:gd name="connsiteY8" fmla="*/ 1891985 h 1892636"/>
                  <a:gd name="connsiteX9" fmla="*/ 545314 w 5178201"/>
                  <a:gd name="connsiteY9" fmla="*/ 1891985 h 1892636"/>
                  <a:gd name="connsiteX10" fmla="*/ 866405 w 5178201"/>
                  <a:gd name="connsiteY10" fmla="*/ 113363 h 1892636"/>
                  <a:gd name="connsiteX11" fmla="*/ 4312996 w 5178201"/>
                  <a:gd name="connsiteY11" fmla="*/ 113363 h 1892636"/>
                  <a:gd name="connsiteX12" fmla="*/ 4634191 w 5178201"/>
                  <a:gd name="connsiteY12" fmla="*/ 1892637 h 1892636"/>
                  <a:gd name="connsiteX13" fmla="*/ 4748857 w 5178201"/>
                  <a:gd name="connsiteY13" fmla="*/ 1892637 h 1892636"/>
                  <a:gd name="connsiteX14" fmla="*/ 4747554 w 5178201"/>
                  <a:gd name="connsiteY14" fmla="*/ 1882349 h 1892636"/>
                  <a:gd name="connsiteX15" fmla="*/ 4428074 w 5178201"/>
                  <a:gd name="connsiteY15" fmla="*/ 113500 h 1892636"/>
                  <a:gd name="connsiteX16" fmla="*/ 5121520 w 5178201"/>
                  <a:gd name="connsiteY16" fmla="*/ 113500 h 1892636"/>
                  <a:gd name="connsiteX17" fmla="*/ 5161605 w 5178201"/>
                  <a:gd name="connsiteY17" fmla="*/ 96904 h 1892636"/>
                  <a:gd name="connsiteX18" fmla="*/ 5178202 w 5178201"/>
                  <a:gd name="connsiteY18" fmla="*/ 56819 h 1892636"/>
                  <a:gd name="connsiteX19" fmla="*/ 5161605 w 5178201"/>
                  <a:gd name="connsiteY19" fmla="*/ 16733 h 1892636"/>
                  <a:gd name="connsiteX20" fmla="*/ 5121520 w 5178201"/>
                  <a:gd name="connsiteY20" fmla="*/ 137 h 1892636"/>
                  <a:gd name="connsiteX21" fmla="*/ 5121520 w 5178201"/>
                  <a:gd name="connsiteY21" fmla="*/ 0 h 189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78201" h="1892636">
                    <a:moveTo>
                      <a:pt x="5121520" y="0"/>
                    </a:moveTo>
                    <a:lnTo>
                      <a:pt x="56681" y="0"/>
                    </a:lnTo>
                    <a:cubicBezTo>
                      <a:pt x="41649" y="0"/>
                      <a:pt x="27233" y="5967"/>
                      <a:pt x="16603" y="16596"/>
                    </a:cubicBezTo>
                    <a:cubicBezTo>
                      <a:pt x="5973" y="27226"/>
                      <a:pt x="0" y="41662"/>
                      <a:pt x="0" y="56681"/>
                    </a:cubicBezTo>
                    <a:cubicBezTo>
                      <a:pt x="0" y="71701"/>
                      <a:pt x="5973" y="86137"/>
                      <a:pt x="16603" y="96767"/>
                    </a:cubicBezTo>
                    <a:cubicBezTo>
                      <a:pt x="27233" y="107396"/>
                      <a:pt x="41649" y="113363"/>
                      <a:pt x="56681" y="113363"/>
                    </a:cubicBezTo>
                    <a:lnTo>
                      <a:pt x="750814" y="113363"/>
                    </a:lnTo>
                    <a:lnTo>
                      <a:pt x="431300" y="1882212"/>
                    </a:lnTo>
                    <a:cubicBezTo>
                      <a:pt x="430761" y="1885436"/>
                      <a:pt x="430542" y="1888728"/>
                      <a:pt x="430648" y="1891985"/>
                    </a:cubicBezTo>
                    <a:lnTo>
                      <a:pt x="545314" y="1891985"/>
                    </a:lnTo>
                    <a:lnTo>
                      <a:pt x="866405" y="113363"/>
                    </a:lnTo>
                    <a:lnTo>
                      <a:pt x="4312996" y="113363"/>
                    </a:lnTo>
                    <a:lnTo>
                      <a:pt x="4634191" y="1892637"/>
                    </a:lnTo>
                    <a:lnTo>
                      <a:pt x="4748857" y="1892637"/>
                    </a:lnTo>
                    <a:cubicBezTo>
                      <a:pt x="4748205" y="1889379"/>
                      <a:pt x="4748205" y="1886121"/>
                      <a:pt x="4747554" y="1882349"/>
                    </a:cubicBezTo>
                    <a:lnTo>
                      <a:pt x="4428074" y="113500"/>
                    </a:lnTo>
                    <a:lnTo>
                      <a:pt x="5121520" y="113500"/>
                    </a:lnTo>
                    <a:cubicBezTo>
                      <a:pt x="5136539" y="113500"/>
                      <a:pt x="5150976" y="107533"/>
                      <a:pt x="5161605" y="96904"/>
                    </a:cubicBezTo>
                    <a:cubicBezTo>
                      <a:pt x="5172235" y="86274"/>
                      <a:pt x="5178202" y="71838"/>
                      <a:pt x="5178202" y="56819"/>
                    </a:cubicBezTo>
                    <a:cubicBezTo>
                      <a:pt x="5178202" y="41800"/>
                      <a:pt x="5172235" y="27364"/>
                      <a:pt x="5161605" y="16733"/>
                    </a:cubicBezTo>
                    <a:cubicBezTo>
                      <a:pt x="5150976" y="6104"/>
                      <a:pt x="5136539" y="137"/>
                      <a:pt x="5121520" y="137"/>
                    </a:cubicBezTo>
                    <a:lnTo>
                      <a:pt x="5121520" y="0"/>
                    </a:lnTo>
                    <a:close/>
                  </a:path>
                </a:pathLst>
              </a:custGeom>
              <a:solidFill>
                <a:srgbClr val="6153BD"/>
              </a:solidFill>
              <a:ln w="25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E3C4C9-3A03-AC9A-9970-FE80247C9A67}"/>
                </a:ext>
              </a:extLst>
            </p:cNvPr>
            <p:cNvSpPr/>
            <p:nvPr/>
          </p:nvSpPr>
          <p:spPr>
            <a:xfrm>
              <a:off x="10410495" y="2749283"/>
              <a:ext cx="236122" cy="234462"/>
            </a:xfrm>
            <a:custGeom>
              <a:avLst/>
              <a:gdLst>
                <a:gd name="connsiteX0" fmla="*/ 218256 w 236122"/>
                <a:gd name="connsiteY0" fmla="*/ 17510 h 234462"/>
                <a:gd name="connsiteX1" fmla="*/ 198402 w 236122"/>
                <a:gd name="connsiteY1" fmla="*/ 4459 h 234462"/>
                <a:gd name="connsiteX2" fmla="*/ 175119 w 236122"/>
                <a:gd name="connsiteY2" fmla="*/ 2 h 234462"/>
                <a:gd name="connsiteX3" fmla="*/ 151870 w 236122"/>
                <a:gd name="connsiteY3" fmla="*/ 4812 h 234462"/>
                <a:gd name="connsiteX4" fmla="*/ 132256 w 236122"/>
                <a:gd name="connsiteY4" fmla="*/ 18162 h 234462"/>
                <a:gd name="connsiteX5" fmla="*/ 0 w 236122"/>
                <a:gd name="connsiteY5" fmla="*/ 151721 h 234462"/>
                <a:gd name="connsiteX6" fmla="*/ 89154 w 236122"/>
                <a:gd name="connsiteY6" fmla="*/ 234463 h 234462"/>
                <a:gd name="connsiteX7" fmla="*/ 218804 w 236122"/>
                <a:gd name="connsiteY7" fmla="*/ 103509 h 234462"/>
                <a:gd name="connsiteX8" fmla="*/ 236121 w 236122"/>
                <a:gd name="connsiteY8" fmla="*/ 60397 h 234462"/>
                <a:gd name="connsiteX9" fmla="*/ 218256 w 236122"/>
                <a:gd name="connsiteY9" fmla="*/ 17510 h 234462"/>
                <a:gd name="connsiteX10" fmla="*/ 218256 w 236122"/>
                <a:gd name="connsiteY10" fmla="*/ 17510 h 23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122" h="234462">
                  <a:moveTo>
                    <a:pt x="218256" y="17510"/>
                  </a:moveTo>
                  <a:cubicBezTo>
                    <a:pt x="212563" y="11897"/>
                    <a:pt x="205809" y="7463"/>
                    <a:pt x="198402" y="4459"/>
                  </a:cubicBezTo>
                  <a:cubicBezTo>
                    <a:pt x="191030" y="1456"/>
                    <a:pt x="183108" y="-57"/>
                    <a:pt x="175119" y="2"/>
                  </a:cubicBezTo>
                  <a:cubicBezTo>
                    <a:pt x="167129" y="63"/>
                    <a:pt x="159208" y="1699"/>
                    <a:pt x="151870" y="4812"/>
                  </a:cubicBezTo>
                  <a:cubicBezTo>
                    <a:pt x="144498" y="7929"/>
                    <a:pt x="137845" y="12466"/>
                    <a:pt x="132256" y="18162"/>
                  </a:cubicBezTo>
                  <a:lnTo>
                    <a:pt x="0" y="151721"/>
                  </a:lnTo>
                  <a:lnTo>
                    <a:pt x="89154" y="234463"/>
                  </a:lnTo>
                  <a:lnTo>
                    <a:pt x="218804" y="103509"/>
                  </a:lnTo>
                  <a:cubicBezTo>
                    <a:pt x="229983" y="91964"/>
                    <a:pt x="236224" y="76482"/>
                    <a:pt x="236121" y="60397"/>
                  </a:cubicBezTo>
                  <a:cubicBezTo>
                    <a:pt x="236018" y="44311"/>
                    <a:pt x="229571" y="28908"/>
                    <a:pt x="218256" y="17510"/>
                  </a:cubicBezTo>
                  <a:lnTo>
                    <a:pt x="218256" y="1751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69C4414-9026-1206-0453-D9B698AF287E}"/>
                </a:ext>
              </a:extLst>
            </p:cNvPr>
            <p:cNvSpPr/>
            <p:nvPr/>
          </p:nvSpPr>
          <p:spPr>
            <a:xfrm>
              <a:off x="6395513" y="4957567"/>
              <a:ext cx="5178201" cy="1892636"/>
            </a:xfrm>
            <a:custGeom>
              <a:avLst/>
              <a:gdLst>
                <a:gd name="connsiteX0" fmla="*/ 5121520 w 5178201"/>
                <a:gd name="connsiteY0" fmla="*/ 0 h 1892636"/>
                <a:gd name="connsiteX1" fmla="*/ 56681 w 5178201"/>
                <a:gd name="connsiteY1" fmla="*/ 0 h 1892636"/>
                <a:gd name="connsiteX2" fmla="*/ 16603 w 5178201"/>
                <a:gd name="connsiteY2" fmla="*/ 16596 h 1892636"/>
                <a:gd name="connsiteX3" fmla="*/ 0 w 5178201"/>
                <a:gd name="connsiteY3" fmla="*/ 56681 h 1892636"/>
                <a:gd name="connsiteX4" fmla="*/ 16603 w 5178201"/>
                <a:gd name="connsiteY4" fmla="*/ 96767 h 1892636"/>
                <a:gd name="connsiteX5" fmla="*/ 56681 w 5178201"/>
                <a:gd name="connsiteY5" fmla="*/ 113363 h 1892636"/>
                <a:gd name="connsiteX6" fmla="*/ 750814 w 5178201"/>
                <a:gd name="connsiteY6" fmla="*/ 113363 h 1892636"/>
                <a:gd name="connsiteX7" fmla="*/ 431300 w 5178201"/>
                <a:gd name="connsiteY7" fmla="*/ 1882212 h 1892636"/>
                <a:gd name="connsiteX8" fmla="*/ 430648 w 5178201"/>
                <a:gd name="connsiteY8" fmla="*/ 1891985 h 1892636"/>
                <a:gd name="connsiteX9" fmla="*/ 545314 w 5178201"/>
                <a:gd name="connsiteY9" fmla="*/ 1891985 h 1892636"/>
                <a:gd name="connsiteX10" fmla="*/ 866405 w 5178201"/>
                <a:gd name="connsiteY10" fmla="*/ 113363 h 1892636"/>
                <a:gd name="connsiteX11" fmla="*/ 4312996 w 5178201"/>
                <a:gd name="connsiteY11" fmla="*/ 113363 h 1892636"/>
                <a:gd name="connsiteX12" fmla="*/ 4634191 w 5178201"/>
                <a:gd name="connsiteY12" fmla="*/ 1892637 h 1892636"/>
                <a:gd name="connsiteX13" fmla="*/ 4748857 w 5178201"/>
                <a:gd name="connsiteY13" fmla="*/ 1892637 h 1892636"/>
                <a:gd name="connsiteX14" fmla="*/ 4747554 w 5178201"/>
                <a:gd name="connsiteY14" fmla="*/ 1882349 h 1892636"/>
                <a:gd name="connsiteX15" fmla="*/ 4428074 w 5178201"/>
                <a:gd name="connsiteY15" fmla="*/ 113500 h 1892636"/>
                <a:gd name="connsiteX16" fmla="*/ 5121520 w 5178201"/>
                <a:gd name="connsiteY16" fmla="*/ 113500 h 1892636"/>
                <a:gd name="connsiteX17" fmla="*/ 5161605 w 5178201"/>
                <a:gd name="connsiteY17" fmla="*/ 96904 h 1892636"/>
                <a:gd name="connsiteX18" fmla="*/ 5178202 w 5178201"/>
                <a:gd name="connsiteY18" fmla="*/ 56819 h 1892636"/>
                <a:gd name="connsiteX19" fmla="*/ 5161605 w 5178201"/>
                <a:gd name="connsiteY19" fmla="*/ 16733 h 1892636"/>
                <a:gd name="connsiteX20" fmla="*/ 5121520 w 5178201"/>
                <a:gd name="connsiteY20" fmla="*/ 137 h 1892636"/>
                <a:gd name="connsiteX21" fmla="*/ 5121520 w 5178201"/>
                <a:gd name="connsiteY21" fmla="*/ 0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78201" h="1892636">
                  <a:moveTo>
                    <a:pt x="5121520" y="0"/>
                  </a:moveTo>
                  <a:lnTo>
                    <a:pt x="56681" y="0"/>
                  </a:lnTo>
                  <a:cubicBezTo>
                    <a:pt x="41649" y="0"/>
                    <a:pt x="27233" y="5967"/>
                    <a:pt x="16603" y="16596"/>
                  </a:cubicBezTo>
                  <a:cubicBezTo>
                    <a:pt x="5973" y="27226"/>
                    <a:pt x="0" y="41662"/>
                    <a:pt x="0" y="56681"/>
                  </a:cubicBezTo>
                  <a:cubicBezTo>
                    <a:pt x="0" y="71701"/>
                    <a:pt x="5973" y="86137"/>
                    <a:pt x="16603" y="96767"/>
                  </a:cubicBezTo>
                  <a:cubicBezTo>
                    <a:pt x="27233" y="107396"/>
                    <a:pt x="41649" y="113363"/>
                    <a:pt x="56681" y="113363"/>
                  </a:cubicBezTo>
                  <a:lnTo>
                    <a:pt x="750814" y="113363"/>
                  </a:lnTo>
                  <a:lnTo>
                    <a:pt x="431300" y="1882212"/>
                  </a:lnTo>
                  <a:cubicBezTo>
                    <a:pt x="430761" y="1885436"/>
                    <a:pt x="430542" y="1888728"/>
                    <a:pt x="430648" y="1891985"/>
                  </a:cubicBezTo>
                  <a:lnTo>
                    <a:pt x="545314" y="1891985"/>
                  </a:lnTo>
                  <a:lnTo>
                    <a:pt x="866405" y="113363"/>
                  </a:lnTo>
                  <a:lnTo>
                    <a:pt x="4312996" y="113363"/>
                  </a:lnTo>
                  <a:lnTo>
                    <a:pt x="4634191" y="1892637"/>
                  </a:lnTo>
                  <a:lnTo>
                    <a:pt x="4748857" y="1892637"/>
                  </a:lnTo>
                  <a:cubicBezTo>
                    <a:pt x="4748205" y="1889379"/>
                    <a:pt x="4748205" y="1886121"/>
                    <a:pt x="4747554" y="1882349"/>
                  </a:cubicBezTo>
                  <a:lnTo>
                    <a:pt x="4428074" y="113500"/>
                  </a:lnTo>
                  <a:lnTo>
                    <a:pt x="5121520" y="113500"/>
                  </a:lnTo>
                  <a:cubicBezTo>
                    <a:pt x="5136539" y="113500"/>
                    <a:pt x="5150976" y="107533"/>
                    <a:pt x="5161605" y="96904"/>
                  </a:cubicBezTo>
                  <a:cubicBezTo>
                    <a:pt x="5172235" y="86274"/>
                    <a:pt x="5178202" y="71838"/>
                    <a:pt x="5178202" y="56819"/>
                  </a:cubicBezTo>
                  <a:cubicBezTo>
                    <a:pt x="5178202" y="41800"/>
                    <a:pt x="5172235" y="27364"/>
                    <a:pt x="5161605" y="16733"/>
                  </a:cubicBezTo>
                  <a:cubicBezTo>
                    <a:pt x="5150976" y="6104"/>
                    <a:pt x="5136539" y="137"/>
                    <a:pt x="5121520" y="137"/>
                  </a:cubicBezTo>
                  <a:lnTo>
                    <a:pt x="5121520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C88C5E-15CB-FF17-8898-030EB443EC14}"/>
                </a:ext>
              </a:extLst>
            </p:cNvPr>
            <p:cNvSpPr/>
            <p:nvPr/>
          </p:nvSpPr>
          <p:spPr>
            <a:xfrm>
              <a:off x="8593708" y="4868962"/>
              <a:ext cx="240406" cy="94666"/>
            </a:xfrm>
            <a:custGeom>
              <a:avLst/>
              <a:gdLst>
                <a:gd name="connsiteX0" fmla="*/ 240407 w 240406"/>
                <a:gd name="connsiteY0" fmla="*/ 0 h 94666"/>
                <a:gd name="connsiteX1" fmla="*/ 133463 w 240406"/>
                <a:gd name="connsiteY1" fmla="*/ 80273 h 94666"/>
                <a:gd name="connsiteX2" fmla="*/ 0 w 240406"/>
                <a:gd name="connsiteY2" fmla="*/ 88605 h 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06" h="94666">
                  <a:moveTo>
                    <a:pt x="240407" y="0"/>
                  </a:moveTo>
                  <a:cubicBezTo>
                    <a:pt x="213363" y="36622"/>
                    <a:pt x="176185" y="64534"/>
                    <a:pt x="133463" y="80273"/>
                  </a:cubicBezTo>
                  <a:cubicBezTo>
                    <a:pt x="90741" y="96012"/>
                    <a:pt x="44347" y="98927"/>
                    <a:pt x="0" y="8860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F86098-75B3-A5C5-AD71-4C665A98D2C0}"/>
                </a:ext>
              </a:extLst>
            </p:cNvPr>
            <p:cNvSpPr/>
            <p:nvPr/>
          </p:nvSpPr>
          <p:spPr>
            <a:xfrm>
              <a:off x="7000080" y="4758280"/>
              <a:ext cx="360456" cy="199287"/>
            </a:xfrm>
            <a:custGeom>
              <a:avLst/>
              <a:gdLst>
                <a:gd name="connsiteX0" fmla="*/ 360456 w 360456"/>
                <a:gd name="connsiteY0" fmla="*/ 1229 h 199287"/>
                <a:gd name="connsiteX1" fmla="*/ 0 w 360456"/>
                <a:gd name="connsiteY1" fmla="*/ 199288 h 19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456" h="199287">
                  <a:moveTo>
                    <a:pt x="360456" y="1229"/>
                  </a:moveTo>
                  <a:cubicBezTo>
                    <a:pt x="360456" y="1229"/>
                    <a:pt x="43651" y="-28055"/>
                    <a:pt x="0" y="19928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15A629F-BA6C-EF58-5D47-271091C7E04F}"/>
                </a:ext>
              </a:extLst>
            </p:cNvPr>
            <p:cNvSpPr/>
            <p:nvPr/>
          </p:nvSpPr>
          <p:spPr>
            <a:xfrm>
              <a:off x="7235276" y="4597638"/>
              <a:ext cx="246304" cy="212688"/>
            </a:xfrm>
            <a:custGeom>
              <a:avLst/>
              <a:gdLst>
                <a:gd name="connsiteX0" fmla="*/ 237835 w 246304"/>
                <a:gd name="connsiteY0" fmla="*/ 212688 h 212688"/>
                <a:gd name="connsiteX1" fmla="*/ 212426 w 246304"/>
                <a:gd name="connsiteY1" fmla="*/ 197704 h 212688"/>
                <a:gd name="connsiteX2" fmla="*/ 129684 w 246304"/>
                <a:gd name="connsiteY2" fmla="*/ 139068 h 212688"/>
                <a:gd name="connsiteX3" fmla="*/ 43033 w 246304"/>
                <a:gd name="connsiteY3" fmla="*/ 67402 h 212688"/>
                <a:gd name="connsiteX4" fmla="*/ 76261 w 246304"/>
                <a:gd name="connsiteY4" fmla="*/ 28963 h 212688"/>
                <a:gd name="connsiteX5" fmla="*/ 77563 w 246304"/>
                <a:gd name="connsiteY5" fmla="*/ 29614 h 212688"/>
                <a:gd name="connsiteX6" fmla="*/ 246305 w 246304"/>
                <a:gd name="connsiteY6" fmla="*/ 115648 h 21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304" h="212688">
                  <a:moveTo>
                    <a:pt x="237835" y="212688"/>
                  </a:moveTo>
                  <a:cubicBezTo>
                    <a:pt x="228062" y="207476"/>
                    <a:pt x="220176" y="202402"/>
                    <a:pt x="212426" y="197704"/>
                  </a:cubicBezTo>
                  <a:cubicBezTo>
                    <a:pt x="175599" y="175450"/>
                    <a:pt x="162260" y="160568"/>
                    <a:pt x="129684" y="139068"/>
                  </a:cubicBezTo>
                  <a:cubicBezTo>
                    <a:pt x="98357" y="118288"/>
                    <a:pt x="69310" y="94285"/>
                    <a:pt x="43033" y="67402"/>
                  </a:cubicBezTo>
                  <a:cubicBezTo>
                    <a:pt x="-29318" y="-6836"/>
                    <a:pt x="-5178" y="-19901"/>
                    <a:pt x="76261" y="28963"/>
                  </a:cubicBezTo>
                  <a:cubicBezTo>
                    <a:pt x="76754" y="29031"/>
                    <a:pt x="77214" y="29271"/>
                    <a:pt x="77563" y="29614"/>
                  </a:cubicBezTo>
                  <a:cubicBezTo>
                    <a:pt x="131639" y="62361"/>
                    <a:pt x="188036" y="91130"/>
                    <a:pt x="246305" y="1156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6581843-E19A-8A79-5FF8-0C763A78A2CC}"/>
                </a:ext>
              </a:extLst>
            </p:cNvPr>
            <p:cNvSpPr/>
            <p:nvPr/>
          </p:nvSpPr>
          <p:spPr>
            <a:xfrm>
              <a:off x="7178503" y="4681157"/>
              <a:ext cx="269198" cy="114184"/>
            </a:xfrm>
            <a:custGeom>
              <a:avLst/>
              <a:gdLst>
                <a:gd name="connsiteX0" fmla="*/ 269198 w 269198"/>
                <a:gd name="connsiteY0" fmla="*/ 114185 h 114184"/>
                <a:gd name="connsiteX1" fmla="*/ 49742 w 269198"/>
                <a:gd name="connsiteY1" fmla="*/ 35318 h 114184"/>
                <a:gd name="connsiteX2" fmla="*/ 8046 w 269198"/>
                <a:gd name="connsiteY2" fmla="*/ 1439 h 114184"/>
                <a:gd name="connsiteX3" fmla="*/ 123363 w 269198"/>
                <a:gd name="connsiteY3" fmla="*/ 6000 h 1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198" h="114184">
                  <a:moveTo>
                    <a:pt x="269198" y="114185"/>
                  </a:moveTo>
                  <a:cubicBezTo>
                    <a:pt x="198016" y="82707"/>
                    <a:pt x="124676" y="56337"/>
                    <a:pt x="49742" y="35318"/>
                  </a:cubicBezTo>
                  <a:cubicBezTo>
                    <a:pt x="-13420" y="17555"/>
                    <a:pt x="-2379" y="3325"/>
                    <a:pt x="8046" y="1439"/>
                  </a:cubicBezTo>
                  <a:cubicBezTo>
                    <a:pt x="46533" y="-1475"/>
                    <a:pt x="85229" y="33"/>
                    <a:pt x="123363" y="600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A3C4C54-4091-40AE-B470-8E51C795DB85}"/>
                </a:ext>
              </a:extLst>
            </p:cNvPr>
            <p:cNvSpPr/>
            <p:nvPr/>
          </p:nvSpPr>
          <p:spPr>
            <a:xfrm>
              <a:off x="7347794" y="4863750"/>
              <a:ext cx="120104" cy="65151"/>
            </a:xfrm>
            <a:custGeom>
              <a:avLst/>
              <a:gdLst>
                <a:gd name="connsiteX0" fmla="*/ 113589 w 120104"/>
                <a:gd name="connsiteY0" fmla="*/ 65151 h 65151"/>
                <a:gd name="connsiteX1" fmla="*/ 73847 w 120104"/>
                <a:gd name="connsiteY1" fmla="*/ 61893 h 65151"/>
                <a:gd name="connsiteX2" fmla="*/ 39969 w 120104"/>
                <a:gd name="connsiteY2" fmla="*/ 21500 h 65151"/>
                <a:gd name="connsiteX3" fmla="*/ 120104 w 120104"/>
                <a:gd name="connsiteY3" fmla="*/ 0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04" h="65151">
                  <a:moveTo>
                    <a:pt x="113589" y="65151"/>
                  </a:moveTo>
                  <a:cubicBezTo>
                    <a:pt x="99256" y="63197"/>
                    <a:pt x="85574" y="62305"/>
                    <a:pt x="73847" y="61893"/>
                  </a:cubicBezTo>
                  <a:cubicBezTo>
                    <a:pt x="-38795" y="57779"/>
                    <a:pt x="912" y="32713"/>
                    <a:pt x="39969" y="21500"/>
                  </a:cubicBezTo>
                  <a:cubicBezTo>
                    <a:pt x="60200" y="15705"/>
                    <a:pt x="93393" y="9121"/>
                    <a:pt x="12010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89F6FDE-AFF1-2AC6-B717-5D84415F8EE7}"/>
                </a:ext>
              </a:extLst>
            </p:cNvPr>
            <p:cNvSpPr/>
            <p:nvPr/>
          </p:nvSpPr>
          <p:spPr>
            <a:xfrm>
              <a:off x="9898031" y="5547184"/>
              <a:ext cx="185680" cy="1303020"/>
            </a:xfrm>
            <a:custGeom>
              <a:avLst/>
              <a:gdLst>
                <a:gd name="connsiteX0" fmla="*/ 0 w 185680"/>
                <a:gd name="connsiteY0" fmla="*/ 0 h 1303020"/>
                <a:gd name="connsiteX1" fmla="*/ 185681 w 185680"/>
                <a:gd name="connsiteY1" fmla="*/ 1303020 h 130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680" h="1303020">
                  <a:moveTo>
                    <a:pt x="0" y="0"/>
                  </a:moveTo>
                  <a:lnTo>
                    <a:pt x="185681" y="130302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35B29A7-C7E9-6C29-EB55-3191332606F9}"/>
                </a:ext>
              </a:extLst>
            </p:cNvPr>
            <p:cNvSpPr/>
            <p:nvPr/>
          </p:nvSpPr>
          <p:spPr>
            <a:xfrm>
              <a:off x="9794441" y="4579040"/>
              <a:ext cx="304906" cy="22151"/>
            </a:xfrm>
            <a:custGeom>
              <a:avLst/>
              <a:gdLst>
                <a:gd name="connsiteX0" fmla="*/ 304907 w 304906"/>
                <a:gd name="connsiteY0" fmla="*/ 22151 h 22151"/>
                <a:gd name="connsiteX1" fmla="*/ 0 w 304906"/>
                <a:gd name="connsiteY1" fmla="*/ 0 h 2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906" h="22151">
                  <a:moveTo>
                    <a:pt x="304907" y="22151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D5E47B-CCA3-260E-8CB0-FA73F3031CD0}"/>
                </a:ext>
              </a:extLst>
            </p:cNvPr>
            <p:cNvSpPr/>
            <p:nvPr/>
          </p:nvSpPr>
          <p:spPr>
            <a:xfrm>
              <a:off x="8688828" y="6529832"/>
              <a:ext cx="11041" cy="49343"/>
            </a:xfrm>
            <a:custGeom>
              <a:avLst/>
              <a:gdLst>
                <a:gd name="connsiteX0" fmla="*/ 11041 w 11041"/>
                <a:gd name="connsiteY0" fmla="*/ 0 h 49343"/>
                <a:gd name="connsiteX1" fmla="*/ 0 w 11041"/>
                <a:gd name="connsiteY1" fmla="*/ 49344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1" h="49343">
                  <a:moveTo>
                    <a:pt x="11041" y="0"/>
                  </a:moveTo>
                  <a:lnTo>
                    <a:pt x="0" y="49344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B14EB0-EA9A-09BA-A3F0-8FD0274E5F51}"/>
                </a:ext>
              </a:extLst>
            </p:cNvPr>
            <p:cNvSpPr/>
            <p:nvPr/>
          </p:nvSpPr>
          <p:spPr>
            <a:xfrm>
              <a:off x="8328543" y="6474420"/>
              <a:ext cx="26677" cy="104756"/>
            </a:xfrm>
            <a:custGeom>
              <a:avLst/>
              <a:gdLst>
                <a:gd name="connsiteX0" fmla="*/ 0 w 26677"/>
                <a:gd name="connsiteY0" fmla="*/ 104756 h 104756"/>
                <a:gd name="connsiteX1" fmla="*/ 26678 w 26677"/>
                <a:gd name="connsiteY1" fmla="*/ 0 h 10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77" h="104756">
                  <a:moveTo>
                    <a:pt x="0" y="104756"/>
                  </a:moveTo>
                  <a:lnTo>
                    <a:pt x="266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C2B60AE-F15A-2133-039A-75DA33F2B9B7}"/>
                </a:ext>
              </a:extLst>
            </p:cNvPr>
            <p:cNvSpPr/>
            <p:nvPr/>
          </p:nvSpPr>
          <p:spPr>
            <a:xfrm>
              <a:off x="7961092" y="6501646"/>
              <a:ext cx="33227" cy="77529"/>
            </a:xfrm>
            <a:custGeom>
              <a:avLst/>
              <a:gdLst>
                <a:gd name="connsiteX0" fmla="*/ 33227 w 33227"/>
                <a:gd name="connsiteY0" fmla="*/ 0 h 77529"/>
                <a:gd name="connsiteX1" fmla="*/ 0 w 33227"/>
                <a:gd name="connsiteY1" fmla="*/ 77530 h 7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27" h="77529">
                  <a:moveTo>
                    <a:pt x="33227" y="0"/>
                  </a:moveTo>
                  <a:lnTo>
                    <a:pt x="0" y="7753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228D8-FF4C-F36A-84B9-51072AB6A8D9}"/>
                </a:ext>
              </a:extLst>
            </p:cNvPr>
            <p:cNvSpPr/>
            <p:nvPr/>
          </p:nvSpPr>
          <p:spPr>
            <a:xfrm>
              <a:off x="7565625" y="6384306"/>
              <a:ext cx="90422" cy="189657"/>
            </a:xfrm>
            <a:custGeom>
              <a:avLst/>
              <a:gdLst>
                <a:gd name="connsiteX0" fmla="*/ 0 w 90422"/>
                <a:gd name="connsiteY0" fmla="*/ 189658 h 189657"/>
                <a:gd name="connsiteX1" fmla="*/ 90423 w 90422"/>
                <a:gd name="connsiteY1" fmla="*/ 0 h 1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22" h="189657">
                  <a:moveTo>
                    <a:pt x="0" y="189658"/>
                  </a:moveTo>
                  <a:lnTo>
                    <a:pt x="90423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7A127F9-29FD-93DB-77CB-1FDEDDE16958}"/>
                </a:ext>
              </a:extLst>
            </p:cNvPr>
            <p:cNvSpPr/>
            <p:nvPr/>
          </p:nvSpPr>
          <p:spPr>
            <a:xfrm>
              <a:off x="7565625" y="5070930"/>
              <a:ext cx="762918" cy="1435720"/>
            </a:xfrm>
            <a:custGeom>
              <a:avLst/>
              <a:gdLst>
                <a:gd name="connsiteX0" fmla="*/ 762918 w 762918"/>
                <a:gd name="connsiteY0" fmla="*/ 1003977 h 1435720"/>
                <a:gd name="connsiteX1" fmla="*/ 527723 w 762918"/>
                <a:gd name="connsiteY1" fmla="*/ 1435277 h 1435720"/>
                <a:gd name="connsiteX2" fmla="*/ 0 w 762918"/>
                <a:gd name="connsiteY2" fmla="*/ 1244419 h 1435720"/>
                <a:gd name="connsiteX3" fmla="*/ 599389 w 762918"/>
                <a:gd name="connsiteY3" fmla="*/ 0 h 14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918" h="1435720">
                  <a:moveTo>
                    <a:pt x="762918" y="1003977"/>
                  </a:moveTo>
                  <a:lnTo>
                    <a:pt x="527723" y="1435277"/>
                  </a:lnTo>
                  <a:cubicBezTo>
                    <a:pt x="333810" y="1441929"/>
                    <a:pt x="144793" y="1373589"/>
                    <a:pt x="0" y="1244419"/>
                  </a:cubicBezTo>
                  <a:lnTo>
                    <a:pt x="59938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157A33-623F-2A5F-450F-0ED4B050906E}"/>
                </a:ext>
              </a:extLst>
            </p:cNvPr>
            <p:cNvSpPr/>
            <p:nvPr/>
          </p:nvSpPr>
          <p:spPr>
            <a:xfrm>
              <a:off x="8608041" y="5072439"/>
              <a:ext cx="1014983" cy="1454787"/>
            </a:xfrm>
            <a:custGeom>
              <a:avLst/>
              <a:gdLst>
                <a:gd name="connsiteX0" fmla="*/ 0 w 1014983"/>
                <a:gd name="connsiteY0" fmla="*/ 1454788 h 1454787"/>
                <a:gd name="connsiteX1" fmla="*/ 240407 w 1014983"/>
                <a:gd name="connsiteY1" fmla="*/ 315125 h 1454787"/>
                <a:gd name="connsiteX2" fmla="*/ 260316 w 1014983"/>
                <a:gd name="connsiteY2" fmla="*/ 268662 h 1454787"/>
                <a:gd name="connsiteX3" fmla="*/ 296595 w 1014983"/>
                <a:gd name="connsiteY3" fmla="*/ 233481 h 1454787"/>
                <a:gd name="connsiteX4" fmla="*/ 343620 w 1014983"/>
                <a:gd name="connsiteY4" fmla="*/ 214998 h 1454787"/>
                <a:gd name="connsiteX5" fmla="*/ 394163 w 1014983"/>
                <a:gd name="connsiteY5" fmla="*/ 216095 h 1454787"/>
                <a:gd name="connsiteX6" fmla="*/ 1014984 w 1014983"/>
                <a:gd name="connsiteY6" fmla="*/ 0 h 14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4983" h="1454787">
                  <a:moveTo>
                    <a:pt x="0" y="1454788"/>
                  </a:moveTo>
                  <a:lnTo>
                    <a:pt x="240407" y="315125"/>
                  </a:lnTo>
                  <a:cubicBezTo>
                    <a:pt x="243905" y="298460"/>
                    <a:pt x="250670" y="282687"/>
                    <a:pt x="260316" y="268662"/>
                  </a:cubicBezTo>
                  <a:cubicBezTo>
                    <a:pt x="269958" y="254672"/>
                    <a:pt x="282292" y="242704"/>
                    <a:pt x="296595" y="233481"/>
                  </a:cubicBezTo>
                  <a:cubicBezTo>
                    <a:pt x="310897" y="224256"/>
                    <a:pt x="326886" y="217981"/>
                    <a:pt x="343620" y="214998"/>
                  </a:cubicBezTo>
                  <a:cubicBezTo>
                    <a:pt x="360388" y="212015"/>
                    <a:pt x="377567" y="212392"/>
                    <a:pt x="394163" y="216095"/>
                  </a:cubicBezTo>
                  <a:cubicBezTo>
                    <a:pt x="596440" y="261324"/>
                    <a:pt x="976716" y="302884"/>
                    <a:pt x="1014984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FBEC9-DBBB-E27C-9E8A-9987EC7A4A5D}"/>
                </a:ext>
              </a:extLst>
            </p:cNvPr>
            <p:cNvSpPr/>
            <p:nvPr/>
          </p:nvSpPr>
          <p:spPr>
            <a:xfrm>
              <a:off x="7760769" y="3821403"/>
              <a:ext cx="1305282" cy="845797"/>
            </a:xfrm>
            <a:custGeom>
              <a:avLst/>
              <a:gdLst>
                <a:gd name="connsiteX0" fmla="*/ 0 w 1305282"/>
                <a:gd name="connsiteY0" fmla="*/ 845797 h 845797"/>
                <a:gd name="connsiteX1" fmla="*/ 738469 w 1305282"/>
                <a:gd name="connsiteY1" fmla="*/ 725782 h 845797"/>
                <a:gd name="connsiteX2" fmla="*/ 1214723 w 1305282"/>
                <a:gd name="connsiteY2" fmla="*/ 52121 h 845797"/>
                <a:gd name="connsiteX3" fmla="*/ 1305283 w 1305282"/>
                <a:gd name="connsiteY3" fmla="*/ 0 h 84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282" h="845797">
                  <a:moveTo>
                    <a:pt x="0" y="845797"/>
                  </a:moveTo>
                  <a:lnTo>
                    <a:pt x="738469" y="725782"/>
                  </a:lnTo>
                  <a:cubicBezTo>
                    <a:pt x="860302" y="540616"/>
                    <a:pt x="1005006" y="111717"/>
                    <a:pt x="1214723" y="52121"/>
                  </a:cubicBezTo>
                  <a:cubicBezTo>
                    <a:pt x="1249116" y="43349"/>
                    <a:pt x="1280423" y="25323"/>
                    <a:pt x="1305283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CD09DED-5824-EC93-572D-25872C10DCEF}"/>
                </a:ext>
              </a:extLst>
            </p:cNvPr>
            <p:cNvSpPr/>
            <p:nvPr/>
          </p:nvSpPr>
          <p:spPr>
            <a:xfrm>
              <a:off x="9102366" y="3704474"/>
              <a:ext cx="61721" cy="57710"/>
            </a:xfrm>
            <a:custGeom>
              <a:avLst/>
              <a:gdLst>
                <a:gd name="connsiteX0" fmla="*/ 10596 w 61721"/>
                <a:gd name="connsiteY0" fmla="*/ 7544 h 57710"/>
                <a:gd name="connsiteX1" fmla="*/ 61722 w 61721"/>
                <a:gd name="connsiteY1" fmla="*/ 0 h 57710"/>
                <a:gd name="connsiteX2" fmla="*/ 0 w 61721"/>
                <a:gd name="connsiteY2" fmla="*/ 57710 h 5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1" h="57710">
                  <a:moveTo>
                    <a:pt x="10596" y="7544"/>
                  </a:moveTo>
                  <a:cubicBezTo>
                    <a:pt x="27878" y="6927"/>
                    <a:pt x="45023" y="4396"/>
                    <a:pt x="61722" y="0"/>
                  </a:cubicBezTo>
                  <a:lnTo>
                    <a:pt x="0" y="5771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8752649-4DEF-8231-A085-239CCB2F1413}"/>
                </a:ext>
              </a:extLst>
            </p:cNvPr>
            <p:cNvSpPr/>
            <p:nvPr/>
          </p:nvSpPr>
          <p:spPr>
            <a:xfrm>
              <a:off x="9254339" y="3826546"/>
              <a:ext cx="554339" cy="1130952"/>
            </a:xfrm>
            <a:custGeom>
              <a:avLst/>
              <a:gdLst>
                <a:gd name="connsiteX0" fmla="*/ 0 w 554339"/>
                <a:gd name="connsiteY0" fmla="*/ 0 h 1130952"/>
                <a:gd name="connsiteX1" fmla="*/ 46909 w 554339"/>
                <a:gd name="connsiteY1" fmla="*/ 39091 h 1130952"/>
                <a:gd name="connsiteX2" fmla="*/ 332270 w 554339"/>
                <a:gd name="connsiteY2" fmla="*/ 207112 h 1130952"/>
                <a:gd name="connsiteX3" fmla="*/ 551177 w 554339"/>
                <a:gd name="connsiteY3" fmla="*/ 833864 h 1130952"/>
                <a:gd name="connsiteX4" fmla="*/ 522305 w 554339"/>
                <a:gd name="connsiteY4" fmla="*/ 978911 h 1130952"/>
                <a:gd name="connsiteX5" fmla="*/ 402633 w 554339"/>
                <a:gd name="connsiteY5" fmla="*/ 1065802 h 1130952"/>
                <a:gd name="connsiteX6" fmla="*/ 7818 w 554339"/>
                <a:gd name="connsiteY6" fmla="*/ 1130953 h 113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4339" h="1130952">
                  <a:moveTo>
                    <a:pt x="0" y="0"/>
                  </a:moveTo>
                  <a:cubicBezTo>
                    <a:pt x="10081" y="18530"/>
                    <a:pt x="26849" y="32511"/>
                    <a:pt x="46909" y="39091"/>
                  </a:cubicBezTo>
                  <a:cubicBezTo>
                    <a:pt x="151116" y="77989"/>
                    <a:pt x="247711" y="134856"/>
                    <a:pt x="332270" y="207112"/>
                  </a:cubicBezTo>
                  <a:cubicBezTo>
                    <a:pt x="428762" y="295648"/>
                    <a:pt x="514007" y="620066"/>
                    <a:pt x="551177" y="833864"/>
                  </a:cubicBezTo>
                  <a:cubicBezTo>
                    <a:pt x="560161" y="884134"/>
                    <a:pt x="549840" y="935912"/>
                    <a:pt x="522305" y="978911"/>
                  </a:cubicBezTo>
                  <a:cubicBezTo>
                    <a:pt x="494770" y="1021911"/>
                    <a:pt x="452045" y="1052943"/>
                    <a:pt x="402633" y="1065802"/>
                  </a:cubicBezTo>
                  <a:cubicBezTo>
                    <a:pt x="273737" y="1101601"/>
                    <a:pt x="141378" y="1123443"/>
                    <a:pt x="7818" y="113095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C85CE2-90EB-6DC8-BD82-9F2A8A669295}"/>
                </a:ext>
              </a:extLst>
            </p:cNvPr>
            <p:cNvSpPr/>
            <p:nvPr/>
          </p:nvSpPr>
          <p:spPr>
            <a:xfrm>
              <a:off x="8913599" y="4544510"/>
              <a:ext cx="573328" cy="63847"/>
            </a:xfrm>
            <a:custGeom>
              <a:avLst/>
              <a:gdLst>
                <a:gd name="connsiteX0" fmla="*/ 573329 w 573328"/>
                <a:gd name="connsiteY0" fmla="*/ 0 h 63847"/>
                <a:gd name="connsiteX1" fmla="*/ 0 w 573328"/>
                <a:gd name="connsiteY1" fmla="*/ 63848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3328" h="63847">
                  <a:moveTo>
                    <a:pt x="573329" y="0"/>
                  </a:moveTo>
                  <a:cubicBezTo>
                    <a:pt x="384220" y="36485"/>
                    <a:pt x="192504" y="57813"/>
                    <a:pt x="0" y="6384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BC59890-F748-863E-E210-F09070D66C57}"/>
                </a:ext>
              </a:extLst>
            </p:cNvPr>
            <p:cNvSpPr/>
            <p:nvPr/>
          </p:nvSpPr>
          <p:spPr>
            <a:xfrm>
              <a:off x="9361187" y="4263847"/>
              <a:ext cx="50817" cy="304255"/>
            </a:xfrm>
            <a:custGeom>
              <a:avLst/>
              <a:gdLst>
                <a:gd name="connsiteX0" fmla="*/ 50818 w 50817"/>
                <a:gd name="connsiteY0" fmla="*/ 295134 h 304255"/>
                <a:gd name="connsiteX1" fmla="*/ 0 w 50817"/>
                <a:gd name="connsiteY1" fmla="*/ 0 h 304255"/>
                <a:gd name="connsiteX2" fmla="*/ 0 w 50817"/>
                <a:gd name="connsiteY2" fmla="*/ 304255 h 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7" h="304255">
                  <a:moveTo>
                    <a:pt x="50818" y="295134"/>
                  </a:moveTo>
                  <a:cubicBezTo>
                    <a:pt x="42348" y="195487"/>
                    <a:pt x="25340" y="96746"/>
                    <a:pt x="0" y="0"/>
                  </a:cubicBezTo>
                  <a:lnTo>
                    <a:pt x="0" y="304255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FEA3180-571C-1C20-C883-78955E908E8D}"/>
                </a:ext>
              </a:extLst>
            </p:cNvPr>
            <p:cNvSpPr/>
            <p:nvPr/>
          </p:nvSpPr>
          <p:spPr>
            <a:xfrm>
              <a:off x="7873138" y="4648752"/>
              <a:ext cx="67021" cy="308164"/>
            </a:xfrm>
            <a:custGeom>
              <a:avLst/>
              <a:gdLst>
                <a:gd name="connsiteX0" fmla="*/ 0 w 67021"/>
                <a:gd name="connsiteY0" fmla="*/ 0 h 308164"/>
                <a:gd name="connsiteX1" fmla="*/ 58636 w 67021"/>
                <a:gd name="connsiteY1" fmla="*/ 308164 h 3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021" h="308164">
                  <a:moveTo>
                    <a:pt x="0" y="0"/>
                  </a:moveTo>
                  <a:cubicBezTo>
                    <a:pt x="59356" y="91006"/>
                    <a:pt x="80427" y="201728"/>
                    <a:pt x="58636" y="30816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6AC7D2-B70F-CFED-58B1-FB674AA0B527}"/>
                </a:ext>
              </a:extLst>
            </p:cNvPr>
            <p:cNvSpPr/>
            <p:nvPr/>
          </p:nvSpPr>
          <p:spPr>
            <a:xfrm>
              <a:off x="8422304" y="4696963"/>
              <a:ext cx="256099" cy="102338"/>
            </a:xfrm>
            <a:custGeom>
              <a:avLst/>
              <a:gdLst>
                <a:gd name="connsiteX0" fmla="*/ 256100 w 256099"/>
                <a:gd name="connsiteY0" fmla="*/ 0 h 102338"/>
                <a:gd name="connsiteX1" fmla="*/ 8526 w 256099"/>
                <a:gd name="connsiteY1" fmla="*/ 80787 h 102338"/>
                <a:gd name="connsiteX2" fmla="*/ 230691 w 256099"/>
                <a:gd name="connsiteY2" fmla="*/ 71666 h 10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99" h="102338">
                  <a:moveTo>
                    <a:pt x="256100" y="0"/>
                  </a:moveTo>
                  <a:cubicBezTo>
                    <a:pt x="205934" y="22151"/>
                    <a:pt x="77586" y="58670"/>
                    <a:pt x="8526" y="80787"/>
                  </a:cubicBezTo>
                  <a:cubicBezTo>
                    <a:pt x="-24049" y="91074"/>
                    <a:pt x="33935" y="128348"/>
                    <a:pt x="230691" y="71666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AA59B95-874C-4774-A564-7854111E0C98}"/>
                </a:ext>
              </a:extLst>
            </p:cNvPr>
            <p:cNvSpPr/>
            <p:nvPr/>
          </p:nvSpPr>
          <p:spPr>
            <a:xfrm>
              <a:off x="8498761" y="4747781"/>
              <a:ext cx="189416" cy="119520"/>
            </a:xfrm>
            <a:custGeom>
              <a:avLst/>
              <a:gdLst>
                <a:gd name="connsiteX0" fmla="*/ 189416 w 189416"/>
                <a:gd name="connsiteY0" fmla="*/ 0 h 119520"/>
                <a:gd name="connsiteX1" fmla="*/ 10251 w 189416"/>
                <a:gd name="connsiteY1" fmla="*/ 97726 h 119520"/>
                <a:gd name="connsiteX2" fmla="*/ 180946 w 189416"/>
                <a:gd name="connsiteY2" fmla="*/ 75575 h 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416" h="119520">
                  <a:moveTo>
                    <a:pt x="189416" y="0"/>
                  </a:moveTo>
                  <a:cubicBezTo>
                    <a:pt x="141856" y="29969"/>
                    <a:pt x="72830" y="64465"/>
                    <a:pt x="10251" y="97726"/>
                  </a:cubicBezTo>
                  <a:cubicBezTo>
                    <a:pt x="-19067" y="113328"/>
                    <a:pt x="7645" y="147241"/>
                    <a:pt x="180946" y="755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884278-5466-72A9-4BD9-3A627B71613D}"/>
                </a:ext>
              </a:extLst>
            </p:cNvPr>
            <p:cNvSpPr/>
            <p:nvPr/>
          </p:nvSpPr>
          <p:spPr>
            <a:xfrm>
              <a:off x="8599360" y="4795342"/>
              <a:ext cx="355935" cy="161894"/>
            </a:xfrm>
            <a:custGeom>
              <a:avLst/>
              <a:gdLst>
                <a:gd name="connsiteX0" fmla="*/ 102498 w 355935"/>
                <a:gd name="connsiteY0" fmla="*/ 0 h 161894"/>
                <a:gd name="connsiteX1" fmla="*/ 5423 w 355935"/>
                <a:gd name="connsiteY1" fmla="*/ 115969 h 161894"/>
                <a:gd name="connsiteX2" fmla="*/ 168301 w 355935"/>
                <a:gd name="connsiteY2" fmla="*/ 50818 h 161894"/>
                <a:gd name="connsiteX3" fmla="*/ 244527 w 355935"/>
                <a:gd name="connsiteY3" fmla="*/ 82090 h 161894"/>
                <a:gd name="connsiteX4" fmla="*/ 355935 w 355935"/>
                <a:gd name="connsiteY4" fmla="*/ 161574 h 1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935" h="161894">
                  <a:moveTo>
                    <a:pt x="102498" y="0"/>
                  </a:moveTo>
                  <a:cubicBezTo>
                    <a:pt x="75066" y="33878"/>
                    <a:pt x="51303" y="66728"/>
                    <a:pt x="5423" y="115969"/>
                  </a:cubicBezTo>
                  <a:cubicBezTo>
                    <a:pt x="-15940" y="138909"/>
                    <a:pt x="23288" y="152831"/>
                    <a:pt x="168301" y="50818"/>
                  </a:cubicBezTo>
                  <a:cubicBezTo>
                    <a:pt x="195047" y="31993"/>
                    <a:pt x="209448" y="52635"/>
                    <a:pt x="244527" y="82090"/>
                  </a:cubicBezTo>
                  <a:cubicBezTo>
                    <a:pt x="290921" y="121009"/>
                    <a:pt x="322057" y="166135"/>
                    <a:pt x="355935" y="16157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FB8EAC4-8D1B-0497-CA8A-DD58857EBC42}"/>
                </a:ext>
              </a:extLst>
            </p:cNvPr>
            <p:cNvSpPr/>
            <p:nvPr/>
          </p:nvSpPr>
          <p:spPr>
            <a:xfrm>
              <a:off x="8758782" y="4531813"/>
              <a:ext cx="139112" cy="150782"/>
            </a:xfrm>
            <a:custGeom>
              <a:avLst/>
              <a:gdLst>
                <a:gd name="connsiteX0" fmla="*/ 27773 w 139112"/>
                <a:gd name="connsiteY0" fmla="*/ 111726 h 150782"/>
                <a:gd name="connsiteX1" fmla="*/ 27773 w 139112"/>
                <a:gd name="connsiteY1" fmla="*/ 15303 h 150782"/>
                <a:gd name="connsiteX2" fmla="*/ 139112 w 139112"/>
                <a:gd name="connsiteY2" fmla="*/ 150782 h 15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112" h="150782">
                  <a:moveTo>
                    <a:pt x="27773" y="111726"/>
                  </a:moveTo>
                  <a:cubicBezTo>
                    <a:pt x="-24348" y="-8289"/>
                    <a:pt x="9531" y="-15147"/>
                    <a:pt x="27773" y="15303"/>
                  </a:cubicBezTo>
                  <a:cubicBezTo>
                    <a:pt x="58696" y="65229"/>
                    <a:pt x="96140" y="110766"/>
                    <a:pt x="139112" y="15078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4702996-E6DF-C4FE-2381-D1CFA8C11EE0}"/>
                </a:ext>
              </a:extLst>
            </p:cNvPr>
            <p:cNvSpPr/>
            <p:nvPr/>
          </p:nvSpPr>
          <p:spPr>
            <a:xfrm>
              <a:off x="8875812" y="4608483"/>
              <a:ext cx="120856" cy="349084"/>
            </a:xfrm>
            <a:custGeom>
              <a:avLst/>
              <a:gdLst>
                <a:gd name="connsiteX0" fmla="*/ 0 w 120856"/>
                <a:gd name="connsiteY0" fmla="*/ 51996 h 349084"/>
                <a:gd name="connsiteX1" fmla="*/ 83633 w 120856"/>
                <a:gd name="connsiteY1" fmla="*/ 44658 h 349084"/>
                <a:gd name="connsiteX2" fmla="*/ 77530 w 120856"/>
                <a:gd name="connsiteY2" fmla="*/ 349084 h 3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6" h="349084">
                  <a:moveTo>
                    <a:pt x="0" y="51996"/>
                  </a:moveTo>
                  <a:cubicBezTo>
                    <a:pt x="16253" y="-18642"/>
                    <a:pt x="53938" y="-13567"/>
                    <a:pt x="83633" y="44658"/>
                  </a:cubicBezTo>
                  <a:cubicBezTo>
                    <a:pt x="117923" y="112004"/>
                    <a:pt x="149196" y="349084"/>
                    <a:pt x="77530" y="34908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7E07B7A-B232-8893-2CC7-2E6B63975061}"/>
                </a:ext>
              </a:extLst>
            </p:cNvPr>
            <p:cNvSpPr/>
            <p:nvPr/>
          </p:nvSpPr>
          <p:spPr>
            <a:xfrm>
              <a:off x="8483521" y="4635070"/>
              <a:ext cx="496086" cy="90772"/>
            </a:xfrm>
            <a:custGeom>
              <a:avLst/>
              <a:gdLst>
                <a:gd name="connsiteX0" fmla="*/ 496086 w 496086"/>
                <a:gd name="connsiteY0" fmla="*/ 78593 h 90772"/>
                <a:gd name="connsiteX1" fmla="*/ 263291 w 496086"/>
                <a:gd name="connsiteY1" fmla="*/ 0 h 90772"/>
                <a:gd name="connsiteX2" fmla="*/ 41127 w 496086"/>
                <a:gd name="connsiteY2" fmla="*/ 59939 h 90772"/>
                <a:gd name="connsiteX3" fmla="*/ 47641 w 496086"/>
                <a:gd name="connsiteY3" fmla="*/ 90560 h 90772"/>
                <a:gd name="connsiteX4" fmla="*/ 142762 w 496086"/>
                <a:gd name="connsiteY4" fmla="*/ 81439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86" h="90772">
                  <a:moveTo>
                    <a:pt x="496086" y="78593"/>
                  </a:moveTo>
                  <a:cubicBezTo>
                    <a:pt x="419448" y="49995"/>
                    <a:pt x="296484" y="0"/>
                    <a:pt x="263291" y="0"/>
                  </a:cubicBezTo>
                  <a:cubicBezTo>
                    <a:pt x="250913" y="0"/>
                    <a:pt x="109535" y="41148"/>
                    <a:pt x="41127" y="59939"/>
                  </a:cubicBezTo>
                  <a:cubicBezTo>
                    <a:pt x="-3828" y="72352"/>
                    <a:pt x="-25293" y="93097"/>
                    <a:pt x="47641" y="90560"/>
                  </a:cubicBezTo>
                  <a:cubicBezTo>
                    <a:pt x="78263" y="89497"/>
                    <a:pt x="112141" y="85348"/>
                    <a:pt x="142762" y="81439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AA3AB15-6523-DC93-72AB-D9F1554242CF}"/>
                </a:ext>
              </a:extLst>
            </p:cNvPr>
            <p:cNvSpPr/>
            <p:nvPr/>
          </p:nvSpPr>
          <p:spPr>
            <a:xfrm>
              <a:off x="8816771" y="4205794"/>
              <a:ext cx="25162" cy="417617"/>
            </a:xfrm>
            <a:custGeom>
              <a:avLst/>
              <a:gdLst>
                <a:gd name="connsiteX0" fmla="*/ 19950 w 25162"/>
                <a:gd name="connsiteY0" fmla="*/ 0 h 417617"/>
                <a:gd name="connsiteX1" fmla="*/ 25162 w 25162"/>
                <a:gd name="connsiteY1" fmla="*/ 417618 h 4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62" h="417617">
                  <a:moveTo>
                    <a:pt x="19950" y="0"/>
                  </a:moveTo>
                  <a:cubicBezTo>
                    <a:pt x="-8305" y="137966"/>
                    <a:pt x="-6529" y="280400"/>
                    <a:pt x="25162" y="417618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3219158-622D-5C35-01FC-FFAA79E00F12}"/>
                </a:ext>
              </a:extLst>
            </p:cNvPr>
            <p:cNvSpPr/>
            <p:nvPr/>
          </p:nvSpPr>
          <p:spPr>
            <a:xfrm>
              <a:off x="7458126" y="4531480"/>
              <a:ext cx="334876" cy="425435"/>
            </a:xfrm>
            <a:custGeom>
              <a:avLst/>
              <a:gdLst>
                <a:gd name="connsiteX0" fmla="*/ 334876 w 334876"/>
                <a:gd name="connsiteY0" fmla="*/ 425436 h 425435"/>
                <a:gd name="connsiteX1" fmla="*/ 0 w 334876"/>
                <a:gd name="connsiteY1" fmla="*/ 425436 h 425435"/>
                <a:gd name="connsiteX2" fmla="*/ 41697 w 334876"/>
                <a:gd name="connsiteY2" fmla="*/ 0 h 425435"/>
                <a:gd name="connsiteX3" fmla="*/ 287968 w 334876"/>
                <a:gd name="connsiteY3" fmla="*/ 0 h 425435"/>
                <a:gd name="connsiteX4" fmla="*/ 334876 w 334876"/>
                <a:gd name="connsiteY4" fmla="*/ 425436 h 4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76" h="425435">
                  <a:moveTo>
                    <a:pt x="334876" y="425436"/>
                  </a:moveTo>
                  <a:lnTo>
                    <a:pt x="0" y="425436"/>
                  </a:lnTo>
                  <a:lnTo>
                    <a:pt x="41697" y="0"/>
                  </a:lnTo>
                  <a:lnTo>
                    <a:pt x="287968" y="0"/>
                  </a:lnTo>
                  <a:lnTo>
                    <a:pt x="334876" y="425436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32A8D15-85BD-A930-BEF7-E8F702453EC3}"/>
                </a:ext>
              </a:extLst>
            </p:cNvPr>
            <p:cNvSpPr/>
            <p:nvPr/>
          </p:nvSpPr>
          <p:spPr>
            <a:xfrm>
              <a:off x="7482681" y="3899515"/>
              <a:ext cx="246577" cy="246889"/>
            </a:xfrm>
            <a:custGeom>
              <a:avLst/>
              <a:gdLst>
                <a:gd name="connsiteX0" fmla="*/ 246473 w 246577"/>
                <a:gd name="connsiteY0" fmla="*/ 133559 h 246889"/>
                <a:gd name="connsiteX1" fmla="*/ 220910 w 246577"/>
                <a:gd name="connsiteY1" fmla="*/ 199201 h 246889"/>
                <a:gd name="connsiteX2" fmla="*/ 163607 w 246577"/>
                <a:gd name="connsiteY2" fmla="*/ 240170 h 246889"/>
                <a:gd name="connsiteX3" fmla="*/ 93227 w 246577"/>
                <a:gd name="connsiteY3" fmla="*/ 243133 h 246889"/>
                <a:gd name="connsiteX4" fmla="*/ 32685 w 246577"/>
                <a:gd name="connsiteY4" fmla="*/ 207118 h 246889"/>
                <a:gd name="connsiteX5" fmla="*/ 1700 w 246577"/>
                <a:gd name="connsiteY5" fmla="*/ 143857 h 246889"/>
                <a:gd name="connsiteX6" fmla="*/ 10359 w 246577"/>
                <a:gd name="connsiteY6" fmla="*/ 73950 h 246889"/>
                <a:gd name="connsiteX7" fmla="*/ 55841 w 246577"/>
                <a:gd name="connsiteY7" fmla="*/ 20159 h 246889"/>
                <a:gd name="connsiteX8" fmla="*/ 123337 w 246577"/>
                <a:gd name="connsiteY8" fmla="*/ 0 h 246889"/>
                <a:gd name="connsiteX9" fmla="*/ 212557 w 246577"/>
                <a:gd name="connsiteY9" fmla="*/ 41288 h 246889"/>
                <a:gd name="connsiteX10" fmla="*/ 246473 w 246577"/>
                <a:gd name="connsiteY10" fmla="*/ 133559 h 246889"/>
                <a:gd name="connsiteX11" fmla="*/ 246473 w 246577"/>
                <a:gd name="connsiteY11" fmla="*/ 133559 h 2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577" h="246889">
                  <a:moveTo>
                    <a:pt x="246473" y="133559"/>
                  </a:moveTo>
                  <a:cubicBezTo>
                    <a:pt x="244508" y="157460"/>
                    <a:pt x="235623" y="180269"/>
                    <a:pt x="220910" y="199201"/>
                  </a:cubicBezTo>
                  <a:cubicBezTo>
                    <a:pt x="206192" y="218132"/>
                    <a:pt x="186280" y="232369"/>
                    <a:pt x="163607" y="240170"/>
                  </a:cubicBezTo>
                  <a:cubicBezTo>
                    <a:pt x="140931" y="247975"/>
                    <a:pt x="116476" y="249004"/>
                    <a:pt x="93227" y="243133"/>
                  </a:cubicBezTo>
                  <a:cubicBezTo>
                    <a:pt x="69975" y="237263"/>
                    <a:pt x="48938" y="224750"/>
                    <a:pt x="32685" y="207118"/>
                  </a:cubicBezTo>
                  <a:cubicBezTo>
                    <a:pt x="16431" y="189490"/>
                    <a:pt x="5664" y="167506"/>
                    <a:pt x="1700" y="143857"/>
                  </a:cubicBezTo>
                  <a:cubicBezTo>
                    <a:pt x="-2267" y="120207"/>
                    <a:pt x="744" y="95916"/>
                    <a:pt x="10359" y="73950"/>
                  </a:cubicBezTo>
                  <a:cubicBezTo>
                    <a:pt x="19973" y="51980"/>
                    <a:pt x="35778" y="33289"/>
                    <a:pt x="55841" y="20159"/>
                  </a:cubicBezTo>
                  <a:cubicBezTo>
                    <a:pt x="75904" y="7026"/>
                    <a:pt x="99358" y="20"/>
                    <a:pt x="123337" y="0"/>
                  </a:cubicBezTo>
                  <a:cubicBezTo>
                    <a:pt x="157374" y="1392"/>
                    <a:pt x="189466" y="16243"/>
                    <a:pt x="212557" y="41288"/>
                  </a:cubicBezTo>
                  <a:cubicBezTo>
                    <a:pt x="235647" y="66334"/>
                    <a:pt x="247848" y="99523"/>
                    <a:pt x="246473" y="133559"/>
                  </a:cubicBezTo>
                  <a:lnTo>
                    <a:pt x="246473" y="133559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9C2509-76CF-9EA5-89F5-1D0F9BF196F0}"/>
                </a:ext>
              </a:extLst>
            </p:cNvPr>
            <p:cNvSpPr/>
            <p:nvPr/>
          </p:nvSpPr>
          <p:spPr>
            <a:xfrm>
              <a:off x="7611882" y="3778881"/>
              <a:ext cx="99029" cy="85558"/>
            </a:xfrm>
            <a:custGeom>
              <a:avLst/>
              <a:gdLst>
                <a:gd name="connsiteX0" fmla="*/ 68409 w 99029"/>
                <a:gd name="connsiteY0" fmla="*/ 64605 h 85558"/>
                <a:gd name="connsiteX1" fmla="*/ 0 w 99029"/>
                <a:gd name="connsiteY1" fmla="*/ 85453 h 85558"/>
                <a:gd name="connsiteX2" fmla="*/ 30621 w 99029"/>
                <a:gd name="connsiteY2" fmla="*/ 20953 h 85558"/>
                <a:gd name="connsiteX3" fmla="*/ 99030 w 99029"/>
                <a:gd name="connsiteY3" fmla="*/ 105 h 85558"/>
                <a:gd name="connsiteX4" fmla="*/ 68409 w 99029"/>
                <a:gd name="connsiteY4" fmla="*/ 64605 h 8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29" h="85558">
                  <a:moveTo>
                    <a:pt x="68409" y="64605"/>
                  </a:moveTo>
                  <a:cubicBezTo>
                    <a:pt x="48664" y="79181"/>
                    <a:pt x="24517" y="86540"/>
                    <a:pt x="0" y="85453"/>
                  </a:cubicBezTo>
                  <a:cubicBezTo>
                    <a:pt x="2400" y="61049"/>
                    <a:pt x="13229" y="38243"/>
                    <a:pt x="30621" y="20953"/>
                  </a:cubicBezTo>
                  <a:cubicBezTo>
                    <a:pt x="50365" y="6377"/>
                    <a:pt x="74512" y="-982"/>
                    <a:pt x="99030" y="105"/>
                  </a:cubicBezTo>
                  <a:cubicBezTo>
                    <a:pt x="96629" y="24509"/>
                    <a:pt x="85800" y="47316"/>
                    <a:pt x="68409" y="64605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9037BB6-BA47-3F24-D0D9-AF56EAFD8BA8}"/>
                </a:ext>
              </a:extLst>
            </p:cNvPr>
            <p:cNvSpPr/>
            <p:nvPr/>
          </p:nvSpPr>
          <p:spPr>
            <a:xfrm>
              <a:off x="9108401" y="3264460"/>
              <a:ext cx="366579" cy="536025"/>
            </a:xfrm>
            <a:custGeom>
              <a:avLst/>
              <a:gdLst>
                <a:gd name="connsiteX0" fmla="*/ 0 w 366579"/>
                <a:gd name="connsiteY0" fmla="*/ 194634 h 536025"/>
                <a:gd name="connsiteX1" fmla="*/ 74924 w 366579"/>
                <a:gd name="connsiteY1" fmla="*/ 22636 h 536025"/>
                <a:gd name="connsiteX2" fmla="*/ 100470 w 366579"/>
                <a:gd name="connsiteY2" fmla="*/ 2953 h 536025"/>
                <a:gd name="connsiteX3" fmla="*/ 132702 w 366579"/>
                <a:gd name="connsiteY3" fmla="*/ 2230 h 536025"/>
                <a:gd name="connsiteX4" fmla="*/ 159106 w 366579"/>
                <a:gd name="connsiteY4" fmla="*/ 20746 h 536025"/>
                <a:gd name="connsiteX5" fmla="*/ 169393 w 366579"/>
                <a:gd name="connsiteY5" fmla="*/ 51302 h 536025"/>
                <a:gd name="connsiteX6" fmla="*/ 164181 w 366579"/>
                <a:gd name="connsiteY6" fmla="*/ 71499 h 536025"/>
                <a:gd name="connsiteX7" fmla="*/ 196173 w 366579"/>
                <a:gd name="connsiteY7" fmla="*/ 63063 h 536025"/>
                <a:gd name="connsiteX8" fmla="*/ 226520 w 366579"/>
                <a:gd name="connsiteY8" fmla="*/ 76238 h 536025"/>
                <a:gd name="connsiteX9" fmla="*/ 242190 w 366579"/>
                <a:gd name="connsiteY9" fmla="*/ 105367 h 536025"/>
                <a:gd name="connsiteX10" fmla="*/ 236498 w 366579"/>
                <a:gd name="connsiteY10" fmla="*/ 137953 h 536025"/>
                <a:gd name="connsiteX11" fmla="*/ 270685 w 366579"/>
                <a:gd name="connsiteY11" fmla="*/ 130642 h 536025"/>
                <a:gd name="connsiteX12" fmla="*/ 301409 w 366579"/>
                <a:gd name="connsiteY12" fmla="*/ 147297 h 536025"/>
                <a:gd name="connsiteX13" fmla="*/ 313959 w 366579"/>
                <a:gd name="connsiteY13" fmla="*/ 179924 h 536025"/>
                <a:gd name="connsiteX14" fmla="*/ 302301 w 366579"/>
                <a:gd name="connsiteY14" fmla="*/ 212876 h 536025"/>
                <a:gd name="connsiteX15" fmla="*/ 321743 w 366579"/>
                <a:gd name="connsiteY15" fmla="*/ 210699 h 536025"/>
                <a:gd name="connsiteX16" fmla="*/ 340465 w 366579"/>
                <a:gd name="connsiteY16" fmla="*/ 216261 h 536025"/>
                <a:gd name="connsiteX17" fmla="*/ 355553 w 366579"/>
                <a:gd name="connsiteY17" fmla="*/ 228677 h 536025"/>
                <a:gd name="connsiteX18" fmla="*/ 364640 w 366579"/>
                <a:gd name="connsiteY18" fmla="*/ 245994 h 536025"/>
                <a:gd name="connsiteX19" fmla="*/ 366251 w 366579"/>
                <a:gd name="connsiteY19" fmla="*/ 265474 h 536025"/>
                <a:gd name="connsiteX20" fmla="*/ 360148 w 366579"/>
                <a:gd name="connsiteY20" fmla="*/ 284045 h 536025"/>
                <a:gd name="connsiteX21" fmla="*/ 347289 w 366579"/>
                <a:gd name="connsiteY21" fmla="*/ 298780 h 536025"/>
                <a:gd name="connsiteX22" fmla="*/ 329733 w 366579"/>
                <a:gd name="connsiteY22" fmla="*/ 307345 h 536025"/>
                <a:gd name="connsiteX23" fmla="*/ 187018 w 366579"/>
                <a:gd name="connsiteY23" fmla="*/ 382944 h 536025"/>
                <a:gd name="connsiteX24" fmla="*/ 135583 w 366579"/>
                <a:gd name="connsiteY24" fmla="*/ 536025 h 53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6579" h="536025">
                  <a:moveTo>
                    <a:pt x="0" y="194634"/>
                  </a:moveTo>
                  <a:cubicBezTo>
                    <a:pt x="29730" y="139499"/>
                    <a:pt x="54795" y="81964"/>
                    <a:pt x="74924" y="22636"/>
                  </a:cubicBezTo>
                  <a:cubicBezTo>
                    <a:pt x="81130" y="13521"/>
                    <a:pt x="90080" y="6626"/>
                    <a:pt x="100470" y="2953"/>
                  </a:cubicBezTo>
                  <a:cubicBezTo>
                    <a:pt x="110860" y="-720"/>
                    <a:pt x="122141" y="-973"/>
                    <a:pt x="132702" y="2230"/>
                  </a:cubicBezTo>
                  <a:cubicBezTo>
                    <a:pt x="143264" y="5429"/>
                    <a:pt x="152488" y="11916"/>
                    <a:pt x="159106" y="20746"/>
                  </a:cubicBezTo>
                  <a:cubicBezTo>
                    <a:pt x="165689" y="29572"/>
                    <a:pt x="169290" y="40281"/>
                    <a:pt x="169393" y="51302"/>
                  </a:cubicBezTo>
                  <a:cubicBezTo>
                    <a:pt x="169324" y="58359"/>
                    <a:pt x="167541" y="65289"/>
                    <a:pt x="164181" y="71499"/>
                  </a:cubicBezTo>
                  <a:cubicBezTo>
                    <a:pt x="173610" y="65176"/>
                    <a:pt x="184857" y="62206"/>
                    <a:pt x="196173" y="63063"/>
                  </a:cubicBezTo>
                  <a:cubicBezTo>
                    <a:pt x="207489" y="63924"/>
                    <a:pt x="218153" y="68563"/>
                    <a:pt x="226520" y="76238"/>
                  </a:cubicBezTo>
                  <a:cubicBezTo>
                    <a:pt x="234852" y="83912"/>
                    <a:pt x="240407" y="94171"/>
                    <a:pt x="242190" y="105367"/>
                  </a:cubicBezTo>
                  <a:cubicBezTo>
                    <a:pt x="244008" y="116559"/>
                    <a:pt x="242019" y="128039"/>
                    <a:pt x="236498" y="137953"/>
                  </a:cubicBezTo>
                  <a:cubicBezTo>
                    <a:pt x="246648" y="131523"/>
                    <a:pt x="258787" y="128931"/>
                    <a:pt x="270685" y="130642"/>
                  </a:cubicBezTo>
                  <a:cubicBezTo>
                    <a:pt x="282584" y="132357"/>
                    <a:pt x="293488" y="138261"/>
                    <a:pt x="301409" y="147297"/>
                  </a:cubicBezTo>
                  <a:cubicBezTo>
                    <a:pt x="309365" y="156329"/>
                    <a:pt x="313788" y="167902"/>
                    <a:pt x="313959" y="179924"/>
                  </a:cubicBezTo>
                  <a:cubicBezTo>
                    <a:pt x="314131" y="191946"/>
                    <a:pt x="309982" y="203632"/>
                    <a:pt x="302301" y="212876"/>
                  </a:cubicBezTo>
                  <a:cubicBezTo>
                    <a:pt x="308576" y="210860"/>
                    <a:pt x="315159" y="210119"/>
                    <a:pt x="321743" y="210699"/>
                  </a:cubicBezTo>
                  <a:cubicBezTo>
                    <a:pt x="328293" y="211282"/>
                    <a:pt x="334670" y="213171"/>
                    <a:pt x="340465" y="216261"/>
                  </a:cubicBezTo>
                  <a:cubicBezTo>
                    <a:pt x="346295" y="219347"/>
                    <a:pt x="351404" y="223572"/>
                    <a:pt x="355553" y="228677"/>
                  </a:cubicBezTo>
                  <a:cubicBezTo>
                    <a:pt x="359702" y="233783"/>
                    <a:pt x="362788" y="239674"/>
                    <a:pt x="364640" y="245994"/>
                  </a:cubicBezTo>
                  <a:cubicBezTo>
                    <a:pt x="366457" y="252313"/>
                    <a:pt x="367006" y="258938"/>
                    <a:pt x="366251" y="265474"/>
                  </a:cubicBezTo>
                  <a:cubicBezTo>
                    <a:pt x="365463" y="272010"/>
                    <a:pt x="363405" y="278326"/>
                    <a:pt x="360148" y="284045"/>
                  </a:cubicBezTo>
                  <a:cubicBezTo>
                    <a:pt x="356890" y="289765"/>
                    <a:pt x="352535" y="294775"/>
                    <a:pt x="347289" y="298780"/>
                  </a:cubicBezTo>
                  <a:cubicBezTo>
                    <a:pt x="342077" y="302781"/>
                    <a:pt x="336111" y="305693"/>
                    <a:pt x="329733" y="307345"/>
                  </a:cubicBezTo>
                  <a:cubicBezTo>
                    <a:pt x="274251" y="313332"/>
                    <a:pt x="223159" y="340391"/>
                    <a:pt x="187018" y="382944"/>
                  </a:cubicBezTo>
                  <a:cubicBezTo>
                    <a:pt x="150910" y="425495"/>
                    <a:pt x="132497" y="480290"/>
                    <a:pt x="135583" y="53602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202AF2-78BF-85D5-4EF5-60CDDF259DB6}"/>
                </a:ext>
              </a:extLst>
            </p:cNvPr>
            <p:cNvSpPr/>
            <p:nvPr/>
          </p:nvSpPr>
          <p:spPr>
            <a:xfrm>
              <a:off x="9029568" y="3821334"/>
              <a:ext cx="224770" cy="102938"/>
            </a:xfrm>
            <a:custGeom>
              <a:avLst/>
              <a:gdLst>
                <a:gd name="connsiteX0" fmla="*/ 224771 w 224770"/>
                <a:gd name="connsiteY0" fmla="*/ 5212 h 102938"/>
                <a:gd name="connsiteX1" fmla="*/ 212392 w 224770"/>
                <a:gd name="connsiteY1" fmla="*/ 102939 h 102938"/>
                <a:gd name="connsiteX2" fmla="*/ 112711 w 224770"/>
                <a:gd name="connsiteY2" fmla="*/ 24106 h 102938"/>
                <a:gd name="connsiteX3" fmla="*/ 0 w 224770"/>
                <a:gd name="connsiteY3" fmla="*/ 80787 h 102938"/>
                <a:gd name="connsiteX4" fmla="*/ 36484 w 224770"/>
                <a:gd name="connsiteY4" fmla="*/ 0 h 10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70" h="102938">
                  <a:moveTo>
                    <a:pt x="224771" y="5212"/>
                  </a:moveTo>
                  <a:lnTo>
                    <a:pt x="212392" y="102939"/>
                  </a:lnTo>
                  <a:lnTo>
                    <a:pt x="112711" y="24106"/>
                  </a:lnTo>
                  <a:lnTo>
                    <a:pt x="0" y="80787"/>
                  </a:lnTo>
                  <a:lnTo>
                    <a:pt x="36484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35F813-DBD0-C2E2-CCC1-CF3BD310A5F9}"/>
                </a:ext>
              </a:extLst>
            </p:cNvPr>
            <p:cNvSpPr/>
            <p:nvPr/>
          </p:nvSpPr>
          <p:spPr>
            <a:xfrm>
              <a:off x="9029568" y="3845440"/>
              <a:ext cx="112711" cy="756403"/>
            </a:xfrm>
            <a:custGeom>
              <a:avLst/>
              <a:gdLst>
                <a:gd name="connsiteX0" fmla="*/ 112711 w 112711"/>
                <a:gd name="connsiteY0" fmla="*/ 0 h 756403"/>
                <a:gd name="connsiteX1" fmla="*/ 0 w 112711"/>
                <a:gd name="connsiteY1" fmla="*/ 756403 h 7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11" h="756403">
                  <a:moveTo>
                    <a:pt x="112711" y="0"/>
                  </a:moveTo>
                  <a:cubicBezTo>
                    <a:pt x="30621" y="207180"/>
                    <a:pt x="1303" y="467133"/>
                    <a:pt x="0" y="75640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C65325A-9C6F-0AD0-7187-9B6F7A09071D}"/>
                </a:ext>
              </a:extLst>
            </p:cNvPr>
            <p:cNvSpPr/>
            <p:nvPr/>
          </p:nvSpPr>
          <p:spPr>
            <a:xfrm>
              <a:off x="10474617" y="4659827"/>
              <a:ext cx="93165" cy="186331"/>
            </a:xfrm>
            <a:custGeom>
              <a:avLst/>
              <a:gdLst>
                <a:gd name="connsiteX0" fmla="*/ 0 w 93165"/>
                <a:gd name="connsiteY0" fmla="*/ 0 h 186331"/>
                <a:gd name="connsiteX1" fmla="*/ 65871 w 93165"/>
                <a:gd name="connsiteY1" fmla="*/ 27295 h 186331"/>
                <a:gd name="connsiteX2" fmla="*/ 93166 w 93165"/>
                <a:gd name="connsiteY2" fmla="*/ 93166 h 186331"/>
                <a:gd name="connsiteX3" fmla="*/ 65871 w 93165"/>
                <a:gd name="connsiteY3" fmla="*/ 159037 h 186331"/>
                <a:gd name="connsiteX4" fmla="*/ 0 w 93165"/>
                <a:gd name="connsiteY4" fmla="*/ 186332 h 18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5" h="186331">
                  <a:moveTo>
                    <a:pt x="0" y="0"/>
                  </a:moveTo>
                  <a:cubicBezTo>
                    <a:pt x="24723" y="0"/>
                    <a:pt x="48418" y="9807"/>
                    <a:pt x="65871" y="27295"/>
                  </a:cubicBezTo>
                  <a:cubicBezTo>
                    <a:pt x="83359" y="44748"/>
                    <a:pt x="93166" y="68443"/>
                    <a:pt x="93166" y="93166"/>
                  </a:cubicBezTo>
                  <a:cubicBezTo>
                    <a:pt x="93166" y="117889"/>
                    <a:pt x="83359" y="141583"/>
                    <a:pt x="65871" y="159037"/>
                  </a:cubicBezTo>
                  <a:cubicBezTo>
                    <a:pt x="48418" y="176525"/>
                    <a:pt x="24723" y="186332"/>
                    <a:pt x="0" y="186332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5BE305-74FF-B502-FBBA-BA38874E7646}"/>
                </a:ext>
              </a:extLst>
            </p:cNvPr>
            <p:cNvSpPr/>
            <p:nvPr/>
          </p:nvSpPr>
          <p:spPr>
            <a:xfrm>
              <a:off x="11214087" y="3737940"/>
              <a:ext cx="114659" cy="114667"/>
            </a:xfrm>
            <a:custGeom>
              <a:avLst/>
              <a:gdLst>
                <a:gd name="connsiteX0" fmla="*/ 114659 w 114659"/>
                <a:gd name="connsiteY0" fmla="*/ 57334 h 114667"/>
                <a:gd name="connsiteX1" fmla="*/ 104990 w 114659"/>
                <a:gd name="connsiteY1" fmla="*/ 89186 h 114667"/>
                <a:gd name="connsiteX2" fmla="*/ 79272 w 114659"/>
                <a:gd name="connsiteY2" fmla="*/ 110302 h 114667"/>
                <a:gd name="connsiteX3" fmla="*/ 46148 w 114659"/>
                <a:gd name="connsiteY3" fmla="*/ 113566 h 114667"/>
                <a:gd name="connsiteX4" fmla="*/ 16795 w 114659"/>
                <a:gd name="connsiteY4" fmla="*/ 97875 h 114667"/>
                <a:gd name="connsiteX5" fmla="*/ 1091 w 114659"/>
                <a:gd name="connsiteY5" fmla="*/ 68520 h 114667"/>
                <a:gd name="connsiteX6" fmla="*/ 4349 w 114659"/>
                <a:gd name="connsiteY6" fmla="*/ 35395 h 114667"/>
                <a:gd name="connsiteX7" fmla="*/ 25471 w 114659"/>
                <a:gd name="connsiteY7" fmla="*/ 9664 h 114667"/>
                <a:gd name="connsiteX8" fmla="*/ 57326 w 114659"/>
                <a:gd name="connsiteY8" fmla="*/ 1 h 114667"/>
                <a:gd name="connsiteX9" fmla="*/ 79307 w 114659"/>
                <a:gd name="connsiteY9" fmla="*/ 4274 h 114667"/>
                <a:gd name="connsiteX10" fmla="*/ 97960 w 114659"/>
                <a:gd name="connsiteY10" fmla="*/ 16693 h 114667"/>
                <a:gd name="connsiteX11" fmla="*/ 110373 w 114659"/>
                <a:gd name="connsiteY11" fmla="*/ 35340 h 114667"/>
                <a:gd name="connsiteX12" fmla="*/ 114659 w 114659"/>
                <a:gd name="connsiteY12" fmla="*/ 57334 h 114667"/>
                <a:gd name="connsiteX13" fmla="*/ 114659 w 114659"/>
                <a:gd name="connsiteY13" fmla="*/ 57334 h 1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59" h="114667">
                  <a:moveTo>
                    <a:pt x="114659" y="57334"/>
                  </a:moveTo>
                  <a:cubicBezTo>
                    <a:pt x="114659" y="68674"/>
                    <a:pt x="111299" y="79760"/>
                    <a:pt x="104990" y="89186"/>
                  </a:cubicBezTo>
                  <a:cubicBezTo>
                    <a:pt x="98715" y="98616"/>
                    <a:pt x="89731" y="105964"/>
                    <a:pt x="79272" y="110302"/>
                  </a:cubicBezTo>
                  <a:cubicBezTo>
                    <a:pt x="68779" y="114643"/>
                    <a:pt x="57258" y="115778"/>
                    <a:pt x="46148" y="113566"/>
                  </a:cubicBezTo>
                  <a:cubicBezTo>
                    <a:pt x="35004" y="111355"/>
                    <a:pt x="24820" y="105892"/>
                    <a:pt x="16795" y="97875"/>
                  </a:cubicBezTo>
                  <a:cubicBezTo>
                    <a:pt x="8772" y="89858"/>
                    <a:pt x="3320" y="79640"/>
                    <a:pt x="1091" y="68520"/>
                  </a:cubicBezTo>
                  <a:cubicBezTo>
                    <a:pt x="-1103" y="57399"/>
                    <a:pt x="28" y="45871"/>
                    <a:pt x="4349" y="35395"/>
                  </a:cubicBezTo>
                  <a:cubicBezTo>
                    <a:pt x="8703" y="24920"/>
                    <a:pt x="16042" y="15963"/>
                    <a:pt x="25471" y="9664"/>
                  </a:cubicBezTo>
                  <a:cubicBezTo>
                    <a:pt x="34901" y="3365"/>
                    <a:pt x="45977" y="1"/>
                    <a:pt x="57326" y="1"/>
                  </a:cubicBezTo>
                  <a:cubicBezTo>
                    <a:pt x="64870" y="-43"/>
                    <a:pt x="72346" y="1407"/>
                    <a:pt x="79307" y="4274"/>
                  </a:cubicBezTo>
                  <a:cubicBezTo>
                    <a:pt x="86302" y="7137"/>
                    <a:pt x="92645" y="11361"/>
                    <a:pt x="97960" y="16693"/>
                  </a:cubicBezTo>
                  <a:cubicBezTo>
                    <a:pt x="103310" y="22026"/>
                    <a:pt x="107527" y="28362"/>
                    <a:pt x="110373" y="35340"/>
                  </a:cubicBezTo>
                  <a:cubicBezTo>
                    <a:pt x="113253" y="42318"/>
                    <a:pt x="114694" y="49794"/>
                    <a:pt x="114659" y="57334"/>
                  </a:cubicBezTo>
                  <a:lnTo>
                    <a:pt x="114659" y="57334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B04C7F-4A3F-E465-297D-DF770AB2515C}"/>
                </a:ext>
              </a:extLst>
            </p:cNvPr>
            <p:cNvSpPr/>
            <p:nvPr/>
          </p:nvSpPr>
          <p:spPr>
            <a:xfrm>
              <a:off x="10868129" y="3852606"/>
              <a:ext cx="403284" cy="939477"/>
            </a:xfrm>
            <a:custGeom>
              <a:avLst/>
              <a:gdLst>
                <a:gd name="connsiteX0" fmla="*/ 0 w 403284"/>
                <a:gd name="connsiteY0" fmla="*/ 939478 h 939477"/>
                <a:gd name="connsiteX1" fmla="*/ 403285 w 403284"/>
                <a:gd name="connsiteY1" fmla="*/ 0 h 93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3284" h="939477">
                  <a:moveTo>
                    <a:pt x="0" y="939478"/>
                  </a:moveTo>
                  <a:lnTo>
                    <a:pt x="403285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76EC09E-6AE0-75AA-D5B3-FF9630134758}"/>
                </a:ext>
              </a:extLst>
            </p:cNvPr>
            <p:cNvSpPr/>
            <p:nvPr/>
          </p:nvSpPr>
          <p:spPr>
            <a:xfrm>
              <a:off x="10683752" y="3078613"/>
              <a:ext cx="587662" cy="659328"/>
            </a:xfrm>
            <a:custGeom>
              <a:avLst/>
              <a:gdLst>
                <a:gd name="connsiteX0" fmla="*/ 587662 w 587662"/>
                <a:gd name="connsiteY0" fmla="*/ 659328 h 659328"/>
                <a:gd name="connsiteX1" fmla="*/ 0 w 587662"/>
                <a:gd name="connsiteY1" fmla="*/ 0 h 6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62" h="659328">
                  <a:moveTo>
                    <a:pt x="587662" y="65932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3E9DA30-1068-6B35-3769-8C4B2D98F860}"/>
                </a:ext>
              </a:extLst>
            </p:cNvPr>
            <p:cNvSpPr/>
            <p:nvPr/>
          </p:nvSpPr>
          <p:spPr>
            <a:xfrm>
              <a:off x="10513708" y="2969810"/>
              <a:ext cx="99680" cy="63847"/>
            </a:xfrm>
            <a:custGeom>
              <a:avLst/>
              <a:gdLst>
                <a:gd name="connsiteX0" fmla="*/ 99681 w 99680"/>
                <a:gd name="connsiteY0" fmla="*/ 63848 h 63847"/>
                <a:gd name="connsiteX1" fmla="*/ 0 w 99680"/>
                <a:gd name="connsiteY1" fmla="*/ 0 h 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680" h="63847">
                  <a:moveTo>
                    <a:pt x="99681" y="6384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ADCFF77-08DA-FF05-9269-D5A1E761122D}"/>
                </a:ext>
              </a:extLst>
            </p:cNvPr>
            <p:cNvSpPr/>
            <p:nvPr/>
          </p:nvSpPr>
          <p:spPr>
            <a:xfrm>
              <a:off x="10151812" y="3132688"/>
              <a:ext cx="127352" cy="126783"/>
            </a:xfrm>
            <a:custGeom>
              <a:avLst/>
              <a:gdLst>
                <a:gd name="connsiteX0" fmla="*/ 127352 w 127352"/>
                <a:gd name="connsiteY0" fmla="*/ 110105 h 126783"/>
                <a:gd name="connsiteX1" fmla="*/ 91005 w 127352"/>
                <a:gd name="connsiteY1" fmla="*/ 125837 h 126783"/>
                <a:gd name="connsiteX2" fmla="*/ 51639 w 127352"/>
                <a:gd name="connsiteY2" fmla="*/ 121932 h 126783"/>
                <a:gd name="connsiteX3" fmla="*/ 19099 w 127352"/>
                <a:gd name="connsiteY3" fmla="*/ 99376 h 126783"/>
                <a:gd name="connsiteX4" fmla="*/ 1610 w 127352"/>
                <a:gd name="connsiteY4" fmla="*/ 63848 h 126783"/>
                <a:gd name="connsiteX5" fmla="*/ 2056 w 127352"/>
                <a:gd name="connsiteY5" fmla="*/ 30271 h 126783"/>
                <a:gd name="connsiteX6" fmla="*/ 16595 w 127352"/>
                <a:gd name="connsiteY6" fmla="*/ 0 h 12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2" h="126783">
                  <a:moveTo>
                    <a:pt x="127352" y="110105"/>
                  </a:moveTo>
                  <a:cubicBezTo>
                    <a:pt x="116791" y="118352"/>
                    <a:pt x="104275" y="123766"/>
                    <a:pt x="91005" y="125837"/>
                  </a:cubicBezTo>
                  <a:cubicBezTo>
                    <a:pt x="77769" y="127909"/>
                    <a:pt x="64224" y="126564"/>
                    <a:pt x="51639" y="121932"/>
                  </a:cubicBezTo>
                  <a:cubicBezTo>
                    <a:pt x="39021" y="117303"/>
                    <a:pt x="27842" y="109539"/>
                    <a:pt x="19099" y="99376"/>
                  </a:cubicBezTo>
                  <a:cubicBezTo>
                    <a:pt x="10320" y="89212"/>
                    <a:pt x="4320" y="76985"/>
                    <a:pt x="1610" y="63848"/>
                  </a:cubicBezTo>
                  <a:cubicBezTo>
                    <a:pt x="-687" y="52755"/>
                    <a:pt x="-515" y="41299"/>
                    <a:pt x="2056" y="30271"/>
                  </a:cubicBezTo>
                  <a:cubicBezTo>
                    <a:pt x="4662" y="19244"/>
                    <a:pt x="9600" y="8915"/>
                    <a:pt x="16595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0A3202-BA11-8EF7-5D83-0089347ACBA1}"/>
                </a:ext>
              </a:extLst>
            </p:cNvPr>
            <p:cNvSpPr/>
            <p:nvPr/>
          </p:nvSpPr>
          <p:spPr>
            <a:xfrm>
              <a:off x="10608833" y="3009553"/>
              <a:ext cx="84691" cy="84696"/>
            </a:xfrm>
            <a:custGeom>
              <a:avLst/>
              <a:gdLst>
                <a:gd name="connsiteX0" fmla="*/ 84691 w 84691"/>
                <a:gd name="connsiteY0" fmla="*/ 42348 h 84696"/>
                <a:gd name="connsiteX1" fmla="*/ 77559 w 84691"/>
                <a:gd name="connsiteY1" fmla="*/ 65875 h 84696"/>
                <a:gd name="connsiteX2" fmla="*/ 58562 w 84691"/>
                <a:gd name="connsiteY2" fmla="*/ 81473 h 84696"/>
                <a:gd name="connsiteX3" fmla="*/ 34079 w 84691"/>
                <a:gd name="connsiteY3" fmla="*/ 83884 h 84696"/>
                <a:gd name="connsiteX4" fmla="*/ 12408 w 84691"/>
                <a:gd name="connsiteY4" fmla="*/ 72294 h 84696"/>
                <a:gd name="connsiteX5" fmla="*/ 818 w 84691"/>
                <a:gd name="connsiteY5" fmla="*/ 50609 h 84696"/>
                <a:gd name="connsiteX6" fmla="*/ 3218 w 84691"/>
                <a:gd name="connsiteY6" fmla="*/ 26143 h 84696"/>
                <a:gd name="connsiteX7" fmla="*/ 18820 w 84691"/>
                <a:gd name="connsiteY7" fmla="*/ 7136 h 84696"/>
                <a:gd name="connsiteX8" fmla="*/ 42343 w 84691"/>
                <a:gd name="connsiteY8" fmla="*/ 0 h 84696"/>
                <a:gd name="connsiteX9" fmla="*/ 72141 w 84691"/>
                <a:gd name="connsiteY9" fmla="*/ 12560 h 84696"/>
                <a:gd name="connsiteX10" fmla="*/ 84691 w 84691"/>
                <a:gd name="connsiteY10" fmla="*/ 42348 h 84696"/>
                <a:gd name="connsiteX11" fmla="*/ 84691 w 84691"/>
                <a:gd name="connsiteY11" fmla="*/ 42348 h 8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91" h="84696">
                  <a:moveTo>
                    <a:pt x="84691" y="42348"/>
                  </a:moveTo>
                  <a:cubicBezTo>
                    <a:pt x="84691" y="50725"/>
                    <a:pt x="82222" y="58910"/>
                    <a:pt x="77559" y="65875"/>
                  </a:cubicBezTo>
                  <a:cubicBezTo>
                    <a:pt x="72895" y="72839"/>
                    <a:pt x="66278" y="78267"/>
                    <a:pt x="58562" y="81473"/>
                  </a:cubicBezTo>
                  <a:cubicBezTo>
                    <a:pt x="50813" y="84679"/>
                    <a:pt x="42309" y="85516"/>
                    <a:pt x="34079" y="83884"/>
                  </a:cubicBezTo>
                  <a:cubicBezTo>
                    <a:pt x="25884" y="82248"/>
                    <a:pt x="18306" y="78215"/>
                    <a:pt x="12408" y="72294"/>
                  </a:cubicBezTo>
                  <a:cubicBezTo>
                    <a:pt x="6476" y="66372"/>
                    <a:pt x="2430" y="58824"/>
                    <a:pt x="818" y="50609"/>
                  </a:cubicBezTo>
                  <a:cubicBezTo>
                    <a:pt x="-828" y="42396"/>
                    <a:pt x="29" y="33882"/>
                    <a:pt x="3218" y="26143"/>
                  </a:cubicBezTo>
                  <a:cubicBezTo>
                    <a:pt x="6442" y="18403"/>
                    <a:pt x="11859" y="11789"/>
                    <a:pt x="18820" y="7136"/>
                  </a:cubicBezTo>
                  <a:cubicBezTo>
                    <a:pt x="25781" y="2483"/>
                    <a:pt x="33976" y="0"/>
                    <a:pt x="42343" y="0"/>
                  </a:cubicBezTo>
                  <a:cubicBezTo>
                    <a:pt x="53522" y="144"/>
                    <a:pt x="64220" y="4650"/>
                    <a:pt x="72141" y="12560"/>
                  </a:cubicBezTo>
                  <a:cubicBezTo>
                    <a:pt x="80028" y="20471"/>
                    <a:pt x="84554" y="31163"/>
                    <a:pt x="84691" y="42348"/>
                  </a:cubicBezTo>
                  <a:lnTo>
                    <a:pt x="84691" y="42348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3DED60-9D16-5D13-F13F-E4C4DA10C467}"/>
                </a:ext>
              </a:extLst>
            </p:cNvPr>
            <p:cNvSpPr/>
            <p:nvPr/>
          </p:nvSpPr>
          <p:spPr>
            <a:xfrm>
              <a:off x="10825135" y="4792084"/>
              <a:ext cx="84691" cy="84691"/>
            </a:xfrm>
            <a:custGeom>
              <a:avLst/>
              <a:gdLst>
                <a:gd name="connsiteX0" fmla="*/ 84691 w 84691"/>
                <a:gd name="connsiteY0" fmla="*/ 42348 h 84691"/>
                <a:gd name="connsiteX1" fmla="*/ 77559 w 84691"/>
                <a:gd name="connsiteY1" fmla="*/ 65871 h 84691"/>
                <a:gd name="connsiteX2" fmla="*/ 58562 w 84691"/>
                <a:gd name="connsiteY2" fmla="*/ 81473 h 84691"/>
                <a:gd name="connsiteX3" fmla="*/ 34079 w 84691"/>
                <a:gd name="connsiteY3" fmla="*/ 83873 h 84691"/>
                <a:gd name="connsiteX4" fmla="*/ 12408 w 84691"/>
                <a:gd name="connsiteY4" fmla="*/ 72283 h 84691"/>
                <a:gd name="connsiteX5" fmla="*/ 818 w 84691"/>
                <a:gd name="connsiteY5" fmla="*/ 50612 h 84691"/>
                <a:gd name="connsiteX6" fmla="*/ 3218 w 84691"/>
                <a:gd name="connsiteY6" fmla="*/ 26129 h 84691"/>
                <a:gd name="connsiteX7" fmla="*/ 18820 w 84691"/>
                <a:gd name="connsiteY7" fmla="*/ 7132 h 84691"/>
                <a:gd name="connsiteX8" fmla="*/ 42343 w 84691"/>
                <a:gd name="connsiteY8" fmla="*/ 0 h 84691"/>
                <a:gd name="connsiteX9" fmla="*/ 58562 w 84691"/>
                <a:gd name="connsiteY9" fmla="*/ 3189 h 84691"/>
                <a:gd name="connsiteX10" fmla="*/ 72312 w 84691"/>
                <a:gd name="connsiteY10" fmla="*/ 12379 h 84691"/>
                <a:gd name="connsiteX11" fmla="*/ 81502 w 84691"/>
                <a:gd name="connsiteY11" fmla="*/ 26129 h 84691"/>
                <a:gd name="connsiteX12" fmla="*/ 84691 w 84691"/>
                <a:gd name="connsiteY12" fmla="*/ 42348 h 8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691" h="84691">
                  <a:moveTo>
                    <a:pt x="84691" y="42348"/>
                  </a:moveTo>
                  <a:cubicBezTo>
                    <a:pt x="84691" y="50715"/>
                    <a:pt x="82222" y="58910"/>
                    <a:pt x="77559" y="65871"/>
                  </a:cubicBezTo>
                  <a:cubicBezTo>
                    <a:pt x="72896" y="72832"/>
                    <a:pt x="66277" y="78284"/>
                    <a:pt x="58562" y="81473"/>
                  </a:cubicBezTo>
                  <a:cubicBezTo>
                    <a:pt x="50812" y="84662"/>
                    <a:pt x="42309" y="85519"/>
                    <a:pt x="34079" y="83873"/>
                  </a:cubicBezTo>
                  <a:cubicBezTo>
                    <a:pt x="25884" y="82262"/>
                    <a:pt x="18306" y="78215"/>
                    <a:pt x="12408" y="72283"/>
                  </a:cubicBezTo>
                  <a:cubicBezTo>
                    <a:pt x="6476" y="66385"/>
                    <a:pt x="2429" y="58807"/>
                    <a:pt x="818" y="50612"/>
                  </a:cubicBezTo>
                  <a:cubicBezTo>
                    <a:pt x="-828" y="42382"/>
                    <a:pt x="29" y="33878"/>
                    <a:pt x="3218" y="26129"/>
                  </a:cubicBezTo>
                  <a:cubicBezTo>
                    <a:pt x="6407" y="18414"/>
                    <a:pt x="11859" y="11796"/>
                    <a:pt x="18820" y="7132"/>
                  </a:cubicBezTo>
                  <a:cubicBezTo>
                    <a:pt x="25781" y="2469"/>
                    <a:pt x="33976" y="0"/>
                    <a:pt x="42343" y="0"/>
                  </a:cubicBezTo>
                  <a:cubicBezTo>
                    <a:pt x="47898" y="0"/>
                    <a:pt x="53419" y="1063"/>
                    <a:pt x="58562" y="3189"/>
                  </a:cubicBezTo>
                  <a:cubicBezTo>
                    <a:pt x="63706" y="5315"/>
                    <a:pt x="68369" y="8435"/>
                    <a:pt x="72312" y="12379"/>
                  </a:cubicBezTo>
                  <a:cubicBezTo>
                    <a:pt x="76256" y="16322"/>
                    <a:pt x="79376" y="20985"/>
                    <a:pt x="81502" y="26129"/>
                  </a:cubicBezTo>
                  <a:cubicBezTo>
                    <a:pt x="83628" y="31273"/>
                    <a:pt x="84691" y="36793"/>
                    <a:pt x="84691" y="42348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CB99545-A2EE-DAA0-EB34-388FAE0FD509}"/>
                </a:ext>
              </a:extLst>
            </p:cNvPr>
            <p:cNvSpPr/>
            <p:nvPr/>
          </p:nvSpPr>
          <p:spPr>
            <a:xfrm>
              <a:off x="9053674" y="5636441"/>
              <a:ext cx="78181" cy="1213763"/>
            </a:xfrm>
            <a:custGeom>
              <a:avLst/>
              <a:gdLst>
                <a:gd name="connsiteX0" fmla="*/ 78181 w 78181"/>
                <a:gd name="connsiteY0" fmla="*/ 0 h 1213763"/>
                <a:gd name="connsiteX1" fmla="*/ 0 w 78181"/>
                <a:gd name="connsiteY1" fmla="*/ 1213763 h 12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1" h="1213763">
                  <a:moveTo>
                    <a:pt x="78181" y="0"/>
                  </a:moveTo>
                  <a:lnTo>
                    <a:pt x="0" y="1213763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295FFB3-D023-88F3-1D86-E3B89ED837D0}"/>
                </a:ext>
              </a:extLst>
            </p:cNvPr>
            <p:cNvGrpSpPr/>
            <p:nvPr/>
          </p:nvGrpSpPr>
          <p:grpSpPr>
            <a:xfrm>
              <a:off x="5796453" y="6026302"/>
              <a:ext cx="388300" cy="538798"/>
              <a:chOff x="7467247" y="2367164"/>
              <a:chExt cx="388300" cy="53879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30E6DE-6C74-D102-384A-A4C1C3360B83}"/>
                  </a:ext>
                </a:extLst>
              </p:cNvPr>
              <p:cNvSpPr/>
              <p:nvPr/>
            </p:nvSpPr>
            <p:spPr>
              <a:xfrm>
                <a:off x="7467247" y="2517662"/>
                <a:ext cx="388300" cy="388300"/>
              </a:xfrm>
              <a:custGeom>
                <a:avLst/>
                <a:gdLst>
                  <a:gd name="connsiteX0" fmla="*/ 388300 w 388300"/>
                  <a:gd name="connsiteY0" fmla="*/ 388300 h 388300"/>
                  <a:gd name="connsiteX1" fmla="*/ 0 w 388300"/>
                  <a:gd name="connsiteY1" fmla="*/ 388300 h 388300"/>
                  <a:gd name="connsiteX2" fmla="*/ 0 w 388300"/>
                  <a:gd name="connsiteY2" fmla="*/ 0 h 388300"/>
                  <a:gd name="connsiteX3" fmla="*/ 388300 w 388300"/>
                  <a:gd name="connsiteY3" fmla="*/ 0 h 388300"/>
                  <a:gd name="connsiteX4" fmla="*/ 388300 w 388300"/>
                  <a:gd name="connsiteY4" fmla="*/ 388300 h 38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300" h="388300">
                    <a:moveTo>
                      <a:pt x="388300" y="388300"/>
                    </a:moveTo>
                    <a:lnTo>
                      <a:pt x="0" y="388300"/>
                    </a:lnTo>
                    <a:lnTo>
                      <a:pt x="0" y="0"/>
                    </a:lnTo>
                    <a:lnTo>
                      <a:pt x="388300" y="0"/>
                    </a:lnTo>
                    <a:lnTo>
                      <a:pt x="388300" y="388300"/>
                    </a:lnTo>
                    <a:close/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D21869-119F-230D-ABC7-8C02E674FC6E}"/>
                  </a:ext>
                </a:extLst>
              </p:cNvPr>
              <p:cNvSpPr/>
              <p:nvPr/>
            </p:nvSpPr>
            <p:spPr>
              <a:xfrm>
                <a:off x="7661397" y="2367164"/>
                <a:ext cx="113362" cy="239104"/>
              </a:xfrm>
              <a:custGeom>
                <a:avLst/>
                <a:gdLst>
                  <a:gd name="connsiteX0" fmla="*/ 0 w 113362"/>
                  <a:gd name="connsiteY0" fmla="*/ 239104 h 239104"/>
                  <a:gd name="connsiteX1" fmla="*/ 113363 w 113362"/>
                  <a:gd name="connsiteY1" fmla="*/ 0 h 2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62" h="239104">
                    <a:moveTo>
                      <a:pt x="0" y="239104"/>
                    </a:moveTo>
                    <a:lnTo>
                      <a:pt x="113363" y="0"/>
                    </a:lnTo>
                  </a:path>
                </a:pathLst>
              </a:custGeom>
              <a:noFill/>
              <a:ln w="25717" cap="rnd">
                <a:solidFill>
                  <a:srgbClr val="12007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3E09572-E78E-FEA2-85D6-C245E8BF9CE7}"/>
                </a:ext>
              </a:extLst>
            </p:cNvPr>
            <p:cNvSpPr/>
            <p:nvPr/>
          </p:nvSpPr>
          <p:spPr>
            <a:xfrm>
              <a:off x="6247620" y="5703855"/>
              <a:ext cx="296437" cy="34290"/>
            </a:xfrm>
            <a:custGeom>
              <a:avLst/>
              <a:gdLst>
                <a:gd name="connsiteX0" fmla="*/ 296437 w 296437"/>
                <a:gd name="connsiteY0" fmla="*/ 0 h 34290"/>
                <a:gd name="connsiteX1" fmla="*/ 0 w 29643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437" h="34290">
                  <a:moveTo>
                    <a:pt x="296437" y="0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4249A9A-E5C9-82B0-7A24-0503317E79A7}"/>
                </a:ext>
              </a:extLst>
            </p:cNvPr>
            <p:cNvSpPr/>
            <p:nvPr/>
          </p:nvSpPr>
          <p:spPr>
            <a:xfrm>
              <a:off x="6395513" y="5555654"/>
              <a:ext cx="34290" cy="296436"/>
            </a:xfrm>
            <a:custGeom>
              <a:avLst/>
              <a:gdLst>
                <a:gd name="connsiteX0" fmla="*/ 0 w 34290"/>
                <a:gd name="connsiteY0" fmla="*/ 296437 h 296436"/>
                <a:gd name="connsiteX1" fmla="*/ 0 w 34290"/>
                <a:gd name="connsiteY1" fmla="*/ 0 h 29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296436">
                  <a:moveTo>
                    <a:pt x="0" y="296437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89F7E8-FC00-4B84-FE53-7041D5CADCC0}"/>
                </a:ext>
              </a:extLst>
            </p:cNvPr>
            <p:cNvSpPr/>
            <p:nvPr/>
          </p:nvSpPr>
          <p:spPr>
            <a:xfrm>
              <a:off x="11168134" y="5437285"/>
              <a:ext cx="172693" cy="172782"/>
            </a:xfrm>
            <a:custGeom>
              <a:avLst/>
              <a:gdLst>
                <a:gd name="connsiteX0" fmla="*/ 172340 w 172693"/>
                <a:gd name="connsiteY0" fmla="*/ 78627 h 172782"/>
                <a:gd name="connsiteX1" fmla="*/ 162190 w 172693"/>
                <a:gd name="connsiteY1" fmla="*/ 127695 h 172782"/>
                <a:gd name="connsiteX2" fmla="*/ 126460 w 172693"/>
                <a:gd name="connsiteY2" fmla="*/ 162877 h 172782"/>
                <a:gd name="connsiteX3" fmla="*/ 77254 w 172693"/>
                <a:gd name="connsiteY3" fmla="*/ 172307 h 172782"/>
                <a:gd name="connsiteX4" fmla="*/ 31065 w 172693"/>
                <a:gd name="connsiteY4" fmla="*/ 152761 h 172782"/>
                <a:gd name="connsiteX5" fmla="*/ 3530 w 172693"/>
                <a:gd name="connsiteY5" fmla="*/ 110894 h 172782"/>
                <a:gd name="connsiteX6" fmla="*/ 3908 w 172693"/>
                <a:gd name="connsiteY6" fmla="*/ 60761 h 172782"/>
                <a:gd name="connsiteX7" fmla="*/ 32060 w 172693"/>
                <a:gd name="connsiteY7" fmla="*/ 19271 h 172782"/>
                <a:gd name="connsiteX8" fmla="*/ 78522 w 172693"/>
                <a:gd name="connsiteY8" fmla="*/ 446 h 172782"/>
                <a:gd name="connsiteX9" fmla="*/ 112161 w 172693"/>
                <a:gd name="connsiteY9" fmla="*/ 3737 h 172782"/>
                <a:gd name="connsiteX10" fmla="*/ 141856 w 172693"/>
                <a:gd name="connsiteY10" fmla="*/ 19819 h 172782"/>
                <a:gd name="connsiteX11" fmla="*/ 163047 w 172693"/>
                <a:gd name="connsiteY11" fmla="*/ 46154 h 172782"/>
                <a:gd name="connsiteX12" fmla="*/ 172340 w 172693"/>
                <a:gd name="connsiteY12" fmla="*/ 78627 h 172782"/>
                <a:gd name="connsiteX13" fmla="*/ 172340 w 172693"/>
                <a:gd name="connsiteY13" fmla="*/ 78627 h 1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693" h="172782">
                  <a:moveTo>
                    <a:pt x="172340" y="78627"/>
                  </a:moveTo>
                  <a:cubicBezTo>
                    <a:pt x="173883" y="95634"/>
                    <a:pt x="170351" y="112711"/>
                    <a:pt x="162190" y="127695"/>
                  </a:cubicBezTo>
                  <a:cubicBezTo>
                    <a:pt x="154029" y="142715"/>
                    <a:pt x="141582" y="154956"/>
                    <a:pt x="126460" y="162877"/>
                  </a:cubicBezTo>
                  <a:cubicBezTo>
                    <a:pt x="111338" y="170833"/>
                    <a:pt x="94227" y="174090"/>
                    <a:pt x="77254" y="172307"/>
                  </a:cubicBezTo>
                  <a:cubicBezTo>
                    <a:pt x="60246" y="170489"/>
                    <a:pt x="44198" y="163700"/>
                    <a:pt x="31065" y="152761"/>
                  </a:cubicBezTo>
                  <a:cubicBezTo>
                    <a:pt x="17966" y="141823"/>
                    <a:pt x="8365" y="127250"/>
                    <a:pt x="3530" y="110894"/>
                  </a:cubicBezTo>
                  <a:cubicBezTo>
                    <a:pt x="-1305" y="94503"/>
                    <a:pt x="-1168" y="77049"/>
                    <a:pt x="3908" y="60761"/>
                  </a:cubicBezTo>
                  <a:cubicBezTo>
                    <a:pt x="8982" y="44439"/>
                    <a:pt x="18789" y="30003"/>
                    <a:pt x="32060" y="19271"/>
                  </a:cubicBezTo>
                  <a:cubicBezTo>
                    <a:pt x="45364" y="8538"/>
                    <a:pt x="61514" y="1989"/>
                    <a:pt x="78522" y="446"/>
                  </a:cubicBezTo>
                  <a:cubicBezTo>
                    <a:pt x="89838" y="-720"/>
                    <a:pt x="101256" y="411"/>
                    <a:pt x="112161" y="3737"/>
                  </a:cubicBezTo>
                  <a:cubicBezTo>
                    <a:pt x="123031" y="7063"/>
                    <a:pt x="133112" y="12516"/>
                    <a:pt x="141856" y="19819"/>
                  </a:cubicBezTo>
                  <a:cubicBezTo>
                    <a:pt x="150600" y="27089"/>
                    <a:pt x="157801" y="36038"/>
                    <a:pt x="163047" y="46154"/>
                  </a:cubicBezTo>
                  <a:cubicBezTo>
                    <a:pt x="168259" y="56235"/>
                    <a:pt x="171414" y="67277"/>
                    <a:pt x="172340" y="78627"/>
                  </a:cubicBezTo>
                  <a:lnTo>
                    <a:pt x="172340" y="78627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B781B3D-5881-55E9-8083-0C6C3B20E6C2}"/>
                </a:ext>
              </a:extLst>
            </p:cNvPr>
            <p:cNvSpPr/>
            <p:nvPr/>
          </p:nvSpPr>
          <p:spPr>
            <a:xfrm>
              <a:off x="8002788" y="6764856"/>
              <a:ext cx="727736" cy="34290"/>
            </a:xfrm>
            <a:custGeom>
              <a:avLst/>
              <a:gdLst>
                <a:gd name="connsiteX0" fmla="*/ 0 w 727736"/>
                <a:gd name="connsiteY0" fmla="*/ 0 h 34290"/>
                <a:gd name="connsiteX1" fmla="*/ 727737 w 727736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736" h="34290">
                  <a:moveTo>
                    <a:pt x="0" y="0"/>
                  </a:moveTo>
                  <a:lnTo>
                    <a:pt x="727737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E2C740-FB8D-4B13-FCDD-E8283CED6DF0}"/>
                </a:ext>
              </a:extLst>
            </p:cNvPr>
            <p:cNvSpPr/>
            <p:nvPr/>
          </p:nvSpPr>
          <p:spPr>
            <a:xfrm>
              <a:off x="7251597" y="6764856"/>
              <a:ext cx="749887" cy="34290"/>
            </a:xfrm>
            <a:custGeom>
              <a:avLst/>
              <a:gdLst>
                <a:gd name="connsiteX0" fmla="*/ 0 w 749887"/>
                <a:gd name="connsiteY0" fmla="*/ 0 h 34290"/>
                <a:gd name="connsiteX1" fmla="*/ 749888 w 749887"/>
                <a:gd name="connsiteY1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887" h="34290">
                  <a:moveTo>
                    <a:pt x="0" y="0"/>
                  </a:moveTo>
                  <a:lnTo>
                    <a:pt x="74988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C33D16F-BB18-2F17-34BC-37D8C4D81EB3}"/>
                </a:ext>
              </a:extLst>
            </p:cNvPr>
            <p:cNvSpPr/>
            <p:nvPr/>
          </p:nvSpPr>
          <p:spPr>
            <a:xfrm>
              <a:off x="7174067" y="6573278"/>
              <a:ext cx="828686" cy="276564"/>
            </a:xfrm>
            <a:custGeom>
              <a:avLst/>
              <a:gdLst>
                <a:gd name="connsiteX0" fmla="*/ 828687 w 828686"/>
                <a:gd name="connsiteY0" fmla="*/ 190550 h 276564"/>
                <a:gd name="connsiteX1" fmla="*/ 787024 w 828686"/>
                <a:gd name="connsiteY1" fmla="*/ 5864 h 276564"/>
                <a:gd name="connsiteX2" fmla="*/ 392209 w 828686"/>
                <a:gd name="connsiteY2" fmla="*/ 0 h 276564"/>
                <a:gd name="connsiteX3" fmla="*/ 0 w 828686"/>
                <a:gd name="connsiteY3" fmla="*/ 276275 h 276564"/>
                <a:gd name="connsiteX4" fmla="*/ 727737 w 828686"/>
                <a:gd name="connsiteY4" fmla="*/ 276275 h 2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86" h="276564">
                  <a:moveTo>
                    <a:pt x="828687" y="190550"/>
                  </a:moveTo>
                  <a:cubicBezTo>
                    <a:pt x="821784" y="127627"/>
                    <a:pt x="807807" y="65666"/>
                    <a:pt x="787024" y="5864"/>
                  </a:cubicBezTo>
                  <a:cubicBezTo>
                    <a:pt x="657055" y="37445"/>
                    <a:pt x="521184" y="35422"/>
                    <a:pt x="392209" y="0"/>
                  </a:cubicBezTo>
                  <a:cubicBezTo>
                    <a:pt x="237637" y="52498"/>
                    <a:pt x="101468" y="148407"/>
                    <a:pt x="0" y="276275"/>
                  </a:cubicBezTo>
                  <a:cubicBezTo>
                    <a:pt x="300998" y="276275"/>
                    <a:pt x="501011" y="276926"/>
                    <a:pt x="727737" y="276275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0867713-F36F-D388-1D9E-DCE5F30858D3}"/>
                </a:ext>
              </a:extLst>
            </p:cNvPr>
            <p:cNvSpPr/>
            <p:nvPr/>
          </p:nvSpPr>
          <p:spPr>
            <a:xfrm>
              <a:off x="7901804" y="6579176"/>
              <a:ext cx="830923" cy="270376"/>
            </a:xfrm>
            <a:custGeom>
              <a:avLst/>
              <a:gdLst>
                <a:gd name="connsiteX0" fmla="*/ 787024 w 830923"/>
                <a:gd name="connsiteY0" fmla="*/ 0 h 270376"/>
                <a:gd name="connsiteX1" fmla="*/ 427390 w 830923"/>
                <a:gd name="connsiteY1" fmla="*/ 0 h 270376"/>
                <a:gd name="connsiteX2" fmla="*/ 0 w 830923"/>
                <a:gd name="connsiteY2" fmla="*/ 270376 h 270376"/>
                <a:gd name="connsiteX3" fmla="*/ 830675 w 830923"/>
                <a:gd name="connsiteY3" fmla="*/ 267119 h 270376"/>
                <a:gd name="connsiteX4" fmla="*/ 787024 w 830923"/>
                <a:gd name="connsiteY4" fmla="*/ 0 h 27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923" h="270376">
                  <a:moveTo>
                    <a:pt x="787024" y="0"/>
                  </a:moveTo>
                  <a:cubicBezTo>
                    <a:pt x="669495" y="33570"/>
                    <a:pt x="544919" y="33570"/>
                    <a:pt x="427390" y="0"/>
                  </a:cubicBezTo>
                  <a:cubicBezTo>
                    <a:pt x="265130" y="47046"/>
                    <a:pt x="57504" y="212872"/>
                    <a:pt x="0" y="270376"/>
                  </a:cubicBezTo>
                  <a:cubicBezTo>
                    <a:pt x="343997" y="270376"/>
                    <a:pt x="560299" y="267119"/>
                    <a:pt x="830675" y="267119"/>
                  </a:cubicBezTo>
                  <a:cubicBezTo>
                    <a:pt x="833058" y="176114"/>
                    <a:pt x="818248" y="85485"/>
                    <a:pt x="787024" y="0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25813D0-E58C-8EF1-38ED-0C514D69D87D}"/>
                </a:ext>
              </a:extLst>
            </p:cNvPr>
            <p:cNvSpPr/>
            <p:nvPr/>
          </p:nvSpPr>
          <p:spPr>
            <a:xfrm>
              <a:off x="9053674" y="5413624"/>
              <a:ext cx="207180" cy="67105"/>
            </a:xfrm>
            <a:custGeom>
              <a:avLst/>
              <a:gdLst>
                <a:gd name="connsiteX0" fmla="*/ 0 w 207180"/>
                <a:gd name="connsiteY0" fmla="*/ 65802 h 67105"/>
                <a:gd name="connsiteX1" fmla="*/ 16288 w 207180"/>
                <a:gd name="connsiteY1" fmla="*/ 0 h 67105"/>
                <a:gd name="connsiteX2" fmla="*/ 207180 w 207180"/>
                <a:gd name="connsiteY2" fmla="*/ 67106 h 6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80" h="67105">
                  <a:moveTo>
                    <a:pt x="0" y="65802"/>
                  </a:moveTo>
                  <a:lnTo>
                    <a:pt x="16288" y="0"/>
                  </a:lnTo>
                  <a:lnTo>
                    <a:pt x="207180" y="67106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D95F31E-A43D-BFC6-7B4F-D1E3DEB348EE}"/>
                </a:ext>
              </a:extLst>
            </p:cNvPr>
            <p:cNvSpPr/>
            <p:nvPr/>
          </p:nvSpPr>
          <p:spPr>
            <a:xfrm>
              <a:off x="9053674" y="5433684"/>
              <a:ext cx="781709" cy="57470"/>
            </a:xfrm>
            <a:custGeom>
              <a:avLst/>
              <a:gdLst>
                <a:gd name="connsiteX0" fmla="*/ 0 w 781709"/>
                <a:gd name="connsiteY0" fmla="*/ 45743 h 57470"/>
                <a:gd name="connsiteX1" fmla="*/ 78181 w 781709"/>
                <a:gd name="connsiteY1" fmla="*/ 57470 h 57470"/>
                <a:gd name="connsiteX2" fmla="*/ 781709 w 781709"/>
                <a:gd name="connsiteY2" fmla="*/ 0 h 5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09" h="57470">
                  <a:moveTo>
                    <a:pt x="0" y="45743"/>
                  </a:moveTo>
                  <a:lnTo>
                    <a:pt x="78181" y="57470"/>
                  </a:lnTo>
                  <a:lnTo>
                    <a:pt x="78170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00DDBB0-A7CF-A006-2430-89C3046F87E8}"/>
                </a:ext>
              </a:extLst>
            </p:cNvPr>
            <p:cNvSpPr/>
            <p:nvPr/>
          </p:nvSpPr>
          <p:spPr>
            <a:xfrm>
              <a:off x="9704532" y="5424049"/>
              <a:ext cx="221513" cy="16287"/>
            </a:xfrm>
            <a:custGeom>
              <a:avLst/>
              <a:gdLst>
                <a:gd name="connsiteX0" fmla="*/ 221513 w 221513"/>
                <a:gd name="connsiteY0" fmla="*/ 16288 h 16287"/>
                <a:gd name="connsiteX1" fmla="*/ 0 w 221513"/>
                <a:gd name="connsiteY1" fmla="*/ 0 h 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513" h="16287">
                  <a:moveTo>
                    <a:pt x="221513" y="16288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FAB384F-A50E-62B2-B456-2049BD8BEEC9}"/>
                </a:ext>
              </a:extLst>
            </p:cNvPr>
            <p:cNvSpPr/>
            <p:nvPr/>
          </p:nvSpPr>
          <p:spPr>
            <a:xfrm>
              <a:off x="7879653" y="5557608"/>
              <a:ext cx="551177" cy="924492"/>
            </a:xfrm>
            <a:custGeom>
              <a:avLst/>
              <a:gdLst>
                <a:gd name="connsiteX0" fmla="*/ 0 w 551177"/>
                <a:gd name="connsiteY0" fmla="*/ 924493 h 924492"/>
                <a:gd name="connsiteX1" fmla="*/ 551178 w 551177"/>
                <a:gd name="connsiteY1" fmla="*/ 0 h 9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177" h="924492">
                  <a:moveTo>
                    <a:pt x="0" y="924493"/>
                  </a:moveTo>
                  <a:lnTo>
                    <a:pt x="551178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2CB4E90-94F8-22A4-1F1B-82170EDF17B2}"/>
                </a:ext>
              </a:extLst>
            </p:cNvPr>
            <p:cNvSpPr/>
            <p:nvPr/>
          </p:nvSpPr>
          <p:spPr>
            <a:xfrm>
              <a:off x="9082340" y="4597934"/>
              <a:ext cx="58684" cy="359633"/>
            </a:xfrm>
            <a:custGeom>
              <a:avLst/>
              <a:gdLst>
                <a:gd name="connsiteX0" fmla="*/ 0 w 58684"/>
                <a:gd name="connsiteY0" fmla="*/ 0 h 359633"/>
                <a:gd name="connsiteX1" fmla="*/ 43651 w 58684"/>
                <a:gd name="connsiteY1" fmla="*/ 359634 h 35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684" h="359633">
                  <a:moveTo>
                    <a:pt x="0" y="0"/>
                  </a:moveTo>
                  <a:cubicBezTo>
                    <a:pt x="58636" y="86651"/>
                    <a:pt x="73620" y="206529"/>
                    <a:pt x="43651" y="359634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D6C809-C210-928F-75D1-AC01F7F4B4F9}"/>
                </a:ext>
              </a:extLst>
            </p:cNvPr>
            <p:cNvSpPr/>
            <p:nvPr/>
          </p:nvSpPr>
          <p:spPr>
            <a:xfrm>
              <a:off x="9017841" y="3852606"/>
              <a:ext cx="1201656" cy="1783834"/>
            </a:xfrm>
            <a:custGeom>
              <a:avLst/>
              <a:gdLst>
                <a:gd name="connsiteX0" fmla="*/ 0 w 1201656"/>
                <a:gd name="connsiteY0" fmla="*/ 1770804 h 1783834"/>
                <a:gd name="connsiteX1" fmla="*/ 114014 w 1201656"/>
                <a:gd name="connsiteY1" fmla="*/ 1783834 h 1783834"/>
                <a:gd name="connsiteX2" fmla="*/ 827246 w 1201656"/>
                <a:gd name="connsiteY2" fmla="*/ 1724547 h 1783834"/>
                <a:gd name="connsiteX3" fmla="*/ 867914 w 1201656"/>
                <a:gd name="connsiteY3" fmla="*/ 1707814 h 1783834"/>
                <a:gd name="connsiteX4" fmla="*/ 891095 w 1201656"/>
                <a:gd name="connsiteY4" fmla="*/ 1670472 h 1783834"/>
                <a:gd name="connsiteX5" fmla="*/ 1199259 w 1201656"/>
                <a:gd name="connsiteY5" fmla="*/ 176559 h 1783834"/>
                <a:gd name="connsiteX6" fmla="*/ 1198744 w 1201656"/>
                <a:gd name="connsiteY6" fmla="*/ 127991 h 1783834"/>
                <a:gd name="connsiteX7" fmla="*/ 1177930 w 1201656"/>
                <a:gd name="connsiteY7" fmla="*/ 84107 h 1783834"/>
                <a:gd name="connsiteX8" fmla="*/ 1140623 w 1201656"/>
                <a:gd name="connsiteY8" fmla="*/ 52999 h 1783834"/>
                <a:gd name="connsiteX9" fmla="*/ 1093714 w 1201656"/>
                <a:gd name="connsiteY9" fmla="*/ 40394 h 1783834"/>
                <a:gd name="connsiteX10" fmla="*/ 258649 w 1201656"/>
                <a:gd name="connsiteY10" fmla="*/ 0 h 17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656" h="1783834">
                  <a:moveTo>
                    <a:pt x="0" y="1770804"/>
                  </a:moveTo>
                  <a:lnTo>
                    <a:pt x="114014" y="1783834"/>
                  </a:lnTo>
                  <a:lnTo>
                    <a:pt x="827246" y="1724547"/>
                  </a:lnTo>
                  <a:cubicBezTo>
                    <a:pt x="842231" y="1723381"/>
                    <a:pt x="856461" y="1717518"/>
                    <a:pt x="867914" y="1707814"/>
                  </a:cubicBezTo>
                  <a:cubicBezTo>
                    <a:pt x="879367" y="1698109"/>
                    <a:pt x="887494" y="1685045"/>
                    <a:pt x="891095" y="1670472"/>
                  </a:cubicBezTo>
                  <a:lnTo>
                    <a:pt x="1199259" y="176559"/>
                  </a:lnTo>
                  <a:cubicBezTo>
                    <a:pt x="1202619" y="160525"/>
                    <a:pt x="1202447" y="143953"/>
                    <a:pt x="1198744" y="127991"/>
                  </a:cubicBezTo>
                  <a:cubicBezTo>
                    <a:pt x="1195075" y="112025"/>
                    <a:pt x="1187977" y="97054"/>
                    <a:pt x="1177930" y="84107"/>
                  </a:cubicBezTo>
                  <a:cubicBezTo>
                    <a:pt x="1167883" y="71159"/>
                    <a:pt x="1155161" y="60546"/>
                    <a:pt x="1140623" y="52999"/>
                  </a:cubicBezTo>
                  <a:cubicBezTo>
                    <a:pt x="1126084" y="45451"/>
                    <a:pt x="1110070" y="41152"/>
                    <a:pt x="1093714" y="40394"/>
                  </a:cubicBezTo>
                  <a:lnTo>
                    <a:pt x="258649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DED0BE-B003-E756-4822-E0EB5190FA98}"/>
                </a:ext>
              </a:extLst>
            </p:cNvPr>
            <p:cNvSpPr/>
            <p:nvPr/>
          </p:nvSpPr>
          <p:spPr>
            <a:xfrm>
              <a:off x="8257632" y="5051385"/>
              <a:ext cx="796145" cy="1479607"/>
            </a:xfrm>
            <a:custGeom>
              <a:avLst/>
              <a:gdLst>
                <a:gd name="connsiteX0" fmla="*/ 489833 w 796145"/>
                <a:gd name="connsiteY0" fmla="*/ 0 h 1479607"/>
                <a:gd name="connsiteX1" fmla="*/ 313575 w 796145"/>
                <a:gd name="connsiteY1" fmla="*/ 93269 h 1479607"/>
                <a:gd name="connsiteX2" fmla="*/ 219456 w 796145"/>
                <a:gd name="connsiteY2" fmla="*/ 269074 h 1479607"/>
                <a:gd name="connsiteX3" fmla="*/ 0 w 796145"/>
                <a:gd name="connsiteY3" fmla="*/ 1381853 h 1479607"/>
                <a:gd name="connsiteX4" fmla="*/ 537496 w 796145"/>
                <a:gd name="connsiteY4" fmla="*/ 1474436 h 1479607"/>
                <a:gd name="connsiteX5" fmla="*/ 796145 w 796145"/>
                <a:gd name="connsiteY5" fmla="*/ 428111 h 14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145" h="1479607">
                  <a:moveTo>
                    <a:pt x="489833" y="0"/>
                  </a:moveTo>
                  <a:cubicBezTo>
                    <a:pt x="423111" y="12859"/>
                    <a:pt x="361739" y="45332"/>
                    <a:pt x="313575" y="93269"/>
                  </a:cubicBezTo>
                  <a:cubicBezTo>
                    <a:pt x="265408" y="141206"/>
                    <a:pt x="232641" y="202414"/>
                    <a:pt x="219456" y="269074"/>
                  </a:cubicBezTo>
                  <a:lnTo>
                    <a:pt x="0" y="1381853"/>
                  </a:lnTo>
                  <a:cubicBezTo>
                    <a:pt x="167397" y="1461063"/>
                    <a:pt x="353245" y="1493090"/>
                    <a:pt x="537496" y="1474436"/>
                  </a:cubicBezTo>
                  <a:cubicBezTo>
                    <a:pt x="537496" y="1471212"/>
                    <a:pt x="737029" y="666529"/>
                    <a:pt x="796145" y="428111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A592300-D015-D3C3-30CB-788FE4865625}"/>
                </a:ext>
              </a:extLst>
            </p:cNvPr>
            <p:cNvSpPr/>
            <p:nvPr/>
          </p:nvSpPr>
          <p:spPr>
            <a:xfrm>
              <a:off x="6978306" y="3480594"/>
              <a:ext cx="1353495" cy="1050954"/>
            </a:xfrm>
            <a:custGeom>
              <a:avLst/>
              <a:gdLst>
                <a:gd name="connsiteX0" fmla="*/ 1240133 w 1353495"/>
                <a:gd name="connsiteY0" fmla="*/ 0 h 1050954"/>
                <a:gd name="connsiteX1" fmla="*/ 1320272 w 1353495"/>
                <a:gd name="connsiteY1" fmla="*/ 33224 h 1050954"/>
                <a:gd name="connsiteX2" fmla="*/ 1353495 w 1353495"/>
                <a:gd name="connsiteY2" fmla="*/ 113363 h 1050954"/>
                <a:gd name="connsiteX3" fmla="*/ 1353495 w 1353495"/>
                <a:gd name="connsiteY3" fmla="*/ 937523 h 1050954"/>
                <a:gd name="connsiteX4" fmla="*/ 1320296 w 1353495"/>
                <a:gd name="connsiteY4" fmla="*/ 1017707 h 1050954"/>
                <a:gd name="connsiteX5" fmla="*/ 1240133 w 1353495"/>
                <a:gd name="connsiteY5" fmla="*/ 1050954 h 1050954"/>
                <a:gd name="connsiteX6" fmla="*/ 113672 w 1353495"/>
                <a:gd name="connsiteY6" fmla="*/ 1050954 h 1050954"/>
                <a:gd name="connsiteX7" fmla="*/ 33412 w 1353495"/>
                <a:gd name="connsiteY7" fmla="*/ 1017762 h 1050954"/>
                <a:gd name="connsiteX8" fmla="*/ 0 w 1353495"/>
                <a:gd name="connsiteY8" fmla="*/ 937592 h 1050954"/>
                <a:gd name="connsiteX9" fmla="*/ 0 w 1353495"/>
                <a:gd name="connsiteY9" fmla="*/ 113363 h 1050954"/>
                <a:gd name="connsiteX10" fmla="*/ 8556 w 1353495"/>
                <a:gd name="connsiteY10" fmla="*/ 69996 h 1050954"/>
                <a:gd name="connsiteX11" fmla="*/ 33070 w 1353495"/>
                <a:gd name="connsiteY11" fmla="*/ 33217 h 1050954"/>
                <a:gd name="connsiteX12" fmla="*/ 69808 w 1353495"/>
                <a:gd name="connsiteY12" fmla="*/ 8634 h 1050954"/>
                <a:gd name="connsiteX13" fmla="*/ 113157 w 1353495"/>
                <a:gd name="connsiteY13" fmla="*/ 0 h 1050954"/>
                <a:gd name="connsiteX14" fmla="*/ 1240133 w 1353495"/>
                <a:gd name="connsiteY14" fmla="*/ 0 h 105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3495" h="1050954">
                  <a:moveTo>
                    <a:pt x="1240133" y="0"/>
                  </a:moveTo>
                  <a:cubicBezTo>
                    <a:pt x="1270194" y="17"/>
                    <a:pt x="1299015" y="11967"/>
                    <a:pt x="1320272" y="33224"/>
                  </a:cubicBezTo>
                  <a:cubicBezTo>
                    <a:pt x="1341528" y="54480"/>
                    <a:pt x="1353478" y="83304"/>
                    <a:pt x="1353495" y="113363"/>
                  </a:cubicBezTo>
                  <a:lnTo>
                    <a:pt x="1353495" y="937523"/>
                  </a:lnTo>
                  <a:cubicBezTo>
                    <a:pt x="1353495" y="967595"/>
                    <a:pt x="1341555" y="996436"/>
                    <a:pt x="1320296" y="1017707"/>
                  </a:cubicBezTo>
                  <a:cubicBezTo>
                    <a:pt x="1299039" y="1038977"/>
                    <a:pt x="1270205" y="1050937"/>
                    <a:pt x="1240133" y="1050954"/>
                  </a:cubicBezTo>
                  <a:lnTo>
                    <a:pt x="113672" y="1050954"/>
                  </a:lnTo>
                  <a:cubicBezTo>
                    <a:pt x="83582" y="1050944"/>
                    <a:pt x="54720" y="1039008"/>
                    <a:pt x="33412" y="1017762"/>
                  </a:cubicBezTo>
                  <a:cubicBezTo>
                    <a:pt x="12108" y="996512"/>
                    <a:pt x="93" y="967685"/>
                    <a:pt x="0" y="937592"/>
                  </a:cubicBezTo>
                  <a:lnTo>
                    <a:pt x="0" y="113363"/>
                  </a:lnTo>
                  <a:cubicBezTo>
                    <a:pt x="-27" y="98484"/>
                    <a:pt x="2881" y="83750"/>
                    <a:pt x="8556" y="69996"/>
                  </a:cubicBezTo>
                  <a:cubicBezTo>
                    <a:pt x="14231" y="56242"/>
                    <a:pt x="22560" y="43744"/>
                    <a:pt x="33070" y="33217"/>
                  </a:cubicBezTo>
                  <a:cubicBezTo>
                    <a:pt x="43579" y="22686"/>
                    <a:pt x="56064" y="14333"/>
                    <a:pt x="69808" y="8634"/>
                  </a:cubicBezTo>
                  <a:cubicBezTo>
                    <a:pt x="83548" y="2935"/>
                    <a:pt x="98279" y="0"/>
                    <a:pt x="113157" y="0"/>
                  </a:cubicBezTo>
                  <a:lnTo>
                    <a:pt x="1240133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818EAEB-9840-22CD-648B-B47D78A7F57C}"/>
                </a:ext>
              </a:extLst>
            </p:cNvPr>
            <p:cNvSpPr/>
            <p:nvPr/>
          </p:nvSpPr>
          <p:spPr>
            <a:xfrm>
              <a:off x="8218438" y="3480594"/>
              <a:ext cx="156362" cy="1050234"/>
            </a:xfrm>
            <a:custGeom>
              <a:avLst/>
              <a:gdLst>
                <a:gd name="connsiteX0" fmla="*/ 156362 w 156362"/>
                <a:gd name="connsiteY0" fmla="*/ 113363 h 1050234"/>
                <a:gd name="connsiteX1" fmla="*/ 156362 w 156362"/>
                <a:gd name="connsiteY1" fmla="*/ 936871 h 1050234"/>
                <a:gd name="connsiteX2" fmla="*/ 123139 w 156362"/>
                <a:gd name="connsiteY2" fmla="*/ 1017011 h 1050234"/>
                <a:gd name="connsiteX3" fmla="*/ 43000 w 156362"/>
                <a:gd name="connsiteY3" fmla="*/ 1050234 h 1050234"/>
                <a:gd name="connsiteX4" fmla="*/ 0 w 156362"/>
                <a:gd name="connsiteY4" fmla="*/ 1050234 h 1050234"/>
                <a:gd name="connsiteX5" fmla="*/ 80139 w 156362"/>
                <a:gd name="connsiteY5" fmla="*/ 1017011 h 1050234"/>
                <a:gd name="connsiteX6" fmla="*/ 113363 w 156362"/>
                <a:gd name="connsiteY6" fmla="*/ 936871 h 1050234"/>
                <a:gd name="connsiteX7" fmla="*/ 113363 w 156362"/>
                <a:gd name="connsiteY7" fmla="*/ 113363 h 1050234"/>
                <a:gd name="connsiteX8" fmla="*/ 80139 w 156362"/>
                <a:gd name="connsiteY8" fmla="*/ 33224 h 1050234"/>
                <a:gd name="connsiteX9" fmla="*/ 0 w 156362"/>
                <a:gd name="connsiteY9" fmla="*/ 0 h 1050234"/>
                <a:gd name="connsiteX10" fmla="*/ 43000 w 156362"/>
                <a:gd name="connsiteY10" fmla="*/ 0 h 1050234"/>
                <a:gd name="connsiteX11" fmla="*/ 123139 w 156362"/>
                <a:gd name="connsiteY11" fmla="*/ 33224 h 1050234"/>
                <a:gd name="connsiteX12" fmla="*/ 156362 w 156362"/>
                <a:gd name="connsiteY12" fmla="*/ 113363 h 1050234"/>
                <a:gd name="connsiteX13" fmla="*/ 156362 w 156362"/>
                <a:gd name="connsiteY13" fmla="*/ 113363 h 10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362" h="1050234">
                  <a:moveTo>
                    <a:pt x="156362" y="113363"/>
                  </a:moveTo>
                  <a:lnTo>
                    <a:pt x="156362" y="936871"/>
                  </a:lnTo>
                  <a:cubicBezTo>
                    <a:pt x="156345" y="966930"/>
                    <a:pt x="144395" y="995754"/>
                    <a:pt x="123139" y="1017011"/>
                  </a:cubicBezTo>
                  <a:cubicBezTo>
                    <a:pt x="101882" y="1038267"/>
                    <a:pt x="73062" y="1050217"/>
                    <a:pt x="43000" y="1050234"/>
                  </a:cubicBezTo>
                  <a:lnTo>
                    <a:pt x="0" y="1050234"/>
                  </a:lnTo>
                  <a:cubicBezTo>
                    <a:pt x="30062" y="1050217"/>
                    <a:pt x="58883" y="1038267"/>
                    <a:pt x="80139" y="1017011"/>
                  </a:cubicBezTo>
                  <a:cubicBezTo>
                    <a:pt x="101395" y="995754"/>
                    <a:pt x="113345" y="966930"/>
                    <a:pt x="113363" y="936871"/>
                  </a:cubicBezTo>
                  <a:lnTo>
                    <a:pt x="113363" y="113363"/>
                  </a:lnTo>
                  <a:cubicBezTo>
                    <a:pt x="113345" y="83304"/>
                    <a:pt x="101395" y="54480"/>
                    <a:pt x="80139" y="33224"/>
                  </a:cubicBezTo>
                  <a:cubicBezTo>
                    <a:pt x="58883" y="11967"/>
                    <a:pt x="30062" y="17"/>
                    <a:pt x="0" y="0"/>
                  </a:cubicBezTo>
                  <a:lnTo>
                    <a:pt x="43000" y="0"/>
                  </a:lnTo>
                  <a:cubicBezTo>
                    <a:pt x="73062" y="17"/>
                    <a:pt x="101882" y="11967"/>
                    <a:pt x="123139" y="33224"/>
                  </a:cubicBezTo>
                  <a:cubicBezTo>
                    <a:pt x="144395" y="54480"/>
                    <a:pt x="156345" y="83304"/>
                    <a:pt x="156362" y="113363"/>
                  </a:cubicBezTo>
                  <a:lnTo>
                    <a:pt x="156362" y="11336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25D07F4-93CD-143E-7692-5F434BDEE7EF}"/>
                </a:ext>
              </a:extLst>
            </p:cNvPr>
            <p:cNvSpPr/>
            <p:nvPr/>
          </p:nvSpPr>
          <p:spPr>
            <a:xfrm>
              <a:off x="9035726" y="3410772"/>
              <a:ext cx="286649" cy="435064"/>
            </a:xfrm>
            <a:custGeom>
              <a:avLst/>
              <a:gdLst>
                <a:gd name="connsiteX0" fmla="*/ 238193 w 286649"/>
                <a:gd name="connsiteY0" fmla="*/ 129796 h 435064"/>
                <a:gd name="connsiteX1" fmla="*/ 231026 w 286649"/>
                <a:gd name="connsiteY1" fmla="*/ 217098 h 435064"/>
                <a:gd name="connsiteX2" fmla="*/ 218648 w 286649"/>
                <a:gd name="connsiteY2" fmla="*/ 415980 h 435064"/>
                <a:gd name="connsiteX3" fmla="*/ 30361 w 286649"/>
                <a:gd name="connsiteY3" fmla="*/ 410768 h 435064"/>
                <a:gd name="connsiteX4" fmla="*/ 77236 w 286649"/>
                <a:gd name="connsiteY4" fmla="*/ 301246 h 435064"/>
                <a:gd name="connsiteX5" fmla="*/ 72675 w 286649"/>
                <a:gd name="connsiteY5" fmla="*/ 47809 h 435064"/>
                <a:gd name="connsiteX6" fmla="*/ 206989 w 286649"/>
                <a:gd name="connsiteY6" fmla="*/ 126401 h 435064"/>
                <a:gd name="connsiteX7" fmla="*/ 238193 w 286649"/>
                <a:gd name="connsiteY7" fmla="*/ 129796 h 4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49" h="435064">
                  <a:moveTo>
                    <a:pt x="238193" y="129796"/>
                  </a:moveTo>
                  <a:cubicBezTo>
                    <a:pt x="286199" y="94409"/>
                    <a:pt x="320489" y="176190"/>
                    <a:pt x="231026" y="217098"/>
                  </a:cubicBezTo>
                  <a:cubicBezTo>
                    <a:pt x="218579" y="222790"/>
                    <a:pt x="180208" y="348052"/>
                    <a:pt x="218648" y="415980"/>
                  </a:cubicBezTo>
                  <a:cubicBezTo>
                    <a:pt x="157268" y="436177"/>
                    <a:pt x="83133" y="448213"/>
                    <a:pt x="30361" y="410768"/>
                  </a:cubicBezTo>
                  <a:cubicBezTo>
                    <a:pt x="58239" y="380819"/>
                    <a:pt x="74801" y="342092"/>
                    <a:pt x="77236" y="301246"/>
                  </a:cubicBezTo>
                  <a:cubicBezTo>
                    <a:pt x="-92157" y="303852"/>
                    <a:pt x="69417" y="47809"/>
                    <a:pt x="72675" y="47809"/>
                  </a:cubicBezTo>
                  <a:cubicBezTo>
                    <a:pt x="155485" y="-67989"/>
                    <a:pt x="211309" y="53844"/>
                    <a:pt x="206989" y="126401"/>
                  </a:cubicBezTo>
                  <a:cubicBezTo>
                    <a:pt x="205720" y="147832"/>
                    <a:pt x="220739" y="142586"/>
                    <a:pt x="238193" y="129796"/>
                  </a:cubicBez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373B53-D68C-6BB3-27C2-280DF0F4B9D1}"/>
                </a:ext>
              </a:extLst>
            </p:cNvPr>
            <p:cNvSpPr/>
            <p:nvPr/>
          </p:nvSpPr>
          <p:spPr>
            <a:xfrm>
              <a:off x="9679363" y="5072508"/>
              <a:ext cx="130884" cy="372869"/>
            </a:xfrm>
            <a:custGeom>
              <a:avLst/>
              <a:gdLst>
                <a:gd name="connsiteX0" fmla="*/ 0 w 130884"/>
                <a:gd name="connsiteY0" fmla="*/ 372869 h 372869"/>
                <a:gd name="connsiteX1" fmla="*/ 100573 w 130884"/>
                <a:gd name="connsiteY1" fmla="*/ 248705 h 372869"/>
                <a:gd name="connsiteX2" fmla="*/ 130302 w 130884"/>
                <a:gd name="connsiteY2" fmla="*/ 91691 h 372869"/>
                <a:gd name="connsiteX3" fmla="*/ 116826 w 130884"/>
                <a:gd name="connsiteY3" fmla="*/ 0 h 37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84" h="372869">
                  <a:moveTo>
                    <a:pt x="0" y="372869"/>
                  </a:moveTo>
                  <a:cubicBezTo>
                    <a:pt x="43274" y="340431"/>
                    <a:pt x="77838" y="297774"/>
                    <a:pt x="100573" y="248705"/>
                  </a:cubicBezTo>
                  <a:cubicBezTo>
                    <a:pt x="123341" y="199636"/>
                    <a:pt x="133525" y="145664"/>
                    <a:pt x="130302" y="91691"/>
                  </a:cubicBezTo>
                  <a:cubicBezTo>
                    <a:pt x="127936" y="60762"/>
                    <a:pt x="123410" y="30107"/>
                    <a:pt x="116826" y="0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326E1CF-1F35-4BA9-3307-604A8F6AE3C0}"/>
                </a:ext>
              </a:extLst>
            </p:cNvPr>
            <p:cNvSpPr/>
            <p:nvPr/>
          </p:nvSpPr>
          <p:spPr>
            <a:xfrm>
              <a:off x="9713653" y="4867590"/>
              <a:ext cx="46120" cy="89942"/>
            </a:xfrm>
            <a:custGeom>
              <a:avLst/>
              <a:gdLst>
                <a:gd name="connsiteX0" fmla="*/ 0 w 46120"/>
                <a:gd name="connsiteY0" fmla="*/ 0 h 89942"/>
                <a:gd name="connsiteX1" fmla="*/ 46120 w 46120"/>
                <a:gd name="connsiteY1" fmla="*/ 89943 h 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89942">
                  <a:moveTo>
                    <a:pt x="0" y="0"/>
                  </a:moveTo>
                  <a:cubicBezTo>
                    <a:pt x="17694" y="28838"/>
                    <a:pt x="33090" y="58910"/>
                    <a:pt x="46120" y="89943"/>
                  </a:cubicBez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46B8B16-B0F7-E465-7EE6-7F0B7ABF3B6E}"/>
                </a:ext>
              </a:extLst>
            </p:cNvPr>
            <p:cNvSpPr/>
            <p:nvPr/>
          </p:nvSpPr>
          <p:spPr>
            <a:xfrm>
              <a:off x="10177529" y="4548282"/>
              <a:ext cx="297088" cy="409285"/>
            </a:xfrm>
            <a:custGeom>
              <a:avLst/>
              <a:gdLst>
                <a:gd name="connsiteX0" fmla="*/ 297089 w 297088"/>
                <a:gd name="connsiteY0" fmla="*/ 378013 h 409285"/>
                <a:gd name="connsiteX1" fmla="*/ 287933 w 297088"/>
                <a:gd name="connsiteY1" fmla="*/ 400130 h 409285"/>
                <a:gd name="connsiteX2" fmla="*/ 265816 w 297088"/>
                <a:gd name="connsiteY2" fmla="*/ 409285 h 409285"/>
                <a:gd name="connsiteX3" fmla="*/ 31273 w 297088"/>
                <a:gd name="connsiteY3" fmla="*/ 409285 h 409285"/>
                <a:gd name="connsiteX4" fmla="*/ 9155 w 297088"/>
                <a:gd name="connsiteY4" fmla="*/ 400130 h 409285"/>
                <a:gd name="connsiteX5" fmla="*/ 0 w 297088"/>
                <a:gd name="connsiteY5" fmla="*/ 378013 h 409285"/>
                <a:gd name="connsiteX6" fmla="*/ 0 w 297088"/>
                <a:gd name="connsiteY6" fmla="*/ 31273 h 409285"/>
                <a:gd name="connsiteX7" fmla="*/ 9155 w 297088"/>
                <a:gd name="connsiteY7" fmla="*/ 9159 h 409285"/>
                <a:gd name="connsiteX8" fmla="*/ 31273 w 297088"/>
                <a:gd name="connsiteY8" fmla="*/ 0 h 409285"/>
                <a:gd name="connsiteX9" fmla="*/ 265679 w 297088"/>
                <a:gd name="connsiteY9" fmla="*/ 0 h 409285"/>
                <a:gd name="connsiteX10" fmla="*/ 277646 w 297088"/>
                <a:gd name="connsiteY10" fmla="*/ 2380 h 409285"/>
                <a:gd name="connsiteX11" fmla="*/ 287796 w 297088"/>
                <a:gd name="connsiteY11" fmla="*/ 9159 h 409285"/>
                <a:gd name="connsiteX12" fmla="*/ 294586 w 297088"/>
                <a:gd name="connsiteY12" fmla="*/ 19305 h 409285"/>
                <a:gd name="connsiteX13" fmla="*/ 296952 w 297088"/>
                <a:gd name="connsiteY13" fmla="*/ 31273 h 409285"/>
                <a:gd name="connsiteX14" fmla="*/ 297089 w 297088"/>
                <a:gd name="connsiteY14" fmla="*/ 378013 h 40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8" h="409285">
                  <a:moveTo>
                    <a:pt x="297089" y="378013"/>
                  </a:moveTo>
                  <a:cubicBezTo>
                    <a:pt x="297089" y="386311"/>
                    <a:pt x="293797" y="394266"/>
                    <a:pt x="287933" y="400130"/>
                  </a:cubicBezTo>
                  <a:cubicBezTo>
                    <a:pt x="282069" y="405993"/>
                    <a:pt x="274114" y="409285"/>
                    <a:pt x="265816" y="409285"/>
                  </a:cubicBezTo>
                  <a:lnTo>
                    <a:pt x="31273" y="409285"/>
                  </a:lnTo>
                  <a:cubicBezTo>
                    <a:pt x="22974" y="409285"/>
                    <a:pt x="15019" y="405993"/>
                    <a:pt x="9155" y="400130"/>
                  </a:cubicBezTo>
                  <a:cubicBezTo>
                    <a:pt x="3292" y="394266"/>
                    <a:pt x="0" y="386311"/>
                    <a:pt x="0" y="378013"/>
                  </a:cubicBezTo>
                  <a:lnTo>
                    <a:pt x="0" y="31273"/>
                  </a:lnTo>
                  <a:cubicBezTo>
                    <a:pt x="0" y="22974"/>
                    <a:pt x="3292" y="15026"/>
                    <a:pt x="9155" y="9159"/>
                  </a:cubicBezTo>
                  <a:cubicBezTo>
                    <a:pt x="15019" y="3295"/>
                    <a:pt x="22974" y="0"/>
                    <a:pt x="31273" y="0"/>
                  </a:cubicBezTo>
                  <a:lnTo>
                    <a:pt x="265679" y="0"/>
                  </a:lnTo>
                  <a:cubicBezTo>
                    <a:pt x="269794" y="0"/>
                    <a:pt x="273840" y="809"/>
                    <a:pt x="277646" y="2380"/>
                  </a:cubicBezTo>
                  <a:cubicBezTo>
                    <a:pt x="281453" y="3954"/>
                    <a:pt x="284881" y="6254"/>
                    <a:pt x="287796" y="9159"/>
                  </a:cubicBezTo>
                  <a:cubicBezTo>
                    <a:pt x="290711" y="12063"/>
                    <a:pt x="293008" y="15509"/>
                    <a:pt x="294586" y="19305"/>
                  </a:cubicBezTo>
                  <a:cubicBezTo>
                    <a:pt x="296129" y="23111"/>
                    <a:pt x="296952" y="27158"/>
                    <a:pt x="296952" y="31273"/>
                  </a:cubicBezTo>
                  <a:lnTo>
                    <a:pt x="297089" y="378013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85965F5-F05F-66B2-0CA2-F75E3D369C5D}"/>
                </a:ext>
              </a:extLst>
            </p:cNvPr>
            <p:cNvSpPr/>
            <p:nvPr/>
          </p:nvSpPr>
          <p:spPr>
            <a:xfrm>
              <a:off x="10563223" y="4876129"/>
              <a:ext cx="609161" cy="81370"/>
            </a:xfrm>
            <a:custGeom>
              <a:avLst/>
              <a:gdLst>
                <a:gd name="connsiteX0" fmla="*/ 599389 w 609161"/>
                <a:gd name="connsiteY0" fmla="*/ 0 h 81370"/>
                <a:gd name="connsiteX1" fmla="*/ 606247 w 609161"/>
                <a:gd name="connsiteY1" fmla="*/ 2675 h 81370"/>
                <a:gd name="connsiteX2" fmla="*/ 609162 w 609161"/>
                <a:gd name="connsiteY2" fmla="*/ 8915 h 81370"/>
                <a:gd name="connsiteX3" fmla="*/ 609162 w 609161"/>
                <a:gd name="connsiteY3" fmla="*/ 72455 h 81370"/>
                <a:gd name="connsiteX4" fmla="*/ 606247 w 609161"/>
                <a:gd name="connsiteY4" fmla="*/ 78696 h 81370"/>
                <a:gd name="connsiteX5" fmla="*/ 599389 w 609161"/>
                <a:gd name="connsiteY5" fmla="*/ 81370 h 81370"/>
                <a:gd name="connsiteX6" fmla="*/ 9773 w 609161"/>
                <a:gd name="connsiteY6" fmla="*/ 81370 h 81370"/>
                <a:gd name="connsiteX7" fmla="*/ 2915 w 609161"/>
                <a:gd name="connsiteY7" fmla="*/ 78696 h 81370"/>
                <a:gd name="connsiteX8" fmla="*/ 0 w 609161"/>
                <a:gd name="connsiteY8" fmla="*/ 72455 h 81370"/>
                <a:gd name="connsiteX9" fmla="*/ 0 w 609161"/>
                <a:gd name="connsiteY9" fmla="*/ 8915 h 81370"/>
                <a:gd name="connsiteX10" fmla="*/ 2915 w 609161"/>
                <a:gd name="connsiteY10" fmla="*/ 2675 h 81370"/>
                <a:gd name="connsiteX11" fmla="*/ 9773 w 609161"/>
                <a:gd name="connsiteY11" fmla="*/ 0 h 81370"/>
                <a:gd name="connsiteX12" fmla="*/ 599389 w 609161"/>
                <a:gd name="connsiteY12" fmla="*/ 0 h 8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9161" h="81370">
                  <a:moveTo>
                    <a:pt x="599389" y="0"/>
                  </a:moveTo>
                  <a:cubicBezTo>
                    <a:pt x="601961" y="69"/>
                    <a:pt x="604396" y="1029"/>
                    <a:pt x="606247" y="2675"/>
                  </a:cubicBezTo>
                  <a:cubicBezTo>
                    <a:pt x="608065" y="4321"/>
                    <a:pt x="609093" y="6549"/>
                    <a:pt x="609162" y="8915"/>
                  </a:cubicBezTo>
                  <a:lnTo>
                    <a:pt x="609162" y="72455"/>
                  </a:lnTo>
                  <a:cubicBezTo>
                    <a:pt x="609093" y="74821"/>
                    <a:pt x="608065" y="77050"/>
                    <a:pt x="606247" y="78696"/>
                  </a:cubicBezTo>
                  <a:cubicBezTo>
                    <a:pt x="604396" y="80342"/>
                    <a:pt x="601961" y="81302"/>
                    <a:pt x="599389" y="81370"/>
                  </a:cubicBezTo>
                  <a:lnTo>
                    <a:pt x="9773" y="81370"/>
                  </a:lnTo>
                  <a:cubicBezTo>
                    <a:pt x="7201" y="81302"/>
                    <a:pt x="4767" y="80342"/>
                    <a:pt x="2915" y="78696"/>
                  </a:cubicBezTo>
                  <a:cubicBezTo>
                    <a:pt x="1097" y="77050"/>
                    <a:pt x="69" y="74821"/>
                    <a:pt x="0" y="72455"/>
                  </a:cubicBezTo>
                  <a:lnTo>
                    <a:pt x="0" y="8915"/>
                  </a:lnTo>
                  <a:cubicBezTo>
                    <a:pt x="69" y="6549"/>
                    <a:pt x="1097" y="4321"/>
                    <a:pt x="2915" y="2675"/>
                  </a:cubicBezTo>
                  <a:cubicBezTo>
                    <a:pt x="4767" y="1029"/>
                    <a:pt x="7201" y="69"/>
                    <a:pt x="9773" y="0"/>
                  </a:cubicBezTo>
                  <a:lnTo>
                    <a:pt x="599389" y="0"/>
                  </a:lnTo>
                  <a:close/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17CF38-A618-B29A-6544-FD99AC0003D6}"/>
                </a:ext>
              </a:extLst>
            </p:cNvPr>
            <p:cNvSpPr/>
            <p:nvPr/>
          </p:nvSpPr>
          <p:spPr>
            <a:xfrm>
              <a:off x="9131855" y="5491154"/>
              <a:ext cx="34290" cy="145286"/>
            </a:xfrm>
            <a:custGeom>
              <a:avLst/>
              <a:gdLst>
                <a:gd name="connsiteX0" fmla="*/ 0 w 34290"/>
                <a:gd name="connsiteY0" fmla="*/ 145286 h 145286"/>
                <a:gd name="connsiteX1" fmla="*/ 0 w 34290"/>
                <a:gd name="connsiteY1" fmla="*/ 0 h 14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45286">
                  <a:moveTo>
                    <a:pt x="0" y="145286"/>
                  </a:moveTo>
                  <a:lnTo>
                    <a:pt x="0" y="0"/>
                  </a:lnTo>
                </a:path>
              </a:pathLst>
            </a:custGeom>
            <a:noFill/>
            <a:ln w="25717" cap="rnd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74BFBA-F214-380B-B579-55D847248DF2}"/>
                </a:ext>
              </a:extLst>
            </p:cNvPr>
            <p:cNvSpPr/>
            <p:nvPr/>
          </p:nvSpPr>
          <p:spPr>
            <a:xfrm>
              <a:off x="10066841" y="2899344"/>
              <a:ext cx="435894" cy="435239"/>
            </a:xfrm>
            <a:custGeom>
              <a:avLst/>
              <a:gdLst>
                <a:gd name="connsiteX0" fmla="*/ 342077 w 435894"/>
                <a:gd name="connsiteY0" fmla="*/ 0 h 435239"/>
                <a:gd name="connsiteX1" fmla="*/ 24791 w 435894"/>
                <a:gd name="connsiteY1" fmla="*/ 86651 h 435239"/>
                <a:gd name="connsiteX2" fmla="*/ 9807 w 435894"/>
                <a:gd name="connsiteY2" fmla="*/ 95330 h 435239"/>
                <a:gd name="connsiteX3" fmla="*/ 1132 w 435894"/>
                <a:gd name="connsiteY3" fmla="*/ 110345 h 435239"/>
                <a:gd name="connsiteX4" fmla="*/ 1132 w 435894"/>
                <a:gd name="connsiteY4" fmla="*/ 127672 h 435239"/>
                <a:gd name="connsiteX5" fmla="*/ 9807 w 435894"/>
                <a:gd name="connsiteY5" fmla="*/ 142681 h 435239"/>
                <a:gd name="connsiteX6" fmla="*/ 295168 w 435894"/>
                <a:gd name="connsiteY6" fmla="*/ 425436 h 435239"/>
                <a:gd name="connsiteX7" fmla="*/ 310188 w 435894"/>
                <a:gd name="connsiteY7" fmla="*/ 434098 h 435239"/>
                <a:gd name="connsiteX8" fmla="*/ 327504 w 435894"/>
                <a:gd name="connsiteY8" fmla="*/ 434101 h 435239"/>
                <a:gd name="connsiteX9" fmla="*/ 342523 w 435894"/>
                <a:gd name="connsiteY9" fmla="*/ 425450 h 435239"/>
                <a:gd name="connsiteX10" fmla="*/ 351198 w 435894"/>
                <a:gd name="connsiteY10" fmla="*/ 410451 h 435239"/>
                <a:gd name="connsiteX11" fmla="*/ 435894 w 435894"/>
                <a:gd name="connsiteY11" fmla="*/ 87302 h 435239"/>
                <a:gd name="connsiteX12" fmla="*/ 342077 w 435894"/>
                <a:gd name="connsiteY12" fmla="*/ 0 h 43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94" h="435239">
                  <a:moveTo>
                    <a:pt x="342077" y="0"/>
                  </a:moveTo>
                  <a:lnTo>
                    <a:pt x="24791" y="86651"/>
                  </a:lnTo>
                  <a:cubicBezTo>
                    <a:pt x="19134" y="88180"/>
                    <a:pt x="13956" y="91174"/>
                    <a:pt x="9807" y="95330"/>
                  </a:cubicBezTo>
                  <a:cubicBezTo>
                    <a:pt x="5658" y="99489"/>
                    <a:pt x="2675" y="104667"/>
                    <a:pt x="1132" y="110345"/>
                  </a:cubicBezTo>
                  <a:cubicBezTo>
                    <a:pt x="-377" y="116020"/>
                    <a:pt x="-377" y="121997"/>
                    <a:pt x="1132" y="127672"/>
                  </a:cubicBezTo>
                  <a:cubicBezTo>
                    <a:pt x="2675" y="133347"/>
                    <a:pt x="5658" y="138525"/>
                    <a:pt x="9807" y="142681"/>
                  </a:cubicBezTo>
                  <a:lnTo>
                    <a:pt x="295168" y="425436"/>
                  </a:lnTo>
                  <a:cubicBezTo>
                    <a:pt x="299318" y="429589"/>
                    <a:pt x="304495" y="432575"/>
                    <a:pt x="310188" y="434098"/>
                  </a:cubicBezTo>
                  <a:cubicBezTo>
                    <a:pt x="315845" y="435620"/>
                    <a:pt x="321846" y="435620"/>
                    <a:pt x="327504" y="434101"/>
                  </a:cubicBezTo>
                  <a:cubicBezTo>
                    <a:pt x="333196" y="432586"/>
                    <a:pt x="338374" y="429599"/>
                    <a:pt x="342523" y="425450"/>
                  </a:cubicBezTo>
                  <a:cubicBezTo>
                    <a:pt x="346672" y="421297"/>
                    <a:pt x="349655" y="416126"/>
                    <a:pt x="351198" y="410451"/>
                  </a:cubicBezTo>
                  <a:lnTo>
                    <a:pt x="435894" y="87302"/>
                  </a:lnTo>
                  <a:lnTo>
                    <a:pt x="342077" y="0"/>
                  </a:lnTo>
                  <a:close/>
                </a:path>
              </a:pathLst>
            </a:custGeom>
            <a:noFill/>
            <a:ln w="25717" cap="flat">
              <a:solidFill>
                <a:srgbClr val="12007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253EC47-047F-FE74-00B4-CAA4AFA0B2B5}"/>
              </a:ext>
            </a:extLst>
          </p:cNvPr>
          <p:cNvGrpSpPr/>
          <p:nvPr/>
        </p:nvGrpSpPr>
        <p:grpSpPr>
          <a:xfrm>
            <a:off x="571422" y="354384"/>
            <a:ext cx="1307118" cy="539459"/>
            <a:chOff x="8244408" y="263825"/>
            <a:chExt cx="575796" cy="237636"/>
          </a:xfrm>
          <a:solidFill>
            <a:srgbClr val="6153BD"/>
          </a:soli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BF2EF03-799D-6496-DF06-6286BAD828C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2D8C57-CCF0-E6B7-45B3-EA20B5F7F22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1" name="文本框-2_矢量">
              <a:extLst>
                <a:ext uri="{FF2B5EF4-FFF2-40B4-BE49-F238E27FC236}">
                  <a16:creationId xmlns:a16="http://schemas.microsoft.com/office/drawing/2014/main" id="{C76FF440-F61E-0080-B4E8-E135C8B5ED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4E45E6CA-7951-53CC-9186-46BFBBAA61C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69E4755-E1A8-1296-CF55-BFD852ECE7A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BAD4EC8E-395C-A272-9474-701A0F62660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27677DB-4D6B-0A1E-6C60-C4C84A4001CD}"/>
              </a:ext>
            </a:extLst>
          </p:cNvPr>
          <p:cNvSpPr/>
          <p:nvPr/>
        </p:nvSpPr>
        <p:spPr>
          <a:xfrm rot="2761878">
            <a:off x="1696038" y="5119136"/>
            <a:ext cx="1296768" cy="874260"/>
          </a:xfrm>
          <a:custGeom>
            <a:avLst/>
            <a:gdLst>
              <a:gd name="connsiteX0" fmla="*/ 0 w 1855727"/>
              <a:gd name="connsiteY0" fmla="*/ 927864 h 1855727"/>
              <a:gd name="connsiteX1" fmla="*/ 927864 w 1855727"/>
              <a:gd name="connsiteY1" fmla="*/ 0 h 1855727"/>
              <a:gd name="connsiteX2" fmla="*/ 1855728 w 1855727"/>
              <a:gd name="connsiteY2" fmla="*/ 927864 h 1855727"/>
              <a:gd name="connsiteX3" fmla="*/ 927864 w 1855727"/>
              <a:gd name="connsiteY3" fmla="*/ 1855728 h 1855727"/>
              <a:gd name="connsiteX4" fmla="*/ 0 w 1855727"/>
              <a:gd name="connsiteY4" fmla="*/ 927864 h 1855727"/>
              <a:gd name="connsiteX0" fmla="*/ 4130 w 1859858"/>
              <a:gd name="connsiteY0" fmla="*/ 877064 h 1804928"/>
              <a:gd name="connsiteX1" fmla="*/ 703394 w 1859858"/>
              <a:gd name="connsiteY1" fmla="*/ 0 h 1804928"/>
              <a:gd name="connsiteX2" fmla="*/ 1859858 w 1859858"/>
              <a:gd name="connsiteY2" fmla="*/ 877064 h 1804928"/>
              <a:gd name="connsiteX3" fmla="*/ 931994 w 1859858"/>
              <a:gd name="connsiteY3" fmla="*/ 1804928 h 1804928"/>
              <a:gd name="connsiteX4" fmla="*/ 4130 w 1859858"/>
              <a:gd name="connsiteY4" fmla="*/ 877064 h 1804928"/>
              <a:gd name="connsiteX0" fmla="*/ 18340 w 1874068"/>
              <a:gd name="connsiteY0" fmla="*/ 877064 h 1728728"/>
              <a:gd name="connsiteX1" fmla="*/ 717604 w 1874068"/>
              <a:gd name="connsiteY1" fmla="*/ 0 h 1728728"/>
              <a:gd name="connsiteX2" fmla="*/ 1874068 w 1874068"/>
              <a:gd name="connsiteY2" fmla="*/ 877064 h 1728728"/>
              <a:gd name="connsiteX3" fmla="*/ 1289104 w 1874068"/>
              <a:gd name="connsiteY3" fmla="*/ 1728728 h 1728728"/>
              <a:gd name="connsiteX4" fmla="*/ 18340 w 1874068"/>
              <a:gd name="connsiteY4" fmla="*/ 877064 h 1728728"/>
              <a:gd name="connsiteX0" fmla="*/ 929 w 1856657"/>
              <a:gd name="connsiteY0" fmla="*/ 877064 h 1728728"/>
              <a:gd name="connsiteX1" fmla="*/ 700193 w 1856657"/>
              <a:gd name="connsiteY1" fmla="*/ 0 h 1728728"/>
              <a:gd name="connsiteX2" fmla="*/ 1856657 w 1856657"/>
              <a:gd name="connsiteY2" fmla="*/ 877064 h 1728728"/>
              <a:gd name="connsiteX3" fmla="*/ 1271693 w 1856657"/>
              <a:gd name="connsiteY3" fmla="*/ 1728728 h 1728728"/>
              <a:gd name="connsiteX4" fmla="*/ 929 w 1856657"/>
              <a:gd name="connsiteY4" fmla="*/ 877064 h 1728728"/>
              <a:gd name="connsiteX0" fmla="*/ 6109 w 1861837"/>
              <a:gd name="connsiteY0" fmla="*/ 396673 h 1248337"/>
              <a:gd name="connsiteX1" fmla="*/ 895873 w 1861837"/>
              <a:gd name="connsiteY1" fmla="*/ 14909 h 1248337"/>
              <a:gd name="connsiteX2" fmla="*/ 1861837 w 1861837"/>
              <a:gd name="connsiteY2" fmla="*/ 396673 h 1248337"/>
              <a:gd name="connsiteX3" fmla="*/ 1276873 w 1861837"/>
              <a:gd name="connsiteY3" fmla="*/ 1248337 h 1248337"/>
              <a:gd name="connsiteX4" fmla="*/ 6109 w 1861837"/>
              <a:gd name="connsiteY4" fmla="*/ 396673 h 1248337"/>
              <a:gd name="connsiteX0" fmla="*/ 88510 w 1944238"/>
              <a:gd name="connsiteY0" fmla="*/ 706454 h 1639763"/>
              <a:gd name="connsiteX1" fmla="*/ 978274 w 1944238"/>
              <a:gd name="connsiteY1" fmla="*/ 324690 h 1639763"/>
              <a:gd name="connsiteX2" fmla="*/ 1944238 w 1944238"/>
              <a:gd name="connsiteY2" fmla="*/ 706454 h 1639763"/>
              <a:gd name="connsiteX3" fmla="*/ 1359274 w 1944238"/>
              <a:gd name="connsiteY3" fmla="*/ 1558118 h 1639763"/>
              <a:gd name="connsiteX4" fmla="*/ 88510 w 1944238"/>
              <a:gd name="connsiteY4" fmla="*/ 706454 h 1639763"/>
              <a:gd name="connsiteX0" fmla="*/ 616 w 1856344"/>
              <a:gd name="connsiteY0" fmla="*/ 261955 h 1113619"/>
              <a:gd name="connsiteX1" fmla="*/ 1131680 w 1856344"/>
              <a:gd name="connsiteY1" fmla="*/ 146891 h 1113619"/>
              <a:gd name="connsiteX2" fmla="*/ 1856344 w 1856344"/>
              <a:gd name="connsiteY2" fmla="*/ 261955 h 1113619"/>
              <a:gd name="connsiteX3" fmla="*/ 1271380 w 1856344"/>
              <a:gd name="connsiteY3" fmla="*/ 1113619 h 1113619"/>
              <a:gd name="connsiteX4" fmla="*/ 616 w 1856344"/>
              <a:gd name="connsiteY4" fmla="*/ 261955 h 1113619"/>
              <a:gd name="connsiteX0" fmla="*/ 518 w 1856246"/>
              <a:gd name="connsiteY0" fmla="*/ 383631 h 1235295"/>
              <a:gd name="connsiteX1" fmla="*/ 1131582 w 1856246"/>
              <a:gd name="connsiteY1" fmla="*/ 268567 h 1235295"/>
              <a:gd name="connsiteX2" fmla="*/ 1856246 w 1856246"/>
              <a:gd name="connsiteY2" fmla="*/ 383631 h 1235295"/>
              <a:gd name="connsiteX3" fmla="*/ 1271282 w 1856246"/>
              <a:gd name="connsiteY3" fmla="*/ 1235295 h 1235295"/>
              <a:gd name="connsiteX4" fmla="*/ 518 w 1856246"/>
              <a:gd name="connsiteY4" fmla="*/ 383631 h 1235295"/>
              <a:gd name="connsiteX0" fmla="*/ 44098 w 1899826"/>
              <a:gd name="connsiteY0" fmla="*/ 383631 h 1235295"/>
              <a:gd name="connsiteX1" fmla="*/ 1175162 w 1899826"/>
              <a:gd name="connsiteY1" fmla="*/ 268567 h 1235295"/>
              <a:gd name="connsiteX2" fmla="*/ 1899826 w 1899826"/>
              <a:gd name="connsiteY2" fmla="*/ 383631 h 1235295"/>
              <a:gd name="connsiteX3" fmla="*/ 1314862 w 1899826"/>
              <a:gd name="connsiteY3" fmla="*/ 1235295 h 1235295"/>
              <a:gd name="connsiteX4" fmla="*/ 44098 w 1899826"/>
              <a:gd name="connsiteY4" fmla="*/ 383631 h 1235295"/>
              <a:gd name="connsiteX0" fmla="*/ 1008 w 1856736"/>
              <a:gd name="connsiteY0" fmla="*/ 419153 h 1270817"/>
              <a:gd name="connsiteX1" fmla="*/ 1081272 w 1856736"/>
              <a:gd name="connsiteY1" fmla="*/ 240589 h 1270817"/>
              <a:gd name="connsiteX2" fmla="*/ 1856736 w 1856736"/>
              <a:gd name="connsiteY2" fmla="*/ 419153 h 1270817"/>
              <a:gd name="connsiteX3" fmla="*/ 1271772 w 1856736"/>
              <a:gd name="connsiteY3" fmla="*/ 1270817 h 1270817"/>
              <a:gd name="connsiteX4" fmla="*/ 1008 w 1856736"/>
              <a:gd name="connsiteY4" fmla="*/ 419153 h 1270817"/>
              <a:gd name="connsiteX0" fmla="*/ 29243 w 1884971"/>
              <a:gd name="connsiteY0" fmla="*/ 419153 h 1270817"/>
              <a:gd name="connsiteX1" fmla="*/ 1109507 w 1884971"/>
              <a:gd name="connsiteY1" fmla="*/ 240589 h 1270817"/>
              <a:gd name="connsiteX2" fmla="*/ 1884971 w 1884971"/>
              <a:gd name="connsiteY2" fmla="*/ 419153 h 1270817"/>
              <a:gd name="connsiteX3" fmla="*/ 1300007 w 1884971"/>
              <a:gd name="connsiteY3" fmla="*/ 1270817 h 1270817"/>
              <a:gd name="connsiteX4" fmla="*/ 29243 w 1884971"/>
              <a:gd name="connsiteY4" fmla="*/ 419153 h 127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971" h="1270817">
                <a:moveTo>
                  <a:pt x="29243" y="419153"/>
                </a:moveTo>
                <a:cubicBezTo>
                  <a:pt x="238793" y="-70052"/>
                  <a:pt x="724062" y="596189"/>
                  <a:pt x="1109507" y="240589"/>
                </a:cubicBezTo>
                <a:cubicBezTo>
                  <a:pt x="1494952" y="-115011"/>
                  <a:pt x="1884971" y="-93292"/>
                  <a:pt x="1884971" y="419153"/>
                </a:cubicBezTo>
                <a:cubicBezTo>
                  <a:pt x="1884971" y="931598"/>
                  <a:pt x="1812452" y="1270817"/>
                  <a:pt x="1300007" y="1270817"/>
                </a:cubicBezTo>
                <a:cubicBezTo>
                  <a:pt x="787562" y="1270817"/>
                  <a:pt x="-180307" y="908358"/>
                  <a:pt x="29243" y="419153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553B493-3CE7-A50F-B7D4-66ABE1620169}"/>
              </a:ext>
            </a:extLst>
          </p:cNvPr>
          <p:cNvSpPr/>
          <p:nvPr/>
        </p:nvSpPr>
        <p:spPr>
          <a:xfrm rot="725578">
            <a:off x="10910632" y="-126142"/>
            <a:ext cx="1329341" cy="527641"/>
          </a:xfrm>
          <a:custGeom>
            <a:avLst/>
            <a:gdLst>
              <a:gd name="connsiteX0" fmla="*/ 0 w 1329341"/>
              <a:gd name="connsiteY0" fmla="*/ 265425 h 527641"/>
              <a:gd name="connsiteX1" fmla="*/ 1238840 w 1329341"/>
              <a:gd name="connsiteY1" fmla="*/ 0 h 527641"/>
              <a:gd name="connsiteX2" fmla="*/ 1329341 w 1329341"/>
              <a:gd name="connsiteY2" fmla="*/ 422404 h 527641"/>
              <a:gd name="connsiteX3" fmla="*/ 1318493 w 1329341"/>
              <a:gd name="connsiteY3" fmla="*/ 431542 h 527641"/>
              <a:gd name="connsiteX4" fmla="*/ 948885 w 1329341"/>
              <a:gd name="connsiteY4" fmla="*/ 527641 h 527641"/>
              <a:gd name="connsiteX5" fmla="*/ 25614 w 1329341"/>
              <a:gd name="connsiteY5" fmla="*/ 280676 h 52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9341" h="527641">
                <a:moveTo>
                  <a:pt x="0" y="265425"/>
                </a:moveTo>
                <a:lnTo>
                  <a:pt x="1238840" y="0"/>
                </a:lnTo>
                <a:lnTo>
                  <a:pt x="1329341" y="422404"/>
                </a:lnTo>
                <a:lnTo>
                  <a:pt x="1318493" y="431542"/>
                </a:lnTo>
                <a:cubicBezTo>
                  <a:pt x="1231448" y="493887"/>
                  <a:pt x="1112053" y="527641"/>
                  <a:pt x="948885" y="527641"/>
                </a:cubicBezTo>
                <a:cubicBezTo>
                  <a:pt x="687816" y="527641"/>
                  <a:pt x="310736" y="435312"/>
                  <a:pt x="25614" y="280676"/>
                </a:cubicBez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F7C5B5E-B048-5379-06C7-557747D6BDB2}"/>
              </a:ext>
            </a:extLst>
          </p:cNvPr>
          <p:cNvSpPr/>
          <p:nvPr/>
        </p:nvSpPr>
        <p:spPr>
          <a:xfrm rot="15711219">
            <a:off x="-1087730" y="4874641"/>
            <a:ext cx="2887280" cy="1109508"/>
          </a:xfrm>
          <a:custGeom>
            <a:avLst/>
            <a:gdLst>
              <a:gd name="connsiteX0" fmla="*/ 2887280 w 2887280"/>
              <a:gd name="connsiteY0" fmla="*/ 401869 h 1109508"/>
              <a:gd name="connsiteX1" fmla="*/ 2878915 w 2887280"/>
              <a:gd name="connsiteY1" fmla="*/ 435339 h 1109508"/>
              <a:gd name="connsiteX2" fmla="*/ 1868606 w 2887280"/>
              <a:gd name="connsiteY2" fmla="*/ 1109508 h 1109508"/>
              <a:gd name="connsiteX3" fmla="*/ 157428 w 2887280"/>
              <a:gd name="connsiteY3" fmla="*/ 651787 h 1109508"/>
              <a:gd name="connsiteX4" fmla="*/ 0 w 2887280"/>
              <a:gd name="connsiteY4" fmla="*/ 558057 h 1109508"/>
              <a:gd name="connsiteX5" fmla="*/ 79884 w 2887280"/>
              <a:gd name="connsiteY5" fmla="*/ 0 h 11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280" h="1109508">
                <a:moveTo>
                  <a:pt x="2887280" y="401869"/>
                </a:moveTo>
                <a:lnTo>
                  <a:pt x="2878915" y="435339"/>
                </a:lnTo>
                <a:cubicBezTo>
                  <a:pt x="2753740" y="859275"/>
                  <a:pt x="2473434" y="1109508"/>
                  <a:pt x="1868606" y="1109508"/>
                </a:cubicBezTo>
                <a:cubicBezTo>
                  <a:pt x="1384744" y="1109508"/>
                  <a:pt x="685871" y="938387"/>
                  <a:pt x="157428" y="651787"/>
                </a:cubicBezTo>
                <a:lnTo>
                  <a:pt x="0" y="558057"/>
                </a:lnTo>
                <a:lnTo>
                  <a:pt x="79884" y="0"/>
                </a:lnTo>
                <a:close/>
              </a:path>
            </a:pathLst>
          </a:custGeom>
          <a:solidFill>
            <a:srgbClr val="6153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3840F1-522A-EB80-128C-5D35864D4851}"/>
              </a:ext>
            </a:extLst>
          </p:cNvPr>
          <p:cNvSpPr/>
          <p:nvPr/>
        </p:nvSpPr>
        <p:spPr>
          <a:xfrm>
            <a:off x="3869022" y="1339275"/>
            <a:ext cx="4163396" cy="4027222"/>
          </a:xfrm>
          <a:custGeom>
            <a:avLst/>
            <a:gdLst>
              <a:gd name="connsiteX0" fmla="*/ 0 w 2261089"/>
              <a:gd name="connsiteY0" fmla="*/ 1130545 h 2261089"/>
              <a:gd name="connsiteX1" fmla="*/ 1130545 w 2261089"/>
              <a:gd name="connsiteY1" fmla="*/ 0 h 2261089"/>
              <a:gd name="connsiteX2" fmla="*/ 2261090 w 2261089"/>
              <a:gd name="connsiteY2" fmla="*/ 1130545 h 2261089"/>
              <a:gd name="connsiteX3" fmla="*/ 1130545 w 2261089"/>
              <a:gd name="connsiteY3" fmla="*/ 2261090 h 2261089"/>
              <a:gd name="connsiteX4" fmla="*/ 0 w 2261089"/>
              <a:gd name="connsiteY4" fmla="*/ 1130545 h 2261089"/>
              <a:gd name="connsiteX0" fmla="*/ 399 w 2261489"/>
              <a:gd name="connsiteY0" fmla="*/ 1130545 h 2261090"/>
              <a:gd name="connsiteX1" fmla="*/ 1232544 w 2261489"/>
              <a:gd name="connsiteY1" fmla="*/ 0 h 2261090"/>
              <a:gd name="connsiteX2" fmla="*/ 2261489 w 2261489"/>
              <a:gd name="connsiteY2" fmla="*/ 1130545 h 2261090"/>
              <a:gd name="connsiteX3" fmla="*/ 1130944 w 2261489"/>
              <a:gd name="connsiteY3" fmla="*/ 2261090 h 2261090"/>
              <a:gd name="connsiteX4" fmla="*/ 399 w 2261489"/>
              <a:gd name="connsiteY4" fmla="*/ 1130545 h 2261090"/>
              <a:gd name="connsiteX0" fmla="*/ 262 w 2020052"/>
              <a:gd name="connsiteY0" fmla="*/ 1130653 h 2261379"/>
              <a:gd name="connsiteX1" fmla="*/ 1232407 w 2020052"/>
              <a:gd name="connsiteY1" fmla="*/ 108 h 2261379"/>
              <a:gd name="connsiteX2" fmla="*/ 2020052 w 2020052"/>
              <a:gd name="connsiteY2" fmla="*/ 1194153 h 2261379"/>
              <a:gd name="connsiteX3" fmla="*/ 1130807 w 2020052"/>
              <a:gd name="connsiteY3" fmla="*/ 2261198 h 2261379"/>
              <a:gd name="connsiteX4" fmla="*/ 262 w 2020052"/>
              <a:gd name="connsiteY4" fmla="*/ 1130653 h 2261379"/>
              <a:gd name="connsiteX0" fmla="*/ 262 w 2054507"/>
              <a:gd name="connsiteY0" fmla="*/ 1135227 h 2265953"/>
              <a:gd name="connsiteX1" fmla="*/ 1232407 w 2054507"/>
              <a:gd name="connsiteY1" fmla="*/ 4682 h 2265953"/>
              <a:gd name="connsiteX2" fmla="*/ 2020052 w 2054507"/>
              <a:gd name="connsiteY2" fmla="*/ 1198727 h 2265953"/>
              <a:gd name="connsiteX3" fmla="*/ 1130807 w 2054507"/>
              <a:gd name="connsiteY3" fmla="*/ 2265772 h 2265953"/>
              <a:gd name="connsiteX4" fmla="*/ 262 w 2054507"/>
              <a:gd name="connsiteY4" fmla="*/ 1135227 h 2265953"/>
              <a:gd name="connsiteX0" fmla="*/ 1010 w 2055255"/>
              <a:gd name="connsiteY0" fmla="*/ 1135227 h 2265953"/>
              <a:gd name="connsiteX1" fmla="*/ 1233155 w 2055255"/>
              <a:gd name="connsiteY1" fmla="*/ 4682 h 2265953"/>
              <a:gd name="connsiteX2" fmla="*/ 2020800 w 2055255"/>
              <a:gd name="connsiteY2" fmla="*/ 1198727 h 2265953"/>
              <a:gd name="connsiteX3" fmla="*/ 1131555 w 2055255"/>
              <a:gd name="connsiteY3" fmla="*/ 2265772 h 2265953"/>
              <a:gd name="connsiteX4" fmla="*/ 1010 w 2055255"/>
              <a:gd name="connsiteY4" fmla="*/ 1135227 h 2265953"/>
              <a:gd name="connsiteX0" fmla="*/ 283 w 2388373"/>
              <a:gd name="connsiteY0" fmla="*/ 1130654 h 2261380"/>
              <a:gd name="connsiteX1" fmla="*/ 1232428 w 2388373"/>
              <a:gd name="connsiteY1" fmla="*/ 109 h 2261380"/>
              <a:gd name="connsiteX2" fmla="*/ 2388373 w 2388373"/>
              <a:gd name="connsiteY2" fmla="*/ 1194154 h 2261380"/>
              <a:gd name="connsiteX3" fmla="*/ 1130828 w 2388373"/>
              <a:gd name="connsiteY3" fmla="*/ 2261199 h 2261380"/>
              <a:gd name="connsiteX4" fmla="*/ 283 w 2388373"/>
              <a:gd name="connsiteY4" fmla="*/ 1130654 h 2261380"/>
              <a:gd name="connsiteX0" fmla="*/ 839 w 2388929"/>
              <a:gd name="connsiteY0" fmla="*/ 1130765 h 2261491"/>
              <a:gd name="connsiteX1" fmla="*/ 1232984 w 2388929"/>
              <a:gd name="connsiteY1" fmla="*/ 220 h 2261491"/>
              <a:gd name="connsiteX2" fmla="*/ 2388929 w 2388929"/>
              <a:gd name="connsiteY2" fmla="*/ 1194265 h 2261491"/>
              <a:gd name="connsiteX3" fmla="*/ 1131384 w 2388929"/>
              <a:gd name="connsiteY3" fmla="*/ 2261310 h 2261491"/>
              <a:gd name="connsiteX4" fmla="*/ 839 w 2388929"/>
              <a:gd name="connsiteY4" fmla="*/ 1130765 h 2261491"/>
              <a:gd name="connsiteX0" fmla="*/ 839 w 2388929"/>
              <a:gd name="connsiteY0" fmla="*/ 1171703 h 2302429"/>
              <a:gd name="connsiteX1" fmla="*/ 1232984 w 2388929"/>
              <a:gd name="connsiteY1" fmla="*/ 41158 h 2302429"/>
              <a:gd name="connsiteX2" fmla="*/ 2388929 w 2388929"/>
              <a:gd name="connsiteY2" fmla="*/ 1235203 h 2302429"/>
              <a:gd name="connsiteX3" fmla="*/ 1131384 w 2388929"/>
              <a:gd name="connsiteY3" fmla="*/ 2302248 h 2302429"/>
              <a:gd name="connsiteX4" fmla="*/ 839 w 2388929"/>
              <a:gd name="connsiteY4" fmla="*/ 1171703 h 2302429"/>
              <a:gd name="connsiteX0" fmla="*/ 1293 w 2389383"/>
              <a:gd name="connsiteY0" fmla="*/ 1171703 h 2311234"/>
              <a:gd name="connsiteX1" fmla="*/ 1233438 w 2389383"/>
              <a:gd name="connsiteY1" fmla="*/ 41158 h 2311234"/>
              <a:gd name="connsiteX2" fmla="*/ 2389383 w 2389383"/>
              <a:gd name="connsiteY2" fmla="*/ 1235203 h 2311234"/>
              <a:gd name="connsiteX3" fmla="*/ 1131838 w 2389383"/>
              <a:gd name="connsiteY3" fmla="*/ 2302248 h 2311234"/>
              <a:gd name="connsiteX4" fmla="*/ 1293 w 2389383"/>
              <a:gd name="connsiteY4" fmla="*/ 1171703 h 231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383" h="2311234">
                <a:moveTo>
                  <a:pt x="1293" y="1171703"/>
                </a:moveTo>
                <a:cubicBezTo>
                  <a:pt x="30926" y="401155"/>
                  <a:pt x="390923" y="-159925"/>
                  <a:pt x="1233438" y="41158"/>
                </a:cubicBezTo>
                <a:cubicBezTo>
                  <a:pt x="2075953" y="242241"/>
                  <a:pt x="2389383" y="610820"/>
                  <a:pt x="2389383" y="1235203"/>
                </a:cubicBezTo>
                <a:cubicBezTo>
                  <a:pt x="2389383" y="1859586"/>
                  <a:pt x="1809253" y="2223931"/>
                  <a:pt x="1131838" y="2302248"/>
                </a:cubicBezTo>
                <a:cubicBezTo>
                  <a:pt x="454423" y="2380565"/>
                  <a:pt x="-28340" y="1942251"/>
                  <a:pt x="1293" y="1171703"/>
                </a:cubicBez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5663791" y="1826039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4516248" y="2739084"/>
            <a:ext cx="272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6B16D3-5B5C-3247-B508-3556C4C90045}"/>
              </a:ext>
            </a:extLst>
          </p:cNvPr>
          <p:cNvSpPr txBox="1"/>
          <p:nvPr/>
        </p:nvSpPr>
        <p:spPr>
          <a:xfrm>
            <a:off x="4241697" y="3233358"/>
            <a:ext cx="3409950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30980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A4995B-8EA0-AA19-FE9B-B1502EECF33F}"/>
              </a:ext>
            </a:extLst>
          </p:cNvPr>
          <p:cNvSpPr/>
          <p:nvPr/>
        </p:nvSpPr>
        <p:spPr>
          <a:xfrm>
            <a:off x="0" y="0"/>
            <a:ext cx="4000500" cy="526824"/>
          </a:xfrm>
          <a:custGeom>
            <a:avLst/>
            <a:gdLst>
              <a:gd name="connsiteX0" fmla="*/ 0 w 7763224"/>
              <a:gd name="connsiteY0" fmla="*/ 0 h 1022336"/>
              <a:gd name="connsiteX1" fmla="*/ 7763224 w 7763224"/>
              <a:gd name="connsiteY1" fmla="*/ 0 h 1022336"/>
              <a:gd name="connsiteX2" fmla="*/ 7637909 w 7763224"/>
              <a:gd name="connsiteY2" fmla="*/ 67444 h 1022336"/>
              <a:gd name="connsiteX3" fmla="*/ 5499100 w 7763224"/>
              <a:gd name="connsiteY3" fmla="*/ 927100 h 1022336"/>
              <a:gd name="connsiteX4" fmla="*/ 3937000 w 7763224"/>
              <a:gd name="connsiteY4" fmla="*/ 292100 h 1022336"/>
              <a:gd name="connsiteX5" fmla="*/ 1219200 w 7763224"/>
              <a:gd name="connsiteY5" fmla="*/ 1016000 h 1022336"/>
              <a:gd name="connsiteX6" fmla="*/ 94463 w 7763224"/>
              <a:gd name="connsiteY6" fmla="*/ 839235 h 1022336"/>
              <a:gd name="connsiteX7" fmla="*/ 0 w 7763224"/>
              <a:gd name="connsiteY7" fmla="*/ 798665 h 102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3224" h="1022336">
                <a:moveTo>
                  <a:pt x="0" y="0"/>
                </a:moveTo>
                <a:lnTo>
                  <a:pt x="7763224" y="0"/>
                </a:lnTo>
                <a:lnTo>
                  <a:pt x="7637909" y="67444"/>
                </a:lnTo>
                <a:cubicBezTo>
                  <a:pt x="6852047" y="487693"/>
                  <a:pt x="6088063" y="867834"/>
                  <a:pt x="5499100" y="927100"/>
                </a:cubicBezTo>
                <a:cubicBezTo>
                  <a:pt x="4826000" y="994833"/>
                  <a:pt x="4650317" y="277283"/>
                  <a:pt x="3937000" y="292100"/>
                </a:cubicBezTo>
                <a:cubicBezTo>
                  <a:pt x="3223683" y="306917"/>
                  <a:pt x="1949450" y="967317"/>
                  <a:pt x="1219200" y="1016000"/>
                </a:cubicBezTo>
                <a:cubicBezTo>
                  <a:pt x="762794" y="1046427"/>
                  <a:pt x="409327" y="963993"/>
                  <a:pt x="94463" y="839235"/>
                </a:cubicBezTo>
                <a:lnTo>
                  <a:pt x="0" y="798665"/>
                </a:lnTo>
                <a:close/>
              </a:path>
            </a:pathLst>
          </a:custGeom>
          <a:solidFill>
            <a:srgbClr val="C2D3F9">
              <a:alpha val="46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F30D0B-BCD6-B4C1-B8E2-97FD1C57732E}"/>
              </a:ext>
            </a:extLst>
          </p:cNvPr>
          <p:cNvGrpSpPr/>
          <p:nvPr/>
        </p:nvGrpSpPr>
        <p:grpSpPr>
          <a:xfrm>
            <a:off x="285421" y="137678"/>
            <a:ext cx="565762" cy="546943"/>
            <a:chOff x="5019455" y="1834200"/>
            <a:chExt cx="565762" cy="54694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E66F93-61D9-31E1-E787-759B6143F5A0}"/>
                </a:ext>
              </a:extLst>
            </p:cNvPr>
            <p:cNvSpPr/>
            <p:nvPr/>
          </p:nvSpPr>
          <p:spPr>
            <a:xfrm>
              <a:off x="5019455" y="1834200"/>
              <a:ext cx="546943" cy="546943"/>
            </a:xfrm>
            <a:prstGeom prst="ellipse">
              <a:avLst/>
            </a:prstGeom>
            <a:solidFill>
              <a:srgbClr val="6153B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8AE44C-F65A-B27E-59A0-DB56AC68D779}"/>
                </a:ext>
              </a:extLst>
            </p:cNvPr>
            <p:cNvSpPr txBox="1"/>
            <p:nvPr/>
          </p:nvSpPr>
          <p:spPr>
            <a:xfrm>
              <a:off x="5038275" y="1915866"/>
              <a:ext cx="546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CB4AF-3D9B-D8B6-D6C8-23D98584C208}"/>
              </a:ext>
            </a:extLst>
          </p:cNvPr>
          <p:cNvSpPr txBox="1"/>
          <p:nvPr/>
        </p:nvSpPr>
        <p:spPr>
          <a:xfrm>
            <a:off x="960488" y="236313"/>
            <a:ext cx="364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153B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Freeform: Shape 74">
            <a:extLst>
              <a:ext uri="{FF2B5EF4-FFF2-40B4-BE49-F238E27FC236}">
                <a16:creationId xmlns:a16="http://schemas.microsoft.com/office/drawing/2014/main" id="{6DB698D0-68BB-E949-517E-52C83DFCB195}"/>
              </a:ext>
            </a:extLst>
          </p:cNvPr>
          <p:cNvSpPr>
            <a:spLocks/>
          </p:cNvSpPr>
          <p:nvPr/>
        </p:nvSpPr>
        <p:spPr bwMode="auto">
          <a:xfrm>
            <a:off x="5361904" y="4708090"/>
            <a:ext cx="1468079" cy="700047"/>
          </a:xfrm>
          <a:custGeom>
            <a:avLst/>
            <a:gdLst>
              <a:gd name="connsiteX0" fmla="*/ 0 w 2826081"/>
              <a:gd name="connsiteY0" fmla="*/ 0 h 879959"/>
              <a:gd name="connsiteX1" fmla="*/ 16538 w 2826081"/>
              <a:gd name="connsiteY1" fmla="*/ 16531 h 879959"/>
              <a:gd name="connsiteX2" fmla="*/ 1413150 w 2826081"/>
              <a:gd name="connsiteY2" fmla="*/ 190188 h 879959"/>
              <a:gd name="connsiteX3" fmla="*/ 2809762 w 2826081"/>
              <a:gd name="connsiteY3" fmla="*/ 16531 h 879959"/>
              <a:gd name="connsiteX4" fmla="*/ 2826081 w 2826081"/>
              <a:gd name="connsiteY4" fmla="*/ 219 h 879959"/>
              <a:gd name="connsiteX5" fmla="*/ 2518050 w 2826081"/>
              <a:gd name="connsiteY5" fmla="*/ 709300 h 879959"/>
              <a:gd name="connsiteX6" fmla="*/ 2514422 w 2826081"/>
              <a:gd name="connsiteY6" fmla="*/ 709300 h 879959"/>
              <a:gd name="connsiteX7" fmla="*/ 2497825 w 2826081"/>
              <a:gd name="connsiteY7" fmla="*/ 736090 h 879959"/>
              <a:gd name="connsiteX8" fmla="*/ 1413040 w 2826081"/>
              <a:gd name="connsiteY8" fmla="*/ 879959 h 879959"/>
              <a:gd name="connsiteX9" fmla="*/ 328255 w 2826081"/>
              <a:gd name="connsiteY9" fmla="*/ 736090 h 879959"/>
              <a:gd name="connsiteX10" fmla="*/ 311659 w 2826081"/>
              <a:gd name="connsiteY10" fmla="*/ 709300 h 879959"/>
              <a:gd name="connsiteX11" fmla="*/ 305075 w 2826081"/>
              <a:gd name="connsiteY11" fmla="*/ 709300 h 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6081" h="879959">
                <a:moveTo>
                  <a:pt x="0" y="0"/>
                </a:moveTo>
                <a:lnTo>
                  <a:pt x="16538" y="16531"/>
                </a:lnTo>
                <a:cubicBezTo>
                  <a:pt x="149467" y="115637"/>
                  <a:pt x="724242" y="190188"/>
                  <a:pt x="1413150" y="190188"/>
                </a:cubicBezTo>
                <a:cubicBezTo>
                  <a:pt x="2102058" y="190188"/>
                  <a:pt x="2676833" y="115637"/>
                  <a:pt x="2809762" y="16531"/>
                </a:cubicBezTo>
                <a:lnTo>
                  <a:pt x="2826081" y="219"/>
                </a:lnTo>
                <a:lnTo>
                  <a:pt x="2518050" y="709300"/>
                </a:lnTo>
                <a:lnTo>
                  <a:pt x="2514422" y="709300"/>
                </a:lnTo>
                <a:lnTo>
                  <a:pt x="2497825" y="736090"/>
                </a:lnTo>
                <a:cubicBezTo>
                  <a:pt x="2394575" y="818196"/>
                  <a:pt x="1948132" y="879959"/>
                  <a:pt x="1413040" y="879959"/>
                </a:cubicBezTo>
                <a:cubicBezTo>
                  <a:pt x="877948" y="879959"/>
                  <a:pt x="431505" y="818196"/>
                  <a:pt x="328255" y="736090"/>
                </a:cubicBezTo>
                <a:lnTo>
                  <a:pt x="311659" y="709300"/>
                </a:lnTo>
                <a:lnTo>
                  <a:pt x="305075" y="70930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Freeform: Shape 75">
            <a:extLst>
              <a:ext uri="{FF2B5EF4-FFF2-40B4-BE49-F238E27FC236}">
                <a16:creationId xmlns:a16="http://schemas.microsoft.com/office/drawing/2014/main" id="{FDCCAB59-3F39-679F-82C7-2334D92ACD01}"/>
              </a:ext>
            </a:extLst>
          </p:cNvPr>
          <p:cNvSpPr>
            <a:spLocks/>
          </p:cNvSpPr>
          <p:nvPr/>
        </p:nvSpPr>
        <p:spPr bwMode="auto">
          <a:xfrm>
            <a:off x="5355604" y="4512989"/>
            <a:ext cx="1480793" cy="346043"/>
          </a:xfrm>
          <a:custGeom>
            <a:avLst/>
            <a:gdLst>
              <a:gd name="connsiteX0" fmla="*/ 1425278 w 2850555"/>
              <a:gd name="connsiteY0" fmla="*/ 0 h 434976"/>
              <a:gd name="connsiteX1" fmla="*/ 2843493 w 2850555"/>
              <a:gd name="connsiteY1" fmla="*/ 195251 h 434976"/>
              <a:gd name="connsiteX2" fmla="*/ 2850328 w 2850555"/>
              <a:gd name="connsiteY2" fmla="*/ 215900 h 434976"/>
              <a:gd name="connsiteX3" fmla="*/ 2850555 w 2850555"/>
              <a:gd name="connsiteY3" fmla="*/ 216587 h 434976"/>
              <a:gd name="connsiteX4" fmla="*/ 2838209 w 2850555"/>
              <a:gd name="connsiteY4" fmla="*/ 245007 h 434976"/>
              <a:gd name="connsiteX5" fmla="*/ 2821890 w 2850555"/>
              <a:gd name="connsiteY5" fmla="*/ 261319 h 434976"/>
              <a:gd name="connsiteX6" fmla="*/ 1425278 w 2850555"/>
              <a:gd name="connsiteY6" fmla="*/ 434976 h 434976"/>
              <a:gd name="connsiteX7" fmla="*/ 28666 w 2850555"/>
              <a:gd name="connsiteY7" fmla="*/ 261319 h 434976"/>
              <a:gd name="connsiteX8" fmla="*/ 12128 w 2850555"/>
              <a:gd name="connsiteY8" fmla="*/ 244788 h 434976"/>
              <a:gd name="connsiteX9" fmla="*/ 0 w 2850555"/>
              <a:gd name="connsiteY9" fmla="*/ 216591 h 434976"/>
              <a:gd name="connsiteX10" fmla="*/ 229 w 2850555"/>
              <a:gd name="connsiteY10" fmla="*/ 215900 h 434976"/>
              <a:gd name="connsiteX11" fmla="*/ 7063 w 2850555"/>
              <a:gd name="connsiteY11" fmla="*/ 195251 h 434976"/>
              <a:gd name="connsiteX12" fmla="*/ 1425278 w 2850555"/>
              <a:gd name="connsiteY12" fmla="*/ 0 h 43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0555" h="434976">
                <a:moveTo>
                  <a:pt x="1425278" y="0"/>
                </a:moveTo>
                <a:cubicBezTo>
                  <a:pt x="2163393" y="0"/>
                  <a:pt x="2770489" y="85582"/>
                  <a:pt x="2843493" y="195251"/>
                </a:cubicBezTo>
                <a:lnTo>
                  <a:pt x="2850328" y="215900"/>
                </a:lnTo>
                <a:lnTo>
                  <a:pt x="2850555" y="216587"/>
                </a:lnTo>
                <a:lnTo>
                  <a:pt x="2838209" y="245007"/>
                </a:lnTo>
                <a:lnTo>
                  <a:pt x="2821890" y="261319"/>
                </a:lnTo>
                <a:cubicBezTo>
                  <a:pt x="2688961" y="360425"/>
                  <a:pt x="2114186" y="434976"/>
                  <a:pt x="1425278" y="434976"/>
                </a:cubicBezTo>
                <a:cubicBezTo>
                  <a:pt x="736370" y="434976"/>
                  <a:pt x="161595" y="360425"/>
                  <a:pt x="28666" y="261319"/>
                </a:cubicBezTo>
                <a:lnTo>
                  <a:pt x="12128" y="244788"/>
                </a:lnTo>
                <a:lnTo>
                  <a:pt x="0" y="216591"/>
                </a:lnTo>
                <a:lnTo>
                  <a:pt x="229" y="215900"/>
                </a:lnTo>
                <a:lnTo>
                  <a:pt x="7063" y="195251"/>
                </a:lnTo>
                <a:cubicBezTo>
                  <a:pt x="80067" y="85582"/>
                  <a:pt x="687163" y="0"/>
                  <a:pt x="14252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71">
            <a:extLst>
              <a:ext uri="{FF2B5EF4-FFF2-40B4-BE49-F238E27FC236}">
                <a16:creationId xmlns:a16="http://schemas.microsoft.com/office/drawing/2014/main" id="{7BCF098A-DC07-A5A3-A249-7336791B2CF5}"/>
              </a:ext>
            </a:extLst>
          </p:cNvPr>
          <p:cNvSpPr>
            <a:spLocks/>
          </p:cNvSpPr>
          <p:nvPr/>
        </p:nvSpPr>
        <p:spPr bwMode="auto">
          <a:xfrm>
            <a:off x="5106817" y="3975686"/>
            <a:ext cx="1978223" cy="779353"/>
          </a:xfrm>
          <a:custGeom>
            <a:avLst/>
            <a:gdLst>
              <a:gd name="connsiteX0" fmla="*/ 0 w 2826081"/>
              <a:gd name="connsiteY0" fmla="*/ 0 h 879959"/>
              <a:gd name="connsiteX1" fmla="*/ 16538 w 2826081"/>
              <a:gd name="connsiteY1" fmla="*/ 16531 h 879959"/>
              <a:gd name="connsiteX2" fmla="*/ 1413150 w 2826081"/>
              <a:gd name="connsiteY2" fmla="*/ 190188 h 879959"/>
              <a:gd name="connsiteX3" fmla="*/ 2809762 w 2826081"/>
              <a:gd name="connsiteY3" fmla="*/ 16531 h 879959"/>
              <a:gd name="connsiteX4" fmla="*/ 2826081 w 2826081"/>
              <a:gd name="connsiteY4" fmla="*/ 219 h 879959"/>
              <a:gd name="connsiteX5" fmla="*/ 2518050 w 2826081"/>
              <a:gd name="connsiteY5" fmla="*/ 709300 h 879959"/>
              <a:gd name="connsiteX6" fmla="*/ 2514422 w 2826081"/>
              <a:gd name="connsiteY6" fmla="*/ 709300 h 879959"/>
              <a:gd name="connsiteX7" fmla="*/ 2497825 w 2826081"/>
              <a:gd name="connsiteY7" fmla="*/ 736090 h 879959"/>
              <a:gd name="connsiteX8" fmla="*/ 1413040 w 2826081"/>
              <a:gd name="connsiteY8" fmla="*/ 879959 h 879959"/>
              <a:gd name="connsiteX9" fmla="*/ 328255 w 2826081"/>
              <a:gd name="connsiteY9" fmla="*/ 736090 h 879959"/>
              <a:gd name="connsiteX10" fmla="*/ 311659 w 2826081"/>
              <a:gd name="connsiteY10" fmla="*/ 709300 h 879959"/>
              <a:gd name="connsiteX11" fmla="*/ 305075 w 2826081"/>
              <a:gd name="connsiteY11" fmla="*/ 709300 h 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6081" h="879959">
                <a:moveTo>
                  <a:pt x="0" y="0"/>
                </a:moveTo>
                <a:lnTo>
                  <a:pt x="16538" y="16531"/>
                </a:lnTo>
                <a:cubicBezTo>
                  <a:pt x="149467" y="115637"/>
                  <a:pt x="724242" y="190188"/>
                  <a:pt x="1413150" y="190188"/>
                </a:cubicBezTo>
                <a:cubicBezTo>
                  <a:pt x="2102058" y="190188"/>
                  <a:pt x="2676833" y="115637"/>
                  <a:pt x="2809762" y="16531"/>
                </a:cubicBezTo>
                <a:lnTo>
                  <a:pt x="2826081" y="219"/>
                </a:lnTo>
                <a:lnTo>
                  <a:pt x="2518050" y="709300"/>
                </a:lnTo>
                <a:lnTo>
                  <a:pt x="2514422" y="709300"/>
                </a:lnTo>
                <a:lnTo>
                  <a:pt x="2497825" y="736090"/>
                </a:lnTo>
                <a:cubicBezTo>
                  <a:pt x="2394575" y="818196"/>
                  <a:pt x="1948132" y="879959"/>
                  <a:pt x="1413040" y="879959"/>
                </a:cubicBezTo>
                <a:cubicBezTo>
                  <a:pt x="877948" y="879959"/>
                  <a:pt x="431505" y="818196"/>
                  <a:pt x="328255" y="736090"/>
                </a:cubicBezTo>
                <a:lnTo>
                  <a:pt x="311659" y="709300"/>
                </a:lnTo>
                <a:lnTo>
                  <a:pt x="305075" y="709300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: Shape 72">
            <a:extLst>
              <a:ext uri="{FF2B5EF4-FFF2-40B4-BE49-F238E27FC236}">
                <a16:creationId xmlns:a16="http://schemas.microsoft.com/office/drawing/2014/main" id="{ABC429EF-57EB-8920-F111-A007F77BC5A1}"/>
              </a:ext>
            </a:extLst>
          </p:cNvPr>
          <p:cNvSpPr>
            <a:spLocks/>
          </p:cNvSpPr>
          <p:nvPr/>
        </p:nvSpPr>
        <p:spPr bwMode="auto">
          <a:xfrm>
            <a:off x="5098327" y="3758483"/>
            <a:ext cx="1995354" cy="385245"/>
          </a:xfrm>
          <a:custGeom>
            <a:avLst/>
            <a:gdLst>
              <a:gd name="connsiteX0" fmla="*/ 1425278 w 2850555"/>
              <a:gd name="connsiteY0" fmla="*/ 0 h 434976"/>
              <a:gd name="connsiteX1" fmla="*/ 2843493 w 2850555"/>
              <a:gd name="connsiteY1" fmla="*/ 195251 h 434976"/>
              <a:gd name="connsiteX2" fmla="*/ 2850328 w 2850555"/>
              <a:gd name="connsiteY2" fmla="*/ 215900 h 434976"/>
              <a:gd name="connsiteX3" fmla="*/ 2850555 w 2850555"/>
              <a:gd name="connsiteY3" fmla="*/ 216587 h 434976"/>
              <a:gd name="connsiteX4" fmla="*/ 2838209 w 2850555"/>
              <a:gd name="connsiteY4" fmla="*/ 245007 h 434976"/>
              <a:gd name="connsiteX5" fmla="*/ 2821890 w 2850555"/>
              <a:gd name="connsiteY5" fmla="*/ 261319 h 434976"/>
              <a:gd name="connsiteX6" fmla="*/ 1425278 w 2850555"/>
              <a:gd name="connsiteY6" fmla="*/ 434976 h 434976"/>
              <a:gd name="connsiteX7" fmla="*/ 28666 w 2850555"/>
              <a:gd name="connsiteY7" fmla="*/ 261319 h 434976"/>
              <a:gd name="connsiteX8" fmla="*/ 12128 w 2850555"/>
              <a:gd name="connsiteY8" fmla="*/ 244788 h 434976"/>
              <a:gd name="connsiteX9" fmla="*/ 0 w 2850555"/>
              <a:gd name="connsiteY9" fmla="*/ 216591 h 434976"/>
              <a:gd name="connsiteX10" fmla="*/ 229 w 2850555"/>
              <a:gd name="connsiteY10" fmla="*/ 215900 h 434976"/>
              <a:gd name="connsiteX11" fmla="*/ 7063 w 2850555"/>
              <a:gd name="connsiteY11" fmla="*/ 195251 h 434976"/>
              <a:gd name="connsiteX12" fmla="*/ 1425278 w 2850555"/>
              <a:gd name="connsiteY12" fmla="*/ 0 h 43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0555" h="434976">
                <a:moveTo>
                  <a:pt x="1425278" y="0"/>
                </a:moveTo>
                <a:cubicBezTo>
                  <a:pt x="2163393" y="0"/>
                  <a:pt x="2770489" y="85582"/>
                  <a:pt x="2843493" y="195251"/>
                </a:cubicBezTo>
                <a:lnTo>
                  <a:pt x="2850328" y="215900"/>
                </a:lnTo>
                <a:lnTo>
                  <a:pt x="2850555" y="216587"/>
                </a:lnTo>
                <a:lnTo>
                  <a:pt x="2838209" y="245007"/>
                </a:lnTo>
                <a:lnTo>
                  <a:pt x="2821890" y="261319"/>
                </a:lnTo>
                <a:cubicBezTo>
                  <a:pt x="2688961" y="360425"/>
                  <a:pt x="2114186" y="434976"/>
                  <a:pt x="1425278" y="434976"/>
                </a:cubicBezTo>
                <a:cubicBezTo>
                  <a:pt x="736370" y="434976"/>
                  <a:pt x="161595" y="360425"/>
                  <a:pt x="28666" y="261319"/>
                </a:cubicBezTo>
                <a:lnTo>
                  <a:pt x="12128" y="244788"/>
                </a:lnTo>
                <a:lnTo>
                  <a:pt x="0" y="216591"/>
                </a:lnTo>
                <a:lnTo>
                  <a:pt x="229" y="215900"/>
                </a:lnTo>
                <a:lnTo>
                  <a:pt x="7063" y="195251"/>
                </a:lnTo>
                <a:cubicBezTo>
                  <a:pt x="80067" y="85582"/>
                  <a:pt x="687163" y="0"/>
                  <a:pt x="14252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8">
            <a:extLst>
              <a:ext uri="{FF2B5EF4-FFF2-40B4-BE49-F238E27FC236}">
                <a16:creationId xmlns:a16="http://schemas.microsoft.com/office/drawing/2014/main" id="{E79A3457-6E17-024A-5837-545326E5E37F}"/>
              </a:ext>
            </a:extLst>
          </p:cNvPr>
          <p:cNvSpPr>
            <a:spLocks/>
          </p:cNvSpPr>
          <p:nvPr/>
        </p:nvSpPr>
        <p:spPr bwMode="auto">
          <a:xfrm>
            <a:off x="4743147" y="3114336"/>
            <a:ext cx="2705500" cy="862125"/>
          </a:xfrm>
          <a:custGeom>
            <a:avLst/>
            <a:gdLst>
              <a:gd name="connsiteX0" fmla="*/ 0 w 2826081"/>
              <a:gd name="connsiteY0" fmla="*/ 0 h 879959"/>
              <a:gd name="connsiteX1" fmla="*/ 16538 w 2826081"/>
              <a:gd name="connsiteY1" fmla="*/ 16531 h 879959"/>
              <a:gd name="connsiteX2" fmla="*/ 1413150 w 2826081"/>
              <a:gd name="connsiteY2" fmla="*/ 190188 h 879959"/>
              <a:gd name="connsiteX3" fmla="*/ 2809762 w 2826081"/>
              <a:gd name="connsiteY3" fmla="*/ 16531 h 879959"/>
              <a:gd name="connsiteX4" fmla="*/ 2826081 w 2826081"/>
              <a:gd name="connsiteY4" fmla="*/ 219 h 879959"/>
              <a:gd name="connsiteX5" fmla="*/ 2518050 w 2826081"/>
              <a:gd name="connsiteY5" fmla="*/ 709300 h 879959"/>
              <a:gd name="connsiteX6" fmla="*/ 2514422 w 2826081"/>
              <a:gd name="connsiteY6" fmla="*/ 709300 h 879959"/>
              <a:gd name="connsiteX7" fmla="*/ 2497825 w 2826081"/>
              <a:gd name="connsiteY7" fmla="*/ 736090 h 879959"/>
              <a:gd name="connsiteX8" fmla="*/ 1413040 w 2826081"/>
              <a:gd name="connsiteY8" fmla="*/ 879959 h 879959"/>
              <a:gd name="connsiteX9" fmla="*/ 328255 w 2826081"/>
              <a:gd name="connsiteY9" fmla="*/ 736090 h 879959"/>
              <a:gd name="connsiteX10" fmla="*/ 311659 w 2826081"/>
              <a:gd name="connsiteY10" fmla="*/ 709300 h 879959"/>
              <a:gd name="connsiteX11" fmla="*/ 305075 w 2826081"/>
              <a:gd name="connsiteY11" fmla="*/ 709300 h 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6081" h="879959">
                <a:moveTo>
                  <a:pt x="0" y="0"/>
                </a:moveTo>
                <a:lnTo>
                  <a:pt x="16538" y="16531"/>
                </a:lnTo>
                <a:cubicBezTo>
                  <a:pt x="149467" y="115637"/>
                  <a:pt x="724242" y="190188"/>
                  <a:pt x="1413150" y="190188"/>
                </a:cubicBezTo>
                <a:cubicBezTo>
                  <a:pt x="2102058" y="190188"/>
                  <a:pt x="2676833" y="115637"/>
                  <a:pt x="2809762" y="16531"/>
                </a:cubicBezTo>
                <a:lnTo>
                  <a:pt x="2826081" y="219"/>
                </a:lnTo>
                <a:lnTo>
                  <a:pt x="2518050" y="709300"/>
                </a:lnTo>
                <a:lnTo>
                  <a:pt x="2514422" y="709300"/>
                </a:lnTo>
                <a:lnTo>
                  <a:pt x="2497825" y="736090"/>
                </a:lnTo>
                <a:cubicBezTo>
                  <a:pt x="2394575" y="818196"/>
                  <a:pt x="1948132" y="879959"/>
                  <a:pt x="1413040" y="879959"/>
                </a:cubicBezTo>
                <a:cubicBezTo>
                  <a:pt x="877948" y="879959"/>
                  <a:pt x="431505" y="818196"/>
                  <a:pt x="328255" y="736090"/>
                </a:cubicBezTo>
                <a:lnTo>
                  <a:pt x="311659" y="709300"/>
                </a:lnTo>
                <a:lnTo>
                  <a:pt x="305075" y="70930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 w="12700" cap="flat">
            <a:solidFill>
              <a:srgbClr val="6153BD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10" name="Freeform: Shape 69">
            <a:extLst>
              <a:ext uri="{FF2B5EF4-FFF2-40B4-BE49-F238E27FC236}">
                <a16:creationId xmlns:a16="http://schemas.microsoft.com/office/drawing/2014/main" id="{5BB7E570-E9CD-1162-9B53-249F7B2A0AB3}"/>
              </a:ext>
            </a:extLst>
          </p:cNvPr>
          <p:cNvSpPr>
            <a:spLocks/>
          </p:cNvSpPr>
          <p:nvPr/>
        </p:nvSpPr>
        <p:spPr bwMode="auto">
          <a:xfrm>
            <a:off x="4731536" y="2874064"/>
            <a:ext cx="2728931" cy="426161"/>
          </a:xfrm>
          <a:custGeom>
            <a:avLst/>
            <a:gdLst>
              <a:gd name="connsiteX0" fmla="*/ 1425278 w 2850555"/>
              <a:gd name="connsiteY0" fmla="*/ 0 h 434976"/>
              <a:gd name="connsiteX1" fmla="*/ 2843493 w 2850555"/>
              <a:gd name="connsiteY1" fmla="*/ 195251 h 434976"/>
              <a:gd name="connsiteX2" fmla="*/ 2850328 w 2850555"/>
              <a:gd name="connsiteY2" fmla="*/ 215900 h 434976"/>
              <a:gd name="connsiteX3" fmla="*/ 2850555 w 2850555"/>
              <a:gd name="connsiteY3" fmla="*/ 216587 h 434976"/>
              <a:gd name="connsiteX4" fmla="*/ 2838209 w 2850555"/>
              <a:gd name="connsiteY4" fmla="*/ 245007 h 434976"/>
              <a:gd name="connsiteX5" fmla="*/ 2821890 w 2850555"/>
              <a:gd name="connsiteY5" fmla="*/ 261319 h 434976"/>
              <a:gd name="connsiteX6" fmla="*/ 1425278 w 2850555"/>
              <a:gd name="connsiteY6" fmla="*/ 434976 h 434976"/>
              <a:gd name="connsiteX7" fmla="*/ 28666 w 2850555"/>
              <a:gd name="connsiteY7" fmla="*/ 261319 h 434976"/>
              <a:gd name="connsiteX8" fmla="*/ 12128 w 2850555"/>
              <a:gd name="connsiteY8" fmla="*/ 244788 h 434976"/>
              <a:gd name="connsiteX9" fmla="*/ 0 w 2850555"/>
              <a:gd name="connsiteY9" fmla="*/ 216591 h 434976"/>
              <a:gd name="connsiteX10" fmla="*/ 229 w 2850555"/>
              <a:gd name="connsiteY10" fmla="*/ 215900 h 434976"/>
              <a:gd name="connsiteX11" fmla="*/ 7063 w 2850555"/>
              <a:gd name="connsiteY11" fmla="*/ 195251 h 434976"/>
              <a:gd name="connsiteX12" fmla="*/ 1425278 w 2850555"/>
              <a:gd name="connsiteY12" fmla="*/ 0 h 43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0555" h="434976">
                <a:moveTo>
                  <a:pt x="1425278" y="0"/>
                </a:moveTo>
                <a:cubicBezTo>
                  <a:pt x="2163393" y="0"/>
                  <a:pt x="2770489" y="85582"/>
                  <a:pt x="2843493" y="195251"/>
                </a:cubicBezTo>
                <a:lnTo>
                  <a:pt x="2850328" y="215900"/>
                </a:lnTo>
                <a:lnTo>
                  <a:pt x="2850555" y="216587"/>
                </a:lnTo>
                <a:lnTo>
                  <a:pt x="2838209" y="245007"/>
                </a:lnTo>
                <a:lnTo>
                  <a:pt x="2821890" y="261319"/>
                </a:lnTo>
                <a:cubicBezTo>
                  <a:pt x="2688961" y="360425"/>
                  <a:pt x="2114186" y="434976"/>
                  <a:pt x="1425278" y="434976"/>
                </a:cubicBezTo>
                <a:cubicBezTo>
                  <a:pt x="736370" y="434976"/>
                  <a:pt x="161595" y="360425"/>
                  <a:pt x="28666" y="261319"/>
                </a:cubicBezTo>
                <a:lnTo>
                  <a:pt x="12128" y="244788"/>
                </a:lnTo>
                <a:lnTo>
                  <a:pt x="0" y="216591"/>
                </a:lnTo>
                <a:lnTo>
                  <a:pt x="229" y="215900"/>
                </a:lnTo>
                <a:lnTo>
                  <a:pt x="7063" y="195251"/>
                </a:lnTo>
                <a:cubicBezTo>
                  <a:pt x="80067" y="85582"/>
                  <a:pt x="687163" y="0"/>
                  <a:pt x="14252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62">
            <a:extLst>
              <a:ext uri="{FF2B5EF4-FFF2-40B4-BE49-F238E27FC236}">
                <a16:creationId xmlns:a16="http://schemas.microsoft.com/office/drawing/2014/main" id="{210B1996-1534-8D94-90C3-269F0F0ECC93}"/>
              </a:ext>
            </a:extLst>
          </p:cNvPr>
          <p:cNvSpPr>
            <a:spLocks/>
          </p:cNvSpPr>
          <p:nvPr/>
        </p:nvSpPr>
        <p:spPr bwMode="auto">
          <a:xfrm>
            <a:off x="4286723" y="2157440"/>
            <a:ext cx="3618278" cy="934604"/>
          </a:xfrm>
          <a:custGeom>
            <a:avLst/>
            <a:gdLst>
              <a:gd name="connsiteX0" fmla="*/ 0 w 2826081"/>
              <a:gd name="connsiteY0" fmla="*/ 0 h 879959"/>
              <a:gd name="connsiteX1" fmla="*/ 16538 w 2826081"/>
              <a:gd name="connsiteY1" fmla="*/ 16531 h 879959"/>
              <a:gd name="connsiteX2" fmla="*/ 1413150 w 2826081"/>
              <a:gd name="connsiteY2" fmla="*/ 190188 h 879959"/>
              <a:gd name="connsiteX3" fmla="*/ 2809762 w 2826081"/>
              <a:gd name="connsiteY3" fmla="*/ 16531 h 879959"/>
              <a:gd name="connsiteX4" fmla="*/ 2826081 w 2826081"/>
              <a:gd name="connsiteY4" fmla="*/ 219 h 879959"/>
              <a:gd name="connsiteX5" fmla="*/ 2518050 w 2826081"/>
              <a:gd name="connsiteY5" fmla="*/ 709300 h 879959"/>
              <a:gd name="connsiteX6" fmla="*/ 2514422 w 2826081"/>
              <a:gd name="connsiteY6" fmla="*/ 709300 h 879959"/>
              <a:gd name="connsiteX7" fmla="*/ 2497825 w 2826081"/>
              <a:gd name="connsiteY7" fmla="*/ 736090 h 879959"/>
              <a:gd name="connsiteX8" fmla="*/ 1413040 w 2826081"/>
              <a:gd name="connsiteY8" fmla="*/ 879959 h 879959"/>
              <a:gd name="connsiteX9" fmla="*/ 328255 w 2826081"/>
              <a:gd name="connsiteY9" fmla="*/ 736090 h 879959"/>
              <a:gd name="connsiteX10" fmla="*/ 311659 w 2826081"/>
              <a:gd name="connsiteY10" fmla="*/ 709300 h 879959"/>
              <a:gd name="connsiteX11" fmla="*/ 305075 w 2826081"/>
              <a:gd name="connsiteY11" fmla="*/ 709300 h 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6081" h="879959">
                <a:moveTo>
                  <a:pt x="0" y="0"/>
                </a:moveTo>
                <a:lnTo>
                  <a:pt x="16538" y="16531"/>
                </a:lnTo>
                <a:cubicBezTo>
                  <a:pt x="149467" y="115637"/>
                  <a:pt x="724242" y="190188"/>
                  <a:pt x="1413150" y="190188"/>
                </a:cubicBezTo>
                <a:cubicBezTo>
                  <a:pt x="2102058" y="190188"/>
                  <a:pt x="2676833" y="115637"/>
                  <a:pt x="2809762" y="16531"/>
                </a:cubicBezTo>
                <a:lnTo>
                  <a:pt x="2826081" y="219"/>
                </a:lnTo>
                <a:lnTo>
                  <a:pt x="2518050" y="709300"/>
                </a:lnTo>
                <a:lnTo>
                  <a:pt x="2514422" y="709300"/>
                </a:lnTo>
                <a:lnTo>
                  <a:pt x="2497825" y="736090"/>
                </a:lnTo>
                <a:cubicBezTo>
                  <a:pt x="2394575" y="818196"/>
                  <a:pt x="1948132" y="879959"/>
                  <a:pt x="1413040" y="879959"/>
                </a:cubicBezTo>
                <a:cubicBezTo>
                  <a:pt x="877948" y="879959"/>
                  <a:pt x="431505" y="818196"/>
                  <a:pt x="328255" y="736090"/>
                </a:cubicBezTo>
                <a:lnTo>
                  <a:pt x="311659" y="709300"/>
                </a:lnTo>
                <a:lnTo>
                  <a:pt x="305075" y="709300"/>
                </a:lnTo>
                <a:close/>
              </a:path>
            </a:pathLst>
          </a:custGeom>
          <a:solidFill>
            <a:srgbClr val="615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Freeform: Shape 63">
            <a:extLst>
              <a:ext uri="{FF2B5EF4-FFF2-40B4-BE49-F238E27FC236}">
                <a16:creationId xmlns:a16="http://schemas.microsoft.com/office/drawing/2014/main" id="{29AF2CF9-495E-F8E6-1273-C3C5CBF22B23}"/>
              </a:ext>
            </a:extLst>
          </p:cNvPr>
          <p:cNvSpPr>
            <a:spLocks/>
          </p:cNvSpPr>
          <p:nvPr/>
        </p:nvSpPr>
        <p:spPr bwMode="auto">
          <a:xfrm>
            <a:off x="4271194" y="1896969"/>
            <a:ext cx="3649612" cy="461989"/>
          </a:xfrm>
          <a:custGeom>
            <a:avLst/>
            <a:gdLst>
              <a:gd name="connsiteX0" fmla="*/ 1425278 w 2850555"/>
              <a:gd name="connsiteY0" fmla="*/ 0 h 434976"/>
              <a:gd name="connsiteX1" fmla="*/ 2843493 w 2850555"/>
              <a:gd name="connsiteY1" fmla="*/ 195251 h 434976"/>
              <a:gd name="connsiteX2" fmla="*/ 2850328 w 2850555"/>
              <a:gd name="connsiteY2" fmla="*/ 215900 h 434976"/>
              <a:gd name="connsiteX3" fmla="*/ 2850555 w 2850555"/>
              <a:gd name="connsiteY3" fmla="*/ 216587 h 434976"/>
              <a:gd name="connsiteX4" fmla="*/ 2838209 w 2850555"/>
              <a:gd name="connsiteY4" fmla="*/ 245007 h 434976"/>
              <a:gd name="connsiteX5" fmla="*/ 2821890 w 2850555"/>
              <a:gd name="connsiteY5" fmla="*/ 261319 h 434976"/>
              <a:gd name="connsiteX6" fmla="*/ 1425278 w 2850555"/>
              <a:gd name="connsiteY6" fmla="*/ 434976 h 434976"/>
              <a:gd name="connsiteX7" fmla="*/ 28666 w 2850555"/>
              <a:gd name="connsiteY7" fmla="*/ 261319 h 434976"/>
              <a:gd name="connsiteX8" fmla="*/ 12128 w 2850555"/>
              <a:gd name="connsiteY8" fmla="*/ 244788 h 434976"/>
              <a:gd name="connsiteX9" fmla="*/ 0 w 2850555"/>
              <a:gd name="connsiteY9" fmla="*/ 216591 h 434976"/>
              <a:gd name="connsiteX10" fmla="*/ 229 w 2850555"/>
              <a:gd name="connsiteY10" fmla="*/ 215900 h 434976"/>
              <a:gd name="connsiteX11" fmla="*/ 7063 w 2850555"/>
              <a:gd name="connsiteY11" fmla="*/ 195251 h 434976"/>
              <a:gd name="connsiteX12" fmla="*/ 1425278 w 2850555"/>
              <a:gd name="connsiteY12" fmla="*/ 0 h 43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0555" h="434976">
                <a:moveTo>
                  <a:pt x="1425278" y="0"/>
                </a:moveTo>
                <a:cubicBezTo>
                  <a:pt x="2163393" y="0"/>
                  <a:pt x="2770489" y="85582"/>
                  <a:pt x="2843493" y="195251"/>
                </a:cubicBezTo>
                <a:lnTo>
                  <a:pt x="2850328" y="215900"/>
                </a:lnTo>
                <a:lnTo>
                  <a:pt x="2850555" y="216587"/>
                </a:lnTo>
                <a:lnTo>
                  <a:pt x="2838209" y="245007"/>
                </a:lnTo>
                <a:lnTo>
                  <a:pt x="2821890" y="261319"/>
                </a:lnTo>
                <a:cubicBezTo>
                  <a:pt x="2688961" y="360425"/>
                  <a:pt x="2114186" y="434976"/>
                  <a:pt x="1425278" y="434976"/>
                </a:cubicBezTo>
                <a:cubicBezTo>
                  <a:pt x="736370" y="434976"/>
                  <a:pt x="161595" y="360425"/>
                  <a:pt x="28666" y="261319"/>
                </a:cubicBezTo>
                <a:lnTo>
                  <a:pt x="12128" y="244788"/>
                </a:lnTo>
                <a:lnTo>
                  <a:pt x="0" y="216591"/>
                </a:lnTo>
                <a:lnTo>
                  <a:pt x="229" y="215900"/>
                </a:lnTo>
                <a:lnTo>
                  <a:pt x="7063" y="195251"/>
                </a:lnTo>
                <a:cubicBezTo>
                  <a:pt x="80067" y="85582"/>
                  <a:pt x="687163" y="0"/>
                  <a:pt x="14252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Group 11">
            <a:extLst>
              <a:ext uri="{FF2B5EF4-FFF2-40B4-BE49-F238E27FC236}">
                <a16:creationId xmlns:a16="http://schemas.microsoft.com/office/drawing/2014/main" id="{B1A15760-C4B7-E263-C02D-046EE6447DF0}"/>
              </a:ext>
            </a:extLst>
          </p:cNvPr>
          <p:cNvGrpSpPr/>
          <p:nvPr/>
        </p:nvGrpSpPr>
        <p:grpSpPr>
          <a:xfrm>
            <a:off x="5139070" y="1160026"/>
            <a:ext cx="1666453" cy="1098170"/>
            <a:chOff x="3902234" y="1229512"/>
            <a:chExt cx="1163926" cy="767011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A5044271-21E5-7E64-9D97-6A38155DA696}"/>
                </a:ext>
              </a:extLst>
            </p:cNvPr>
            <p:cNvSpPr/>
            <p:nvPr/>
          </p:nvSpPr>
          <p:spPr>
            <a:xfrm>
              <a:off x="4441920" y="1679023"/>
              <a:ext cx="317500" cy="31750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8" name="Oval 43">
              <a:extLst>
                <a:ext uri="{FF2B5EF4-FFF2-40B4-BE49-F238E27FC236}">
                  <a16:creationId xmlns:a16="http://schemas.microsoft.com/office/drawing/2014/main" id="{421B4609-1FE4-168F-FC09-46C45FAF69F5}"/>
                </a:ext>
              </a:extLst>
            </p:cNvPr>
            <p:cNvSpPr/>
            <p:nvPr/>
          </p:nvSpPr>
          <p:spPr>
            <a:xfrm>
              <a:off x="4464257" y="1271305"/>
              <a:ext cx="296315" cy="296315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Oval 44">
              <a:extLst>
                <a:ext uri="{FF2B5EF4-FFF2-40B4-BE49-F238E27FC236}">
                  <a16:creationId xmlns:a16="http://schemas.microsoft.com/office/drawing/2014/main" id="{5DD50B39-52C6-B7DE-628E-87E62C3FA818}"/>
                </a:ext>
              </a:extLst>
            </p:cNvPr>
            <p:cNvSpPr/>
            <p:nvPr/>
          </p:nvSpPr>
          <p:spPr>
            <a:xfrm>
              <a:off x="4098450" y="1484100"/>
              <a:ext cx="349820" cy="349820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Oval 45">
              <a:extLst>
                <a:ext uri="{FF2B5EF4-FFF2-40B4-BE49-F238E27FC236}">
                  <a16:creationId xmlns:a16="http://schemas.microsoft.com/office/drawing/2014/main" id="{FB765127-6026-2680-75EE-96BAB8826B30}"/>
                </a:ext>
              </a:extLst>
            </p:cNvPr>
            <p:cNvSpPr/>
            <p:nvPr/>
          </p:nvSpPr>
          <p:spPr>
            <a:xfrm>
              <a:off x="4841738" y="1524000"/>
              <a:ext cx="224422" cy="224422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1" name="Oval 46">
              <a:extLst>
                <a:ext uri="{FF2B5EF4-FFF2-40B4-BE49-F238E27FC236}">
                  <a16:creationId xmlns:a16="http://schemas.microsoft.com/office/drawing/2014/main" id="{52ED0ADD-4AC3-2C23-098D-C22A59CB5AE3}"/>
                </a:ext>
              </a:extLst>
            </p:cNvPr>
            <p:cNvSpPr/>
            <p:nvPr/>
          </p:nvSpPr>
          <p:spPr>
            <a:xfrm>
              <a:off x="4828617" y="1272300"/>
              <a:ext cx="224422" cy="224422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2" name="Oval 47">
              <a:extLst>
                <a:ext uri="{FF2B5EF4-FFF2-40B4-BE49-F238E27FC236}">
                  <a16:creationId xmlns:a16="http://schemas.microsoft.com/office/drawing/2014/main" id="{531477E8-D584-7EE4-AD71-E33115B0BFB0}"/>
                </a:ext>
              </a:extLst>
            </p:cNvPr>
            <p:cNvSpPr/>
            <p:nvPr/>
          </p:nvSpPr>
          <p:spPr>
            <a:xfrm>
              <a:off x="3952196" y="1229512"/>
              <a:ext cx="218949" cy="218949"/>
            </a:xfrm>
            <a:prstGeom prst="ellipse">
              <a:avLst/>
            </a:prstGeom>
            <a:solidFill>
              <a:srgbClr val="615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Oval 48">
              <a:extLst>
                <a:ext uri="{FF2B5EF4-FFF2-40B4-BE49-F238E27FC236}">
                  <a16:creationId xmlns:a16="http://schemas.microsoft.com/office/drawing/2014/main" id="{11E0A2C7-3463-3521-2D9A-514AFFA0EF84}"/>
                </a:ext>
              </a:extLst>
            </p:cNvPr>
            <p:cNvSpPr/>
            <p:nvPr/>
          </p:nvSpPr>
          <p:spPr>
            <a:xfrm>
              <a:off x="3902234" y="1587500"/>
              <a:ext cx="128171" cy="128171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" name="Oval 49">
              <a:extLst>
                <a:ext uri="{FF2B5EF4-FFF2-40B4-BE49-F238E27FC236}">
                  <a16:creationId xmlns:a16="http://schemas.microsoft.com/office/drawing/2014/main" id="{E8CD0FA6-EA91-CD85-6700-9AFFC31722F2}"/>
                </a:ext>
              </a:extLst>
            </p:cNvPr>
            <p:cNvSpPr/>
            <p:nvPr/>
          </p:nvSpPr>
          <p:spPr>
            <a:xfrm>
              <a:off x="4276503" y="1285328"/>
              <a:ext cx="128171" cy="128171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 w="12700" cap="flat">
              <a:solidFill>
                <a:srgbClr val="6153B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292CCD-B6C6-B9D7-8A0D-9E8DA6F232CA}"/>
              </a:ext>
            </a:extLst>
          </p:cNvPr>
          <p:cNvGrpSpPr/>
          <p:nvPr/>
        </p:nvGrpSpPr>
        <p:grpSpPr>
          <a:xfrm>
            <a:off x="8155362" y="2150963"/>
            <a:ext cx="3161926" cy="905042"/>
            <a:chOff x="4407522" y="2637236"/>
            <a:chExt cx="3161926" cy="90504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A57BE00-BE98-AFEA-6F01-05745100FF8D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0E06A7-9F63-7146-4930-0BCFE1754C40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F933A08-7536-D0D3-FEFE-584E898AD53F}"/>
              </a:ext>
            </a:extLst>
          </p:cNvPr>
          <p:cNvGrpSpPr/>
          <p:nvPr/>
        </p:nvGrpSpPr>
        <p:grpSpPr>
          <a:xfrm>
            <a:off x="1300479" y="3064852"/>
            <a:ext cx="3182773" cy="905042"/>
            <a:chOff x="4407522" y="2637236"/>
            <a:chExt cx="3182773" cy="90504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492E3E-50E8-220C-A1A4-59F6C3189431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741E6D0-49E9-A6E9-D39A-6D43604417B6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8CC3D72-B649-F3B9-7C3B-6E5749285648}"/>
              </a:ext>
            </a:extLst>
          </p:cNvPr>
          <p:cNvGrpSpPr/>
          <p:nvPr/>
        </p:nvGrpSpPr>
        <p:grpSpPr>
          <a:xfrm>
            <a:off x="7333827" y="3966742"/>
            <a:ext cx="3161926" cy="1154469"/>
            <a:chOff x="4407522" y="2637236"/>
            <a:chExt cx="3161926" cy="115446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9F62AC-F6D6-4606-B71D-5172C0BB56AC}"/>
                </a:ext>
              </a:extLst>
            </p:cNvPr>
            <p:cNvSpPr txBox="1"/>
            <p:nvPr/>
          </p:nvSpPr>
          <p:spPr>
            <a:xfrm>
              <a:off x="4407522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53AEC70-6BA1-8762-A538-CA1967D9FF92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模板网，幻灯片演示模 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endParaRPr lang="en-US" altLang="zh-CN" sz="11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www.51ppt moban.com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69D350-069E-7931-5026-334F469890A4}"/>
              </a:ext>
            </a:extLst>
          </p:cNvPr>
          <p:cNvGrpSpPr/>
          <p:nvPr/>
        </p:nvGrpSpPr>
        <p:grpSpPr>
          <a:xfrm>
            <a:off x="1875850" y="4686010"/>
            <a:ext cx="3182773" cy="905042"/>
            <a:chOff x="4407522" y="2637236"/>
            <a:chExt cx="3182773" cy="90504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A1B866C-1E88-C07B-8452-0AFBFA4610A7}"/>
                </a:ext>
              </a:extLst>
            </p:cNvPr>
            <p:cNvSpPr txBox="1"/>
            <p:nvPr/>
          </p:nvSpPr>
          <p:spPr>
            <a:xfrm>
              <a:off x="6039871" y="263723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7195B96-BE84-4960-E35D-573DF59D0C89}"/>
                </a:ext>
              </a:extLst>
            </p:cNvPr>
            <p:cNvSpPr txBox="1"/>
            <p:nvPr/>
          </p:nvSpPr>
          <p:spPr>
            <a:xfrm>
              <a:off x="4407522" y="2965838"/>
              <a:ext cx="316192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9898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2296</Words>
  <Application>Microsoft Office PowerPoint</Application>
  <PresentationFormat>宽屏</PresentationFormat>
  <Paragraphs>272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DOUYUFont2.0</vt:lpstr>
      <vt:lpstr>HarmonyOS Sans SC Light</vt:lpstr>
      <vt:lpstr>MiSans Medium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线条插画流体几何风岗前培训就业指导ppt模板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68</cp:revision>
  <dcterms:created xsi:type="dcterms:W3CDTF">2023-06-04T07:03:14Z</dcterms:created>
  <dcterms:modified xsi:type="dcterms:W3CDTF">2023-06-07T14:50:11Z</dcterms:modified>
</cp:coreProperties>
</file>